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9"/>
  </p:notesMasterIdLst>
  <p:sldIdLst>
    <p:sldId id="267" r:id="rId2"/>
    <p:sldId id="268" r:id="rId3"/>
    <p:sldId id="259" r:id="rId4"/>
    <p:sldId id="261" r:id="rId5"/>
    <p:sldId id="265" r:id="rId6"/>
    <p:sldId id="264" r:id="rId7"/>
    <p:sldId id="269" r:id="rId8"/>
  </p:sldIdLst>
  <p:sldSz cx="9144000" cy="5143500" type="screen16x9"/>
  <p:notesSz cx="6858000" cy="9144000"/>
  <p:embeddedFontLst>
    <p:embeddedFont>
      <p:font typeface="Pangolin" panose="020B0604020202020204" charset="0"/>
      <p:regular r:id="rId10"/>
    </p:embeddedFont>
    <p:embeddedFont>
      <p:font typeface="Baloo 2" panose="020B0604020202020204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90" d="100"/>
          <a:sy n="90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2022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3286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BC7442D-17D8-457E-9DD3-10F952231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93" y="2571750"/>
            <a:ext cx="4287141" cy="1426500"/>
          </a:xfrm>
        </p:spPr>
        <p:txBody>
          <a:bodyPr/>
          <a:lstStyle/>
          <a:p>
            <a:r>
              <a:rPr lang="vi-VN"/>
              <a:t>Bài 23: Câu chuyện lạc đường</a:t>
            </a:r>
            <a:endParaRPr lang="vi-VN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358A4A-8847-481F-AEE8-340A8C7C7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664" y="4136473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extLst>
      <p:ext uri="{BB962C8B-B14F-4D97-AF65-F5344CB8AC3E}">
        <p14:creationId xmlns:p14="http://schemas.microsoft.com/office/powerpoint/2010/main" val="19971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F75857-7142-4FF3-970E-46269B51A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9CD8D4-0D11-4BF7-B55C-0A5CF0656139}"/>
              </a:ext>
            </a:extLst>
          </p:cNvPr>
          <p:cNvSpPr txBox="1"/>
          <p:nvPr/>
        </p:nvSpPr>
        <p:spPr>
          <a:xfrm>
            <a:off x="1206044" y="193812"/>
            <a:ext cx="7666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  <a:endParaRPr lang="en-US" sz="2400" b="1" dirty="0">
              <a:solidFill>
                <a:srgbClr val="E42428"/>
              </a:solidFill>
            </a:endParaRPr>
          </a:p>
          <a:p>
            <a:pPr algn="just"/>
            <a:r>
              <a:rPr lang="vi-VN" sz="2000" dirty="0"/>
              <a:t>Tham gia văn nghệ chào mừng ngày Quốc tế Phụ nữ 8 – 3.</a:t>
            </a:r>
          </a:p>
          <a:p>
            <a:pPr marL="342900" indent="-342900" algn="just">
              <a:buFontTx/>
              <a:buChar char="-"/>
            </a:pPr>
            <a:r>
              <a:rPr lang="vi-VN" sz="2000" dirty="0"/>
              <a:t>Hát bài hát về mẹ.</a:t>
            </a:r>
          </a:p>
          <a:p>
            <a:pPr marL="342900" indent="-342900" algn="just">
              <a:buFontTx/>
              <a:buChar char="-"/>
            </a:pPr>
            <a:r>
              <a:rPr lang="vi-VN" sz="2000" dirty="0"/>
              <a:t>Xem tiểu phẩm </a:t>
            </a:r>
            <a:r>
              <a:rPr lang="vi-VN" sz="2000" i="1" dirty="0"/>
              <a:t>Chú vịt xám lạc mẹ.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1BF31-D6D2-42D1-A728-084CF7686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04" y="1578807"/>
            <a:ext cx="6439122" cy="309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5EA05CF-44C4-4D33-B601-F220D20D7C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238" y="135208"/>
            <a:ext cx="8608298" cy="455410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E532C59-C545-415F-8D86-8B4E25A7E1C1}"/>
              </a:ext>
            </a:extLst>
          </p:cNvPr>
          <p:cNvGrpSpPr/>
          <p:nvPr/>
        </p:nvGrpSpPr>
        <p:grpSpPr>
          <a:xfrm>
            <a:off x="439571" y="227050"/>
            <a:ext cx="4908845" cy="917962"/>
            <a:chOff x="609699" y="227050"/>
            <a:chExt cx="4908845" cy="91796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B1F049-D2F5-4DE5-A645-FC2593112B5C}"/>
                </a:ext>
              </a:extLst>
            </p:cNvPr>
            <p:cNvSpPr/>
            <p:nvPr/>
          </p:nvSpPr>
          <p:spPr>
            <a:xfrm>
              <a:off x="1428963" y="227050"/>
              <a:ext cx="40895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giáo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dục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theo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chủ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đề</a:t>
              </a:r>
              <a:endParaRPr lang="vi-VN" sz="20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60BB4B-C1C6-4CBB-801E-3669789B156E}"/>
              </a:ext>
            </a:extLst>
          </p:cNvPr>
          <p:cNvSpPr txBox="1"/>
          <p:nvPr/>
        </p:nvSpPr>
        <p:spPr>
          <a:xfrm>
            <a:off x="1061844" y="926649"/>
            <a:ext cx="3908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Cùng chơi trò </a:t>
            </a:r>
            <a:r>
              <a:rPr lang="vi-VN" sz="1800" i="1" dirty="0">
                <a:solidFill>
                  <a:schemeClr val="tx2">
                    <a:lumMod val="10000"/>
                  </a:schemeClr>
                </a:solidFill>
              </a:rPr>
              <a:t>Bầy cáo trong đêm.</a:t>
            </a:r>
          </a:p>
          <a:p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Bám vai nhau, vừa đi vừa đọc thơ.</a:t>
            </a:r>
          </a:p>
        </p:txBody>
      </p:sp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532720" y="289712"/>
            <a:ext cx="831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</a:t>
            </a: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 Thảo luận về các tình huống bị lạc.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54EFCD-0093-4119-980A-7DD2E63AAB63}"/>
              </a:ext>
            </a:extLst>
          </p:cNvPr>
          <p:cNvSpPr/>
          <p:nvPr/>
        </p:nvSpPr>
        <p:spPr>
          <a:xfrm>
            <a:off x="532719" y="636374"/>
            <a:ext cx="8311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Nêu những địa điểm công cộng em có thể bị lạc.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Chia sẻ về những cách phòng tránh bị lạc.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Kể những việc cần làm nếu chẳng may bị lạc.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12B04E-B08B-4FFD-9192-5A41366FD903}"/>
              </a:ext>
            </a:extLst>
          </p:cNvPr>
          <p:cNvGrpSpPr/>
          <p:nvPr/>
        </p:nvGrpSpPr>
        <p:grpSpPr>
          <a:xfrm>
            <a:off x="588224" y="1652037"/>
            <a:ext cx="8255584" cy="1984298"/>
            <a:chOff x="588224" y="1652037"/>
            <a:chExt cx="8255584" cy="19842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0F8932-EDEE-4BC8-B64F-FD36ABF9D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8224" y="1652037"/>
              <a:ext cx="5274056" cy="198429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518F0C0-5F41-44D5-89AB-9AAF1DE7C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17785" y="1652038"/>
              <a:ext cx="2926023" cy="1911862"/>
            </a:xfrm>
            <a:prstGeom prst="rect">
              <a:avLst/>
            </a:prstGeom>
          </p:spPr>
        </p:pic>
      </p:grp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5C7BB8DC-F201-45D5-8598-35EFC487164B}"/>
              </a:ext>
            </a:extLst>
          </p:cNvPr>
          <p:cNvSpPr/>
          <p:nvPr/>
        </p:nvSpPr>
        <p:spPr>
          <a:xfrm>
            <a:off x="733647" y="3563900"/>
            <a:ext cx="7822129" cy="1217453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</a:rPr>
              <a:t>Khi đến những nơi đông đúc, rộng lớn nếu mình không biết quan sát, tự ý tách nhóm đi riêng, không bám sát người lớn, mải nhìn ngắm đồ chơi hay mải mê chơi mình rất dễ bị lạc.</a:t>
            </a:r>
          </a:p>
        </p:txBody>
      </p:sp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66100" cy="1648179"/>
            <a:chOff x="488950" y="345721"/>
            <a:chExt cx="8166100" cy="164817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162507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409439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9BACBD-7E6D-47DD-90A1-D6EFC17CEBF7}"/>
                </a:ext>
              </a:extLst>
            </p:cNvPr>
            <p:cNvSpPr txBox="1"/>
            <p:nvPr/>
          </p:nvSpPr>
          <p:spPr>
            <a:xfrm>
              <a:off x="1393796" y="987924"/>
              <a:ext cx="71698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Cùng bố mẹ quan sát kĩ con đường từ nhà đến trường xem có những đặc điểm gì đáng nhớ.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B3BCEB5-1E7F-4F29-9735-687C2BD7E60F}"/>
              </a:ext>
            </a:extLst>
          </p:cNvPr>
          <p:cNvGrpSpPr/>
          <p:nvPr/>
        </p:nvGrpSpPr>
        <p:grpSpPr>
          <a:xfrm>
            <a:off x="488950" y="1922609"/>
            <a:ext cx="8475506" cy="2821511"/>
            <a:chOff x="488950" y="1993900"/>
            <a:chExt cx="8475506" cy="2821511"/>
          </a:xfrm>
        </p:grpSpPr>
        <p:pic>
          <p:nvPicPr>
            <p:cNvPr id="1026" name="Picture 2" descr="Children back to school with parents illustration Premium Vector">
              <a:extLst>
                <a:ext uri="{FF2B5EF4-FFF2-40B4-BE49-F238E27FC236}">
                  <a16:creationId xmlns:a16="http://schemas.microsoft.com/office/drawing/2014/main" id="{D514F9F0-014F-429A-AC10-B8982B094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50" y="2062220"/>
              <a:ext cx="4133087" cy="2753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hildren back to school with parents Premium Vector">
              <a:extLst>
                <a:ext uri="{FF2B5EF4-FFF2-40B4-BE49-F238E27FC236}">
                  <a16:creationId xmlns:a16="http://schemas.microsoft.com/office/drawing/2014/main" id="{7C21FB94-294C-41B9-B973-EFA7C7B670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806" y="1993900"/>
              <a:ext cx="4235650" cy="2821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4B49901-C736-4A54-A636-69ED6CE8C113}"/>
              </a:ext>
            </a:extLst>
          </p:cNvPr>
          <p:cNvGrpSpPr/>
          <p:nvPr/>
        </p:nvGrpSpPr>
        <p:grpSpPr>
          <a:xfrm>
            <a:off x="535828" y="218723"/>
            <a:ext cx="3220223" cy="1027221"/>
            <a:chOff x="535828" y="218723"/>
            <a:chExt cx="3220223" cy="102722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B362B8-F93C-4D48-94BF-2E31F0B78BF0}"/>
                </a:ext>
              </a:extLst>
            </p:cNvPr>
            <p:cNvSpPr/>
            <p:nvPr/>
          </p:nvSpPr>
          <p:spPr>
            <a:xfrm>
              <a:off x="1594882" y="218723"/>
              <a:ext cx="2161169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</a:rPr>
                <a:t>hoạt lớp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410FDD5-782C-4979-9D02-E86211DC1FF7}"/>
              </a:ext>
            </a:extLst>
          </p:cNvPr>
          <p:cNvSpPr txBox="1"/>
          <p:nvPr/>
        </p:nvSpPr>
        <p:spPr>
          <a:xfrm>
            <a:off x="1594882" y="796573"/>
            <a:ext cx="7320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Xử lí tình huống: Mai đi chơi phố cùng mẹ và bị lạc. Một người phụ nữ lạ mặt rủ Mai đi cùng cô ta. Nếu là Mai, em sẽ làm gì?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B5C731-761E-4945-9F77-EFCAC21633A5}"/>
              </a:ext>
            </a:extLst>
          </p:cNvPr>
          <p:cNvSpPr txBox="1"/>
          <p:nvPr/>
        </p:nvSpPr>
        <p:spPr>
          <a:xfrm>
            <a:off x="535828" y="1566688"/>
            <a:ext cx="19628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000" dirty="0"/>
              <a:t>Thảo luận về cách xử lí tình huống trên.</a:t>
            </a:r>
          </a:p>
          <a:p>
            <a:pPr marL="342900" indent="-342900">
              <a:buFontTx/>
              <a:buChar char="-"/>
            </a:pPr>
            <a:r>
              <a:rPr lang="vi-VN" sz="2000" dirty="0"/>
              <a:t>Sắm vai theo cách xử lí phù hợp.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B6BB29-9B29-432A-A417-2295B91109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5466" y="1504459"/>
            <a:ext cx="6239934" cy="328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3296242" cy="2226029"/>
            <a:chOff x="488950" y="345721"/>
            <a:chExt cx="3296242" cy="222602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3296242" cy="220292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EEC395-BD3E-46C9-91D5-843BF564C4F6}"/>
                </a:ext>
              </a:extLst>
            </p:cNvPr>
            <p:cNvSpPr/>
            <p:nvPr/>
          </p:nvSpPr>
          <p:spPr>
            <a:xfrm>
              <a:off x="1532386" y="345721"/>
              <a:ext cx="225280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9BACBD-7E6D-47DD-90A1-D6EFC17CEBF7}"/>
                </a:ext>
              </a:extLst>
            </p:cNvPr>
            <p:cNvSpPr txBox="1"/>
            <p:nvPr/>
          </p:nvSpPr>
          <p:spPr>
            <a:xfrm>
              <a:off x="692249" y="1424248"/>
              <a:ext cx="27857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Làm “bàn tay thông tin” của em.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6CBD8EB-0A2A-4477-853E-226DEA56B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8234" y="321469"/>
            <a:ext cx="5177020" cy="44618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3460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258</Words>
  <Application>Microsoft Office PowerPoint</Application>
  <PresentationFormat>On-screen Show (16:9)</PresentationFormat>
  <Paragraphs>22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Pangolin</vt:lpstr>
      <vt:lpstr>UTM Cookies</vt:lpstr>
      <vt:lpstr>Baloo 2</vt:lpstr>
      <vt:lpstr>Arial</vt:lpstr>
      <vt:lpstr>UTM Androgyne</vt:lpstr>
      <vt:lpstr>English Vocabulary Workshop by Slidesgo</vt:lpstr>
      <vt:lpstr>Bài 23: Câu chuyện lạc đường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ltgsvn@outlook.com</cp:lastModifiedBy>
  <cp:revision>56</cp:revision>
  <dcterms:modified xsi:type="dcterms:W3CDTF">2022-02-22T08:15:57Z</dcterms:modified>
</cp:coreProperties>
</file>