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68" r:id="rId2"/>
    <p:sldMasterId id="2147483780" r:id="rId3"/>
    <p:sldMasterId id="2147483792" r:id="rId4"/>
    <p:sldMasterId id="2147483801" r:id="rId5"/>
    <p:sldMasterId id="2147483810" r:id="rId6"/>
  </p:sldMasterIdLst>
  <p:notesMasterIdLst>
    <p:notesMasterId r:id="rId36"/>
  </p:notesMasterIdLst>
  <p:sldIdLst>
    <p:sldId id="287" r:id="rId7"/>
    <p:sldId id="279" r:id="rId8"/>
    <p:sldId id="325" r:id="rId9"/>
    <p:sldId id="259" r:id="rId10"/>
    <p:sldId id="345" r:id="rId11"/>
    <p:sldId id="328" r:id="rId12"/>
    <p:sldId id="301" r:id="rId13"/>
    <p:sldId id="346" r:id="rId14"/>
    <p:sldId id="329" r:id="rId15"/>
    <p:sldId id="305" r:id="rId16"/>
    <p:sldId id="295" r:id="rId17"/>
    <p:sldId id="261" r:id="rId18"/>
    <p:sldId id="332" r:id="rId19"/>
    <p:sldId id="333" r:id="rId20"/>
    <p:sldId id="334" r:id="rId21"/>
    <p:sldId id="331" r:id="rId22"/>
    <p:sldId id="347" r:id="rId23"/>
    <p:sldId id="335" r:id="rId24"/>
    <p:sldId id="321" r:id="rId25"/>
    <p:sldId id="336" r:id="rId26"/>
    <p:sldId id="337" r:id="rId27"/>
    <p:sldId id="339" r:id="rId28"/>
    <p:sldId id="340" r:id="rId29"/>
    <p:sldId id="342" r:id="rId30"/>
    <p:sldId id="341" r:id="rId31"/>
    <p:sldId id="284" r:id="rId32"/>
    <p:sldId id="343" r:id="rId33"/>
    <p:sldId id="257" r:id="rId34"/>
    <p:sldId id="34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62" autoAdjust="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9371F-EB5E-4BA7-8A67-AF2CECFB8628}"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CF8F0-8EE4-431C-9658-399490ACC418}" type="slidenum">
              <a:rPr lang="en-US" smtClean="0"/>
              <a:t>‹#›</a:t>
            </a:fld>
            <a:endParaRPr lang="en-US"/>
          </a:p>
        </p:txBody>
      </p:sp>
    </p:spTree>
    <p:extLst>
      <p:ext uri="{BB962C8B-B14F-4D97-AF65-F5344CB8AC3E}">
        <p14:creationId xmlns:p14="http://schemas.microsoft.com/office/powerpoint/2010/main" val="18631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559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96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632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41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095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381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16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727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9951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069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4431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5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6</a:t>
            </a:fld>
            <a:endParaRPr lang="en-US"/>
          </a:p>
        </p:txBody>
      </p:sp>
    </p:spTree>
    <p:extLst>
      <p:ext uri="{BB962C8B-B14F-4D97-AF65-F5344CB8AC3E}">
        <p14:creationId xmlns:p14="http://schemas.microsoft.com/office/powerpoint/2010/main" val="136318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021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720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14221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75854803"/>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51057590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9899589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3755931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917274085"/>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6593674"/>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3323477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24719736"/>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7374861"/>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96634985"/>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33302"/>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8132622"/>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45894522"/>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03281402"/>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85019569"/>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0042546"/>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32255527"/>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1953360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836935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873202"/>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51191"/>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20099"/>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6422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68994"/>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6882"/>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3996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4564033"/>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1357162"/>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07532"/>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22180"/>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32353"/>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485"/>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08978"/>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59687"/>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1283"/>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62468955"/>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28252630"/>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72129"/>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08388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60975"/>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5613"/>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2023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90956"/>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8427515"/>
      </p:ext>
    </p:extLst>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855474646"/>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058553154"/>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47132839"/>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82527474"/>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17132234"/>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921359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55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
        <p:nvSpPr>
          <p:cNvPr id="7" name="TextBox 6">
            <a:extLst>
              <a:ext uri="{FF2B5EF4-FFF2-40B4-BE49-F238E27FC236}">
                <a16:creationId xmlns:a16="http://schemas.microsoft.com/office/drawing/2014/main" id="{61ED127C-1AB9-49D4-AC10-B9A902CDDD42}"/>
              </a:ext>
            </a:extLst>
          </p:cNvPr>
          <p:cNvSpPr txBox="1"/>
          <p:nvPr userDrawn="1"/>
        </p:nvSpPr>
        <p:spPr>
          <a:xfrm>
            <a:off x="9625379" y="36047"/>
            <a:ext cx="2727813" cy="246221"/>
          </a:xfrm>
          <a:prstGeom prst="rect">
            <a:avLst/>
          </a:prstGeom>
          <a:noFill/>
        </p:spPr>
        <p:txBody>
          <a:bodyPr wrap="square">
            <a:spAutoFit/>
          </a:bodyPr>
          <a:lstStyle/>
          <a:p>
            <a:r>
              <a:rPr lang="en-US" sz="1000" i="1" dirty="0" err="1">
                <a:latin typeface="Times New Roman" panose="02020603050405020304" pitchFamily="18" charset="0"/>
                <a:cs typeface="Times New Roman" panose="02020603050405020304" pitchFamily="18" charset="0"/>
                <a:sym typeface="+mn-ea"/>
              </a:rPr>
              <a:t>Hương</a:t>
            </a:r>
            <a:r>
              <a:rPr lang="en-US" sz="1000" i="1" dirty="0">
                <a:latin typeface="Times New Roman" panose="02020603050405020304" pitchFamily="18" charset="0"/>
                <a:cs typeface="Times New Roman" panose="02020603050405020304" pitchFamily="18" charset="0"/>
                <a:sym typeface="+mn-ea"/>
              </a:rPr>
              <a:t> </a:t>
            </a:r>
            <a:r>
              <a:rPr lang="en-US" sz="1000" i="1" dirty="0" err="1">
                <a:latin typeface="Times New Roman" panose="02020603050405020304" pitchFamily="18" charset="0"/>
                <a:cs typeface="Times New Roman" panose="02020603050405020304" pitchFamily="18" charset="0"/>
                <a:sym typeface="+mn-ea"/>
              </a:rPr>
              <a:t>Thảo</a:t>
            </a:r>
            <a:r>
              <a:rPr lang="en-US" sz="1000" i="1" dirty="0">
                <a:latin typeface="Times New Roman" panose="02020603050405020304" pitchFamily="18" charset="0"/>
                <a:cs typeface="Times New Roman" panose="02020603050405020304" pitchFamily="18" charset="0"/>
                <a:sym typeface="+mn-ea"/>
              </a:rPr>
              <a:t> - tranthao121004@gmail.com</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043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375626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847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45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57.jpg"/><Relationship Id="rId4" Type="http://schemas.openxmlformats.org/officeDocument/2006/relationships/image" Target="../media/image5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39.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slideLayout" Target="../slideLayouts/slideLayout5.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sp>
        <p:nvSpPr>
          <p:cNvPr id="19" name="Title 1">
            <a:extLst>
              <a:ext uri="{FF2B5EF4-FFF2-40B4-BE49-F238E27FC236}">
                <a16:creationId xmlns:a16="http://schemas.microsoft.com/office/drawing/2014/main"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vi-VN" sz="4800" b="1" dirty="0">
              <a:solidFill>
                <a:srgbClr val="0070C0"/>
              </a:solidFill>
              <a:latin typeface="Arial-Rounded" panose="020B0500000000000000" charset="0"/>
              <a:cs typeface="Arial-Rounded" panose="020B0500000000000000" charset="0"/>
              <a:sym typeface="+mn-ea"/>
            </a:endParaRPr>
          </a:p>
        </p:txBody>
      </p:sp>
      <p:sp>
        <p:nvSpPr>
          <p:cNvPr id="21" name="Text Box 5">
            <a:extLst>
              <a:ext uri="{FF2B5EF4-FFF2-40B4-BE49-F238E27FC236}">
                <a16:creationId xmlns:a16="http://schemas.microsoft.com/office/drawing/2014/main" id="{895B0AD4-7313-47C9-9B90-5C3C22566592}"/>
              </a:ext>
            </a:extLst>
          </p:cNvPr>
          <p:cNvSpPr txBox="1"/>
          <p:nvPr/>
        </p:nvSpPr>
        <p:spPr>
          <a:xfrm>
            <a:off x="64770" y="6489700"/>
            <a:ext cx="369697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a:ea typeface="+mn-ea"/>
                <a:cs typeface="+mn-cs"/>
              </a:rPr>
              <a:t>Bản</a:t>
            </a:r>
            <a:r>
              <a:rPr kumimoji="0" 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a:ea typeface="+mn-ea"/>
                <a:cs typeface="+mn-cs"/>
              </a:rPr>
              <a:t>quyền</a:t>
            </a:r>
            <a:r>
              <a:rPr kumimoji="0" 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a:ea typeface="+mn-ea"/>
                <a:cs typeface="+mn-cs"/>
              </a:rPr>
              <a:t>thuộc</a:t>
            </a:r>
            <a:r>
              <a:rPr kumimoji="0" 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a:ea typeface="+mn-ea"/>
                <a:cs typeface="+mn-cs"/>
              </a:rPr>
              <a:t>về</a:t>
            </a:r>
            <a:r>
              <a:rPr kumimoji="0" 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a:ea typeface="+mn-ea"/>
                <a:cs typeface="+mn-cs"/>
              </a:rPr>
              <a:t>: FB </a:t>
            </a:r>
            <a:r>
              <a:rPr kumimoji="0" lang="en-US" sz="18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a:ea typeface="+mn-ea"/>
                <a:cs typeface="+mn-cs"/>
              </a:rPr>
              <a:t>Hương</a:t>
            </a:r>
            <a:r>
              <a:rPr kumimoji="0" 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a:ea typeface="+mn-ea"/>
                <a:cs typeface="+mn-cs"/>
              </a:rPr>
              <a:t>Thảo</a:t>
            </a:r>
            <a:endParaRPr kumimoji="0" 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 name="Rectangle 1">
            <a:extLst>
              <a:ext uri="{FF2B5EF4-FFF2-40B4-BE49-F238E27FC236}">
                <a16:creationId xmlns:a16="http://schemas.microsoft.com/office/drawing/2014/main" id="{F148FE19-25B8-45E3-8B75-347E763EDCBD}"/>
              </a:ext>
            </a:extLst>
          </p:cNvPr>
          <p:cNvSpPr/>
          <p:nvPr/>
        </p:nvSpPr>
        <p:spPr>
          <a:xfrm>
            <a:off x="1071368" y="2593371"/>
            <a:ext cx="9606464" cy="1569660"/>
          </a:xfrm>
          <a:prstGeom prst="rect">
            <a:avLst/>
          </a:prstGeom>
          <a:noFill/>
        </p:spPr>
        <p:txBody>
          <a:bodyPr wrap="none" lIns="91440" tIns="45720" rIns="91440" bIns="45720">
            <a:prstTxWarp prst="textArchUp">
              <a:avLst/>
            </a:prstTxWarp>
            <a:spAutoFit/>
          </a:bodyPr>
          <a:lstStyle/>
          <a:p>
            <a:pPr algn="ctr"/>
            <a:r>
              <a:rPr lang="en-US" sz="7200" b="1" dirty="0" err="1">
                <a:ln w="22225">
                  <a:solidFill>
                    <a:schemeClr val="accent2"/>
                  </a:solidFill>
                  <a:prstDash val="solid"/>
                </a:ln>
                <a:solidFill>
                  <a:schemeClr val="accent2">
                    <a:lumMod val="40000"/>
                    <a:lumOff val="60000"/>
                  </a:schemeClr>
                </a:solidFill>
              </a:rPr>
              <a:t>Chào</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mừng</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các</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em</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đến</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với</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tiết</a:t>
            </a:r>
            <a:endParaRPr lang="en-US" sz="7200" b="1" dirty="0">
              <a:ln w="22225">
                <a:solidFill>
                  <a:schemeClr val="accent2"/>
                </a:solidFill>
                <a:prstDash val="solid"/>
              </a:ln>
              <a:solidFill>
                <a:schemeClr val="accent2">
                  <a:lumMod val="40000"/>
                  <a:lumOff val="60000"/>
                </a:schemeClr>
              </a:solidFill>
            </a:endParaRPr>
          </a:p>
          <a:p>
            <a:pPr algn="ct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Tiếng</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Việt</a:t>
            </a:r>
            <a:r>
              <a:rPr lang="en-US" sz="7200" b="1" dirty="0">
                <a:ln w="22225">
                  <a:solidFill>
                    <a:schemeClr val="accent2"/>
                  </a:solidFill>
                  <a:prstDash val="solid"/>
                </a:ln>
                <a:solidFill>
                  <a:schemeClr val="accent2">
                    <a:lumMod val="40000"/>
                    <a:lumOff val="60000"/>
                  </a:schemeClr>
                </a:solidFill>
              </a:rPr>
              <a:t> - </a:t>
            </a:r>
            <a:r>
              <a:rPr lang="en-US" sz="7200" b="1" dirty="0" err="1">
                <a:ln w="22225">
                  <a:solidFill>
                    <a:schemeClr val="accent2"/>
                  </a:solidFill>
                  <a:prstDash val="solid"/>
                </a:ln>
                <a:solidFill>
                  <a:schemeClr val="accent2">
                    <a:lumMod val="40000"/>
                    <a:lumOff val="60000"/>
                  </a:schemeClr>
                </a:solidFill>
              </a:rPr>
              <a:t>Lớp</a:t>
            </a:r>
            <a:r>
              <a:rPr lang="en-US" sz="7200" b="1" dirty="0">
                <a:ln w="22225">
                  <a:solidFill>
                    <a:schemeClr val="accent2"/>
                  </a:solidFill>
                  <a:prstDash val="solid"/>
                </a:ln>
                <a:solidFill>
                  <a:schemeClr val="accent2">
                    <a:lumMod val="40000"/>
                    <a:lumOff val="60000"/>
                  </a:schemeClr>
                </a:solidFill>
              </a:rPr>
              <a:t> 2</a:t>
            </a:r>
          </a:p>
        </p:txBody>
      </p:sp>
    </p:spTree>
    <p:extLst>
      <p:ext uri="{BB962C8B-B14F-4D97-AF65-F5344CB8AC3E}">
        <p14:creationId xmlns:p14="http://schemas.microsoft.com/office/powerpoint/2010/main" val="24176776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nodePh="1">
                                  <p:stCondLst>
                                    <p:cond delay="0"/>
                                  </p:stCondLst>
                                  <p:endCondLst>
                                    <p:cond evt="begin" delay="0">
                                      <p:tn val="27"/>
                                    </p:cond>
                                  </p:end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nodeType="clickEffect" nodePh="1">
                                  <p:stCondLst>
                                    <p:cond delay="0"/>
                                  </p:stCondLst>
                                  <p:endCondLst>
                                    <p:cond evt="begin" delay="0">
                                      <p:tn val="32"/>
                                    </p:cond>
                                  </p:endCondLst>
                                  <p:iterate type="lt">
                                    <p:tmPct val="10000"/>
                                  </p:iterate>
                                  <p:childTnLst>
                                    <p:animMotion origin="layout" path="M -2.70833E-6 -4.44444E-6 L -2.70833E-6 -0.07222 " pathEditMode="relative" rAng="0" ptsTypes="AA">
                                      <p:cBhvr>
                                        <p:cTn id="33"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34" dur="125" fill="hold">
                                          <p:stCondLst>
                                            <p:cond delay="0"/>
                                          </p:stCondLst>
                                        </p:cTn>
                                        <p:tgtEl>
                                          <p:spTgt spid="19">
                                            <p:txEl>
                                              <p:pRg st="0" end="0"/>
                                            </p:txEl>
                                          </p:spTgt>
                                        </p:tgtEl>
                                        <p:attrNameLst>
                                          <p:attrName>r</p:attrName>
                                        </p:attrNameLst>
                                      </p:cBhvr>
                                    </p:animRot>
                                    <p:animRot by="-1500000">
                                      <p:cBhvr>
                                        <p:cTn id="35" dur="125" fill="hold">
                                          <p:stCondLst>
                                            <p:cond delay="125"/>
                                          </p:stCondLst>
                                        </p:cTn>
                                        <p:tgtEl>
                                          <p:spTgt spid="19">
                                            <p:txEl>
                                              <p:pRg st="0" end="0"/>
                                            </p:txEl>
                                          </p:spTgt>
                                        </p:tgtEl>
                                        <p:attrNameLst>
                                          <p:attrName>r</p:attrName>
                                        </p:attrNameLst>
                                      </p:cBhvr>
                                    </p:animRot>
                                    <p:animRot by="-1500000">
                                      <p:cBhvr>
                                        <p:cTn id="36" dur="125" fill="hold">
                                          <p:stCondLst>
                                            <p:cond delay="250"/>
                                          </p:stCondLst>
                                        </p:cTn>
                                        <p:tgtEl>
                                          <p:spTgt spid="19">
                                            <p:txEl>
                                              <p:pRg st="0" end="0"/>
                                            </p:txEl>
                                          </p:spTgt>
                                        </p:tgtEl>
                                        <p:attrNameLst>
                                          <p:attrName>r</p:attrName>
                                        </p:attrNameLst>
                                      </p:cBhvr>
                                    </p:animRot>
                                    <p:animRot by="1500000">
                                      <p:cBhvr>
                                        <p:cTn id="37"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8975320" y="1514168"/>
            <a:ext cx="2432416" cy="1784338"/>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矩形 36"/>
          <p:cNvSpPr/>
          <p:nvPr/>
        </p:nvSpPr>
        <p:spPr>
          <a:xfrm>
            <a:off x="9573702" y="1693549"/>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níu</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椭圆形标注 1"/>
          <p:cNvSpPr/>
          <p:nvPr/>
        </p:nvSpPr>
        <p:spPr>
          <a:xfrm>
            <a:off x="3669201" y="1434855"/>
            <a:ext cx="2118051"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653717" y="1605589"/>
            <a:ext cx="2571768"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6209630" y="125852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862629" y="1601943"/>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loáng</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3823867" y="1502308"/>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rốt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rít</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6483937" y="1244470"/>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rụt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rè</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467" y="3793450"/>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360安全浏览器下载\六一\Nipic_2531170_b95b5e79d8a6cff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532" y="3882914"/>
            <a:ext cx="1545893" cy="243216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3567"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550489" y="444536"/>
            <a:ext cx="5388077" cy="830997"/>
          </a:xfrm>
          <a:prstGeom prst="rect">
            <a:avLst/>
          </a:prstGeom>
          <a:noFill/>
        </p:spPr>
        <p:txBody>
          <a:bodyPr wrap="square" rtlCol="0">
            <a:spAutoFit/>
          </a:bodyPr>
          <a:lstStyle/>
          <a:p>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83450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anim calcmode="lin" valueType="num">
                                      <p:cBhvr>
                                        <p:cTn id="31" dur="300" fill="hold"/>
                                        <p:tgtEl>
                                          <p:spTgt spid="4"/>
                                        </p:tgtEl>
                                        <p:attrNameLst>
                                          <p:attrName>ppt_x</p:attrName>
                                        </p:attrNameLst>
                                      </p:cBhvr>
                                      <p:tavLst>
                                        <p:tav tm="0">
                                          <p:val>
                                            <p:strVal val="#ppt_x"/>
                                          </p:val>
                                        </p:tav>
                                        <p:tav tm="100000">
                                          <p:val>
                                            <p:strVal val="#ppt_x"/>
                                          </p:val>
                                        </p:tav>
                                      </p:tavLst>
                                    </p:anim>
                                    <p:anim calcmode="lin" valueType="num">
                                      <p:cBhvr>
                                        <p:cTn id="32" dur="3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6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300"/>
                                        <p:tgtEl>
                                          <p:spTgt spid="2"/>
                                        </p:tgtEl>
                                      </p:cBhvr>
                                    </p:animEffect>
                                    <p:anim calcmode="lin" valueType="num">
                                      <p:cBhvr>
                                        <p:cTn id="41" dur="300" fill="hold"/>
                                        <p:tgtEl>
                                          <p:spTgt spid="2"/>
                                        </p:tgtEl>
                                        <p:attrNameLst>
                                          <p:attrName>ppt_x</p:attrName>
                                        </p:attrNameLst>
                                      </p:cBhvr>
                                      <p:tavLst>
                                        <p:tav tm="0">
                                          <p:val>
                                            <p:strVal val="#ppt_x"/>
                                          </p:val>
                                        </p:tav>
                                        <p:tav tm="100000">
                                          <p:val>
                                            <p:strVal val="#ppt_x"/>
                                          </p:val>
                                        </p:tav>
                                      </p:tavLst>
                                    </p:anim>
                                    <p:anim calcmode="lin" valueType="num">
                                      <p:cBhvr>
                                        <p:cTn id="42" dur="3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9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anim calcmode="lin" valueType="num">
                                      <p:cBhvr>
                                        <p:cTn id="51" dur="300" fill="hold"/>
                                        <p:tgtEl>
                                          <p:spTgt spid="10"/>
                                        </p:tgtEl>
                                        <p:attrNameLst>
                                          <p:attrName>ppt_x</p:attrName>
                                        </p:attrNameLst>
                                      </p:cBhvr>
                                      <p:tavLst>
                                        <p:tav tm="0">
                                          <p:val>
                                            <p:strVal val="#ppt_x"/>
                                          </p:val>
                                        </p:tav>
                                        <p:tav tm="100000">
                                          <p:val>
                                            <p:strVal val="#ppt_x"/>
                                          </p:val>
                                        </p:tav>
                                      </p:tavLst>
                                    </p:anim>
                                    <p:anim calcmode="lin" valueType="num">
                                      <p:cBhvr>
                                        <p:cTn id="52" dur="3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37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4200"/>
                            </p:stCondLst>
                            <p:childTnLst>
                              <p:par>
                                <p:cTn id="58" presetID="42"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300"/>
                                        <p:tgtEl>
                                          <p:spTgt spid="3"/>
                                        </p:tgtEl>
                                      </p:cBhvr>
                                    </p:animEffect>
                                    <p:anim calcmode="lin" valueType="num">
                                      <p:cBhvr>
                                        <p:cTn id="61" dur="300" fill="hold"/>
                                        <p:tgtEl>
                                          <p:spTgt spid="3"/>
                                        </p:tgtEl>
                                        <p:attrNameLst>
                                          <p:attrName>ppt_x</p:attrName>
                                        </p:attrNameLst>
                                      </p:cBhvr>
                                      <p:tavLst>
                                        <p:tav tm="0">
                                          <p:val>
                                            <p:strVal val="#ppt_x"/>
                                          </p:val>
                                        </p:tav>
                                        <p:tav tm="100000">
                                          <p:val>
                                            <p:strVal val="#ppt_x"/>
                                          </p:val>
                                        </p:tav>
                                      </p:tavLst>
                                    </p:anim>
                                    <p:anim calcmode="lin" valueType="num">
                                      <p:cBhvr>
                                        <p:cTn id="62" dur="300" fill="hold"/>
                                        <p:tgtEl>
                                          <p:spTgt spid="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2" grpId="0" animBg="1"/>
      <p:bldP spid="4" grpId="0" animBg="1"/>
      <p:bldP spid="10" grpId="0" animBg="1"/>
      <p:bldP spid="34" grpId="0"/>
      <p:bldP spid="35" grpId="0"/>
      <p:bldP spid="3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2923DC63-DC51-46BB-A1B7-07BC0531C9F8}"/>
              </a:ext>
            </a:extLst>
          </p:cNvPr>
          <p:cNvSpPr txBox="1"/>
          <p:nvPr/>
        </p:nvSpPr>
        <p:spPr>
          <a:xfrm>
            <a:off x="1765861" y="2401438"/>
            <a:ext cx="906935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níu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giống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1" name="Straight Connector 10">
            <a:extLst>
              <a:ext uri="{FF2B5EF4-FFF2-40B4-BE49-F238E27FC236}">
                <a16:creationId xmlns:a16="http://schemas.microsoft.com/office/drawing/2014/main" id="{076947CD-250E-4498-BB6C-E1E1DFCB6698}"/>
              </a:ext>
            </a:extLst>
          </p:cNvPr>
          <p:cNvCxnSpPr/>
          <p:nvPr/>
        </p:nvCxnSpPr>
        <p:spPr>
          <a:xfrm flipH="1">
            <a:off x="4846646"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EA02C-F6D7-480F-B9CA-E37CD9E838D1}"/>
              </a:ext>
            </a:extLst>
          </p:cNvPr>
          <p:cNvCxnSpPr/>
          <p:nvPr/>
        </p:nvCxnSpPr>
        <p:spPr>
          <a:xfrm flipH="1">
            <a:off x="8168343"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AE8FF8-F888-447F-AE31-5E6D28C10353}"/>
              </a:ext>
            </a:extLst>
          </p:cNvPr>
          <p:cNvCxnSpPr/>
          <p:nvPr/>
        </p:nvCxnSpPr>
        <p:spPr>
          <a:xfrm flipH="1">
            <a:off x="10759017"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EFE43B-58A7-44B9-BE4B-E7BFEB0B95DB}"/>
              </a:ext>
            </a:extLst>
          </p:cNvPr>
          <p:cNvCxnSpPr/>
          <p:nvPr/>
        </p:nvCxnSpPr>
        <p:spPr>
          <a:xfrm flipH="1">
            <a:off x="6309870"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2CA21-6342-4D21-A613-032B1DE3190F}"/>
              </a:ext>
            </a:extLst>
          </p:cNvPr>
          <p:cNvCxnSpPr/>
          <p:nvPr/>
        </p:nvCxnSpPr>
        <p:spPr>
          <a:xfrm flipH="1">
            <a:off x="3193445" y="3776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773DC-56CE-4F01-97C6-169B1D639B59}"/>
              </a:ext>
            </a:extLst>
          </p:cNvPr>
          <p:cNvCxnSpPr/>
          <p:nvPr/>
        </p:nvCxnSpPr>
        <p:spPr>
          <a:xfrm flipH="1">
            <a:off x="3261092" y="3776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Giải</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286002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83F9D-D58C-4F78-97F3-A98DBF3F9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1912064"/>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6C5F4E-B98F-489F-B82E-A90897668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708820"/>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652438-D578-4E80-84CF-0E25BBF3B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9231271"/>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4601495" y="5943601"/>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007463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4601495" y="5943601"/>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79592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64955" y="4140294"/>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792405" y="1781194"/>
            <a:ext cx="6459749"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876660" y="2876490"/>
            <a:ext cx="6511216"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803921" y="3971787"/>
            <a:ext cx="6706877" cy="1127723"/>
          </a:xfrm>
          <a:prstGeom prst="rect">
            <a:avLst/>
          </a:prstGeom>
        </p:spPr>
      </p:pic>
      <p:sp>
        <p:nvSpPr>
          <p:cNvPr id="42" name="TextBox 41"/>
          <p:cNvSpPr txBox="1"/>
          <p:nvPr/>
        </p:nvSpPr>
        <p:spPr>
          <a:xfrm>
            <a:off x="4162630" y="1916976"/>
            <a:ext cx="3557439"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3954520" y="3021899"/>
            <a:ext cx="5556278"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4067380" y="4257711"/>
            <a:ext cx="5873033"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10798" y="2922748"/>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963277" y="592625"/>
            <a:ext cx="9520800" cy="1200329"/>
          </a:xfrm>
          <a:prstGeom prst="rect">
            <a:avLst/>
          </a:prstGeom>
          <a:noFill/>
        </p:spPr>
        <p:txBody>
          <a:bodyPr wrap="square" rtlCol="0">
            <a:spAutoFit/>
          </a:bodyPr>
          <a:lstStyle/>
          <a:p>
            <a:pPr algn="ct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id="{D6FCDF2D-6382-4AC7-B2F5-DA209C0BE5DC}"/>
              </a:ext>
            </a:extLst>
          </p:cNvPr>
          <p:cNvGrpSpPr/>
          <p:nvPr/>
        </p:nvGrpSpPr>
        <p:grpSpPr>
          <a:xfrm>
            <a:off x="1744504" y="5211818"/>
            <a:ext cx="1059417" cy="846935"/>
            <a:chOff x="477164" y="3023248"/>
            <a:chExt cx="898272" cy="718110"/>
          </a:xfrm>
        </p:grpSpPr>
        <p:pic>
          <p:nvPicPr>
            <p:cNvPr id="25" name="图片 32" descr="未标题-2.png">
              <a:extLst>
                <a:ext uri="{FF2B5EF4-FFF2-40B4-BE49-F238E27FC236}">
                  <a16:creationId xmlns:a16="http://schemas.microsoft.com/office/drawing/2014/main" id="{A9B2CE66-DA7C-4477-A990-CDA74F5C6E51}"/>
                </a:ext>
              </a:extLst>
            </p:cNvPr>
            <p:cNvPicPr>
              <a:picLocks noChangeAspect="1"/>
            </p:cNvPicPr>
            <p:nvPr/>
          </p:nvPicPr>
          <p:blipFill>
            <a:blip r:embed="rId5"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pic>
        <p:nvPicPr>
          <p:cNvPr id="48" name="图片 39" descr="未标题-2.png">
            <a:extLst>
              <a:ext uri="{FF2B5EF4-FFF2-40B4-BE49-F238E27FC236}">
                <a16:creationId xmlns:a16="http://schemas.microsoft.com/office/drawing/2014/main" id="{16B8057E-F683-4651-8D68-1F2DB815A158}"/>
              </a:ext>
            </a:extLst>
          </p:cNvPr>
          <p:cNvPicPr>
            <a:picLocks noChangeAspect="1"/>
          </p:cNvPicPr>
          <p:nvPr/>
        </p:nvPicPr>
        <p:blipFill>
          <a:blip r:embed="rId8" cstate="print"/>
          <a:stretch>
            <a:fillRect/>
          </a:stretch>
        </p:blipFill>
        <p:spPr>
          <a:xfrm>
            <a:off x="2876660" y="5119474"/>
            <a:ext cx="6375495" cy="1127723"/>
          </a:xfrm>
          <a:prstGeom prst="rect">
            <a:avLst/>
          </a:prstGeom>
        </p:spPr>
      </p:pic>
      <p:sp>
        <p:nvSpPr>
          <p:cNvPr id="49" name="TextBox 48">
            <a:extLst>
              <a:ext uri="{FF2B5EF4-FFF2-40B4-BE49-F238E27FC236}">
                <a16:creationId xmlns:a16="http://schemas.microsoft.com/office/drawing/2014/main" id="{C5C02C4D-9F0C-46E9-9BAC-AD1E3B099F2B}"/>
              </a:ext>
            </a:extLst>
          </p:cNvPr>
          <p:cNvSpPr txBox="1"/>
          <p:nvPr/>
        </p:nvSpPr>
        <p:spPr>
          <a:xfrm>
            <a:off x="4213996" y="5348123"/>
            <a:ext cx="4966467"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FD77F280-0B05-47DB-ADC4-DE7FEA1C0B2F}"/>
              </a:ext>
            </a:extLst>
          </p:cNvPr>
          <p:cNvSpPr txBox="1"/>
          <p:nvPr/>
        </p:nvSpPr>
        <p:spPr>
          <a:xfrm>
            <a:off x="6070679" y="1625755"/>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0" name="TextBox 49">
            <a:extLst>
              <a:ext uri="{FF2B5EF4-FFF2-40B4-BE49-F238E27FC236}">
                <a16:creationId xmlns:a16="http://schemas.microsoft.com/office/drawing/2014/main" id="{47A700C3-CDD5-4CA2-9EC4-47A0F53CCAB2}"/>
              </a:ext>
            </a:extLst>
          </p:cNvPr>
          <p:cNvSpPr txBox="1"/>
          <p:nvPr/>
        </p:nvSpPr>
        <p:spPr>
          <a:xfrm>
            <a:off x="8539774" y="2752416"/>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1" name="TextBox 50">
            <a:extLst>
              <a:ext uri="{FF2B5EF4-FFF2-40B4-BE49-F238E27FC236}">
                <a16:creationId xmlns:a16="http://schemas.microsoft.com/office/drawing/2014/main" id="{6A1B4B50-FBE3-480A-8305-21CEF33434CF}"/>
              </a:ext>
            </a:extLst>
          </p:cNvPr>
          <p:cNvSpPr txBox="1"/>
          <p:nvPr/>
        </p:nvSpPr>
        <p:spPr>
          <a:xfrm>
            <a:off x="7770117" y="3835952"/>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Tree>
    <p:extLst>
      <p:ext uri="{BB962C8B-B14F-4D97-AF65-F5344CB8AC3E}">
        <p14:creationId xmlns:p14="http://schemas.microsoft.com/office/powerpoint/2010/main" val="1695559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191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16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66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02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27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377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par>
                          <p:cTn id="65" fill="hold">
                            <p:stCondLst>
                              <p:cond delay="4090"/>
                            </p:stCondLst>
                            <p:childTnLst>
                              <p:par>
                                <p:cTn id="66" presetID="49" presetClass="entr" presetSubtype="0" decel="10000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250" fill="hold"/>
                                        <p:tgtEl>
                                          <p:spTgt spid="24"/>
                                        </p:tgtEl>
                                        <p:attrNameLst>
                                          <p:attrName>ppt_w</p:attrName>
                                        </p:attrNameLst>
                                      </p:cBhvr>
                                      <p:tavLst>
                                        <p:tav tm="0">
                                          <p:val>
                                            <p:fltVal val="0"/>
                                          </p:val>
                                        </p:tav>
                                        <p:tav tm="100000">
                                          <p:val>
                                            <p:strVal val="#ppt_w"/>
                                          </p:val>
                                        </p:tav>
                                      </p:tavLst>
                                    </p:anim>
                                    <p:anim calcmode="lin" valueType="num">
                                      <p:cBhvr>
                                        <p:cTn id="69" dur="250" fill="hold"/>
                                        <p:tgtEl>
                                          <p:spTgt spid="24"/>
                                        </p:tgtEl>
                                        <p:attrNameLst>
                                          <p:attrName>ppt_h</p:attrName>
                                        </p:attrNameLst>
                                      </p:cBhvr>
                                      <p:tavLst>
                                        <p:tav tm="0">
                                          <p:val>
                                            <p:fltVal val="0"/>
                                          </p:val>
                                        </p:tav>
                                        <p:tav tm="100000">
                                          <p:val>
                                            <p:strVal val="#ppt_h"/>
                                          </p:val>
                                        </p:tav>
                                      </p:tavLst>
                                    </p:anim>
                                    <p:anim calcmode="lin" valueType="num">
                                      <p:cBhvr>
                                        <p:cTn id="70" dur="250" fill="hold"/>
                                        <p:tgtEl>
                                          <p:spTgt spid="24"/>
                                        </p:tgtEl>
                                        <p:attrNameLst>
                                          <p:attrName>style.rotation</p:attrName>
                                        </p:attrNameLst>
                                      </p:cBhvr>
                                      <p:tavLst>
                                        <p:tav tm="0">
                                          <p:val>
                                            <p:fltVal val="360"/>
                                          </p:val>
                                        </p:tav>
                                        <p:tav tm="100000">
                                          <p:val>
                                            <p:fltVal val="0"/>
                                          </p:val>
                                        </p:tav>
                                      </p:tavLst>
                                    </p:anim>
                                    <p:animEffect transition="in" filter="fade">
                                      <p:cBhvr>
                                        <p:cTn id="71" dur="250"/>
                                        <p:tgtEl>
                                          <p:spTgt spid="24"/>
                                        </p:tgtEl>
                                      </p:cBhvr>
                                    </p:animEffect>
                                  </p:childTnLst>
                                </p:cTn>
                              </p:par>
                            </p:childTnLst>
                          </p:cTn>
                        </p:par>
                        <p:par>
                          <p:cTn id="72" fill="hold">
                            <p:stCondLst>
                              <p:cond delay="4340"/>
                            </p:stCondLst>
                            <p:childTnLst>
                              <p:par>
                                <p:cTn id="73" presetID="22" presetClass="entr" presetSubtype="8"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childTnLst>
                          </p:cTn>
                        </p:par>
                        <p:par>
                          <p:cTn id="76" fill="hold">
                            <p:stCondLst>
                              <p:cond delay="484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9"/>
                                        </p:tgtEl>
                                        <p:attrNameLst>
                                          <p:attrName>style.visibility</p:attrName>
                                        </p:attrNameLst>
                                      </p:cBhvr>
                                      <p:to>
                                        <p:strVal val="visible"/>
                                      </p:to>
                                    </p:set>
                                    <p:anim calcmode="discrete" valueType="clr">
                                      <p:cBhvr override="childStyle">
                                        <p:cTn id="79" dur="4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80" dur="40"/>
                                        <p:tgtEl>
                                          <p:spTgt spid="49"/>
                                        </p:tgtEl>
                                        <p:attrNameLst>
                                          <p:attrName>fillcolor</p:attrName>
                                        </p:attrNameLst>
                                      </p:cBhvr>
                                      <p:tavLst>
                                        <p:tav tm="0">
                                          <p:val>
                                            <p:clrVal>
                                              <a:schemeClr val="accent2"/>
                                            </p:clrVal>
                                          </p:val>
                                        </p:tav>
                                        <p:tav tm="50000">
                                          <p:val>
                                            <p:clrVal>
                                              <a:schemeClr val="hlink"/>
                                            </p:clrVal>
                                          </p:val>
                                        </p:tav>
                                      </p:tavLst>
                                    </p:anim>
                                    <p:set>
                                      <p:cBhvr>
                                        <p:cTn id="81" dur="40"/>
                                        <p:tgtEl>
                                          <p:spTgt spid="49"/>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ppt_x"/>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9" grpId="0"/>
      <p:bldP spid="3"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089429" y="1012055"/>
            <a:ext cx="6329209" cy="4013418"/>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954843" y="3085716"/>
              <a:ext cx="2670199" cy="77886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982373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có thực hiện được mong muốn đến sớm nhất lớp không? Vì sao?</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id="{2D7B4494-086F-4625-AD9E-FAB7E859E8E8}"/>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887550" y="2021233"/>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id="{DE5F4A75-7681-4DB5-8699-D6BE66AFBED2}"/>
              </a:ext>
            </a:extLst>
          </p:cNvPr>
          <p:cNvSpPr txBox="1"/>
          <p:nvPr/>
        </p:nvSpPr>
        <p:spPr>
          <a:xfrm>
            <a:off x="1658155" y="3045682"/>
            <a:ext cx="6695766" cy="2062103"/>
          </a:xfrm>
          <a:prstGeom prst="rect">
            <a:avLst/>
          </a:prstGeom>
          <a:noFill/>
        </p:spPr>
        <p:txBody>
          <a:bodyPr wrap="square">
            <a:spAutoFit/>
          </a:bodyPr>
          <a:lstStyle/>
          <a:p>
            <a:r>
              <a:rPr lang="vi-VN" sz="3200" dirty="0">
                <a:latin typeface="Arial-Rounded" panose="020B0500000000000000" pitchFamily="34" charset="0"/>
                <a:ea typeface="Arial-Rounded" panose="020B0500000000000000" pitchFamily="34" charset="0"/>
                <a:cs typeface="Arial-Rounded" panose="020B0500000000000000" pitchFamily="34" charset="0"/>
              </a:rPr>
              <a:t> Bạn ấy không thực hiện được mong muốn đến sớm nhất lớp vì khi tới cổng trường bạn ấy đã thấy mấy bạn cùng lớp đang ríu rít nói cười ở trong sân.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8928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nhận ra mình thay đổi như thế nào khi lên lớp 2?</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id="{2D7B4494-086F-4625-AD9E-FAB7E859E8E8}"/>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887550" y="2021233"/>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id="{DE5F4A75-7681-4DB5-8699-D6BE66AFBED2}"/>
              </a:ext>
            </a:extLst>
          </p:cNvPr>
          <p:cNvSpPr txBox="1"/>
          <p:nvPr/>
        </p:nvSpPr>
        <p:spPr>
          <a:xfrm>
            <a:off x="1698357" y="3240719"/>
            <a:ext cx="6695766" cy="1569660"/>
          </a:xfrm>
          <a:prstGeom prst="rect">
            <a:avLst/>
          </a:prstGeom>
          <a:noFill/>
        </p:spPr>
        <p:txBody>
          <a:bodyPr wrap="square">
            <a:spAutoFit/>
          </a:bodyPr>
          <a:lstStyle/>
          <a:p>
            <a:pPr lvl="0"/>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lên lớp 2 bạn ấy nhận ra mình lớn bổng lên.</a:t>
            </a:r>
            <a:endPar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9728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614516" y="127820"/>
            <a:ext cx="1096296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tranh thích hợp với mỗi đoạn trong bài đọc.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D71ACAD-39D9-4246-97EA-BCA0A9460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31" y="1640451"/>
            <a:ext cx="2965861" cy="3885278"/>
          </a:xfrm>
          <a:prstGeom prst="rect">
            <a:avLst/>
          </a:prstGeom>
        </p:spPr>
      </p:pic>
      <p:pic>
        <p:nvPicPr>
          <p:cNvPr id="8" name="Picture 7">
            <a:extLst>
              <a:ext uri="{FF2B5EF4-FFF2-40B4-BE49-F238E27FC236}">
                <a16:creationId xmlns:a16="http://schemas.microsoft.com/office/drawing/2014/main" id="{CA407727-66E2-43D6-8F68-05B97AFEA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854" y="1640451"/>
            <a:ext cx="3080292" cy="3988978"/>
          </a:xfrm>
          <a:prstGeom prst="rect">
            <a:avLst/>
          </a:prstGeom>
        </p:spPr>
      </p:pic>
      <p:pic>
        <p:nvPicPr>
          <p:cNvPr id="10" name="Picture 9">
            <a:extLst>
              <a:ext uri="{FF2B5EF4-FFF2-40B4-BE49-F238E27FC236}">
                <a16:creationId xmlns:a16="http://schemas.microsoft.com/office/drawing/2014/main" id="{44CA4D22-E68C-4053-9A1A-B0EB97DAC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694" y="1665467"/>
            <a:ext cx="3055375" cy="4033094"/>
          </a:xfrm>
          <a:prstGeom prst="rect">
            <a:avLst/>
          </a:prstGeom>
        </p:spPr>
      </p:pic>
      <p:sp>
        <p:nvSpPr>
          <p:cNvPr id="11" name="Oval 10">
            <a:extLst>
              <a:ext uri="{FF2B5EF4-FFF2-40B4-BE49-F238E27FC236}">
                <a16:creationId xmlns:a16="http://schemas.microsoft.com/office/drawing/2014/main" id="{58121A0A-99C2-4508-AD67-AB42BAE30B53}"/>
              </a:ext>
            </a:extLst>
          </p:cNvPr>
          <p:cNvSpPr/>
          <p:nvPr/>
        </p:nvSpPr>
        <p:spPr>
          <a:xfrm>
            <a:off x="255639" y="1543665"/>
            <a:ext cx="1543665"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1</a:t>
            </a:r>
          </a:p>
        </p:txBody>
      </p:sp>
      <p:sp>
        <p:nvSpPr>
          <p:cNvPr id="12" name="Oval 11">
            <a:extLst>
              <a:ext uri="{FF2B5EF4-FFF2-40B4-BE49-F238E27FC236}">
                <a16:creationId xmlns:a16="http://schemas.microsoft.com/office/drawing/2014/main" id="{F3387985-EB44-4468-857A-3AB192DEE4B2}"/>
              </a:ext>
            </a:extLst>
          </p:cNvPr>
          <p:cNvSpPr/>
          <p:nvPr/>
        </p:nvSpPr>
        <p:spPr>
          <a:xfrm>
            <a:off x="4021394" y="1543664"/>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13" name="Oval 12">
            <a:extLst>
              <a:ext uri="{FF2B5EF4-FFF2-40B4-BE49-F238E27FC236}">
                <a16:creationId xmlns:a16="http://schemas.microsoft.com/office/drawing/2014/main" id="{4388E7B7-1C30-4B7D-9AA6-BA76FC26DF0D}"/>
              </a:ext>
            </a:extLst>
          </p:cNvPr>
          <p:cNvSpPr/>
          <p:nvPr/>
        </p:nvSpPr>
        <p:spPr>
          <a:xfrm>
            <a:off x="7580671" y="1576979"/>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3</a:t>
            </a:r>
          </a:p>
        </p:txBody>
      </p:sp>
    </p:spTree>
    <p:extLst>
      <p:ext uri="{BB962C8B-B14F-4D97-AF65-F5344CB8AC3E}">
        <p14:creationId xmlns:p14="http://schemas.microsoft.com/office/powerpoint/2010/main" val="822779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25E-6 4.44444E-6 L -0.55442 -0.01065 " pathEditMode="relative" rAng="0" ptsTypes="AA">
                                      <p:cBhvr>
                                        <p:cTn id="24" dur="2000" fill="hold"/>
                                        <p:tgtEl>
                                          <p:spTgt spid="10"/>
                                        </p:tgtEl>
                                        <p:attrNameLst>
                                          <p:attrName>ppt_x</p:attrName>
                                          <p:attrName>ppt_y</p:attrName>
                                        </p:attrNameLst>
                                      </p:cBhvr>
                                      <p:rCtr x="-27721" y="-532"/>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3.7037E-6 L 0.55768 0.01435 " pathEditMode="relative" rAng="0" ptsTypes="AA">
                                      <p:cBhvr>
                                        <p:cTn id="28" dur="2000" fill="hold"/>
                                        <p:tgtEl>
                                          <p:spTgt spid="6"/>
                                        </p:tgtEl>
                                        <p:attrNameLst>
                                          <p:attrName>ppt_x</p:attrName>
                                          <p:attrName>ppt_y</p:attrName>
                                        </p:attrNameLst>
                                      </p:cBhvr>
                                      <p:rCtr x="27617" y="602"/>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3972233" y="5943601"/>
            <a:ext cx="4709650"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5100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p:nvPr/>
        </p:nvSpPr>
        <p:spPr>
          <a:xfrm>
            <a:off x="4027559" y="1444946"/>
            <a:ext cx="2805424"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391221" y="1605589"/>
            <a:ext cx="3307306"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7162015" y="160558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335962" y="1668668"/>
            <a:ext cx="3691597"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gạc</a:t>
            </a:r>
            <a:r>
              <a:rPr kumimoji="0" lang="en-US" altLang="zh-CN" sz="5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4057400" y="1587927"/>
            <a:ext cx="2805424"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altLang="zh-CN" sz="54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7431365" y="1477791"/>
            <a:ext cx="2805424"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altLang="zh-CN" sz="5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649" y="3623682"/>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0836"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91221" y="640583"/>
            <a:ext cx="12300155" cy="646331"/>
          </a:xfrm>
          <a:prstGeom prst="rect">
            <a:avLst/>
          </a:prstGeom>
          <a:noFill/>
        </p:spPr>
        <p:txBody>
          <a:bodyPr wrap="square" rtlCol="0">
            <a:spAutoFit/>
          </a:bodyPr>
          <a:lstStyle/>
          <a:p>
            <a:pPr lvl="0"/>
            <a:r>
              <a:rPr lang="vi-V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Từ nào dưới đây nói về các em lớp 1 trong ngày khai trường?</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FF9A675-B58B-430D-A02C-0E5ACE3CCDC0}"/>
              </a:ext>
            </a:extLst>
          </p:cNvPr>
          <p:cNvSpPr txBox="1"/>
          <p:nvPr/>
        </p:nvSpPr>
        <p:spPr>
          <a:xfrm>
            <a:off x="8834077" y="1576187"/>
            <a:ext cx="785119" cy="1323439"/>
          </a:xfrm>
          <a:prstGeom prst="rect">
            <a:avLst/>
          </a:prstGeom>
          <a:noFill/>
        </p:spPr>
        <p:txBody>
          <a:bodyPr wrap="square" rtlCol="0">
            <a:spAutoFit/>
          </a:bodyPr>
          <a:lstStyle/>
          <a:p>
            <a:r>
              <a:rPr lang="en-US" sz="8000" dirty="0">
                <a:solidFill>
                  <a:srgbClr val="0070C0"/>
                </a:solidFill>
                <a:sym typeface="Wingdings" panose="05000000000000000000" pitchFamily="2" charset="2"/>
              </a:rPr>
              <a:t></a:t>
            </a:r>
            <a:endParaRPr lang="en-US" sz="8000" dirty="0">
              <a:solidFill>
                <a:srgbClr val="0070C0"/>
              </a:solidFill>
            </a:endParaRPr>
          </a:p>
        </p:txBody>
      </p:sp>
    </p:spTree>
    <p:extLst>
      <p:ext uri="{BB962C8B-B14F-4D97-AF65-F5344CB8AC3E}">
        <p14:creationId xmlns:p14="http://schemas.microsoft.com/office/powerpoint/2010/main" val="26700747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anim calcmode="lin" valueType="num">
                                      <p:cBhvr>
                                        <p:cTn id="27" dur="300" fill="hold"/>
                                        <p:tgtEl>
                                          <p:spTgt spid="4"/>
                                        </p:tgtEl>
                                        <p:attrNameLst>
                                          <p:attrName>ppt_x</p:attrName>
                                        </p:attrNameLst>
                                      </p:cBhvr>
                                      <p:tavLst>
                                        <p:tav tm="0">
                                          <p:val>
                                            <p:strVal val="#ppt_x"/>
                                          </p:val>
                                        </p:tav>
                                        <p:tav tm="100000">
                                          <p:val>
                                            <p:strVal val="#ppt_x"/>
                                          </p:val>
                                        </p:tav>
                                      </p:tavLst>
                                    </p:anim>
                                    <p:anim calcmode="lin" valueType="num">
                                      <p:cBhvr>
                                        <p:cTn id="28" dur="3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ppt_x</p:attrName>
                                        </p:attrNameLst>
                                      </p:cBhvr>
                                      <p:tavLst>
                                        <p:tav tm="0">
                                          <p:val>
                                            <p:strVal val="#ppt_x"/>
                                          </p:val>
                                        </p:tav>
                                        <p:tav tm="100000">
                                          <p:val>
                                            <p:strVal val="#ppt_x"/>
                                          </p:val>
                                        </p:tav>
                                      </p:tavLst>
                                    </p:anim>
                                    <p:anim calcmode="lin" valueType="num">
                                      <p:cBhvr>
                                        <p:cTn id="38" dur="3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4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
                                        <p:tgtEl>
                                          <p:spTgt spid="10"/>
                                        </p:tgtEl>
                                      </p:cBhvr>
                                    </p:animEffect>
                                    <p:anim calcmode="lin" valueType="num">
                                      <p:cBhvr>
                                        <p:cTn id="47" dur="300" fill="hold"/>
                                        <p:tgtEl>
                                          <p:spTgt spid="10"/>
                                        </p:tgtEl>
                                        <p:attrNameLst>
                                          <p:attrName>ppt_x</p:attrName>
                                        </p:attrNameLst>
                                      </p:cBhvr>
                                      <p:tavLst>
                                        <p:tav tm="0">
                                          <p:val>
                                            <p:strVal val="#ppt_x"/>
                                          </p:val>
                                        </p:tav>
                                        <p:tav tm="100000">
                                          <p:val>
                                            <p:strVal val="#ppt_x"/>
                                          </p:val>
                                        </p:tav>
                                      </p:tavLst>
                                    </p:anim>
                                    <p:anim calcmode="lin" valueType="num">
                                      <p:cBhvr>
                                        <p:cTn id="48" dur="3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10" presetClass="entr" presetSubtype="0" fill="hold" grpId="0" nodeType="afterEffect">
                                  <p:stCondLst>
                                    <p:cond delay="0"/>
                                  </p:stCondLst>
                                  <p:iterate type="lt">
                                    <p:tmPct val="0"/>
                                  </p:iterate>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mph" presetSubtype="0" fill="hold" grpId="1" nodeType="clickEffect">
                                  <p:stCondLst>
                                    <p:cond delay="0"/>
                                  </p:stCondLst>
                                  <p:iterate type="lt">
                                    <p:tmPct val="4000"/>
                                  </p:iterate>
                                  <p:childTnLst>
                                    <p:set>
                                      <p:cBhvr override="childStyle">
                                        <p:cTn id="56" dur="500" fill="hold"/>
                                        <p:tgtEl>
                                          <p:spTgt spid="36"/>
                                        </p:tgtEl>
                                        <p:attrNameLst>
                                          <p:attrName>style.textDecorationUnderline</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36" grpId="1"/>
      <p:bldP spid="5"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7992137" y="2877993"/>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4" name="TextBox 3">
            <a:extLst>
              <a:ext uri="{FF2B5EF4-FFF2-40B4-BE49-F238E27FC236}">
                <a16:creationId xmlns:a16="http://schemas.microsoft.com/office/drawing/2014/main" id="{88952FA3-C211-425D-ACC2-45A72F116B1F}"/>
              </a:ext>
            </a:extLst>
          </p:cNvPr>
          <p:cNvSpPr txBox="1"/>
          <p:nvPr/>
        </p:nvSpPr>
        <p:spPr>
          <a:xfrm>
            <a:off x="3687097" y="288235"/>
            <a:ext cx="5860026" cy="707886"/>
          </a:xfrm>
          <a:prstGeom prst="rect">
            <a:avLst/>
          </a:prstGeom>
          <a:noFill/>
        </p:spPr>
        <p:txBody>
          <a:bodyPr wrap="square" rtlCol="0">
            <a:spAutoFit/>
          </a:bodyPr>
          <a:lstStyle/>
          <a:p>
            <a:r>
              <a:rPr lang="en-US" sz="4000" dirty="0" err="1">
                <a:latin typeface="Arial-Rounded" panose="020B0500000000000000" pitchFamily="34" charset="0"/>
                <a:ea typeface="Arial-Rounded" panose="020B0500000000000000" pitchFamily="34" charset="0"/>
                <a:cs typeface="Arial-Rounded" panose="020B0500000000000000" pitchFamily="34" charset="0"/>
              </a:rPr>
              <a:t>Thực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yêu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cầu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sau</a:t>
            </a:r>
            <a:r>
              <a:rPr 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0D8429FA-DCDA-4D6B-8B7D-21E590B0993B}"/>
              </a:ext>
            </a:extLst>
          </p:cNvPr>
          <p:cNvSpPr txBox="1"/>
          <p:nvPr/>
        </p:nvSpPr>
        <p:spPr>
          <a:xfrm>
            <a:off x="693952" y="1204398"/>
            <a:ext cx="10362158" cy="707886"/>
          </a:xfrm>
          <a:prstGeom prst="rect">
            <a:avLst/>
          </a:prstGeom>
          <a:noFill/>
        </p:spPr>
        <p:txBody>
          <a:bodyPr wrap="square" rtlCol="0">
            <a:spAutoFit/>
          </a:bodyPr>
          <a:lstStyle/>
          <a:p>
            <a:r>
              <a:rPr lang="vi-VN" sz="4000">
                <a:latin typeface="Arial-Rounded" panose="020B0500000000000000" pitchFamily="34" charset="0"/>
                <a:ea typeface="Arial-Rounded" panose="020B0500000000000000" pitchFamily="34" charset="0"/>
                <a:cs typeface="Arial-Rounded" panose="020B0500000000000000" pitchFamily="34" charset="0"/>
              </a:rPr>
              <a:t>a. Nói lời chào tạm biệt mẹ trước khi đến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2F02B935-CE6B-44BD-9572-4F8971576313}"/>
              </a:ext>
            </a:extLst>
          </p:cNvPr>
          <p:cNvSpPr txBox="1"/>
          <p:nvPr/>
        </p:nvSpPr>
        <p:spPr>
          <a:xfrm>
            <a:off x="693952" y="2174157"/>
            <a:ext cx="10362158" cy="707886"/>
          </a:xfrm>
          <a:prstGeom prst="rect">
            <a:avLst/>
          </a:prstGeom>
          <a:noFill/>
        </p:spPr>
        <p:txBody>
          <a:bodyPr wrap="square" rtlCol="0">
            <a:spAutoFit/>
          </a:bodyPr>
          <a:lstStyle/>
          <a:p>
            <a:r>
              <a:rPr lang="vi-VN" sz="4000">
                <a:latin typeface="Arial-Rounded" panose="020B0500000000000000" pitchFamily="34" charset="0"/>
                <a:ea typeface="Arial-Rounded" panose="020B0500000000000000" pitchFamily="34" charset="0"/>
                <a:cs typeface="Arial-Rounded" panose="020B0500000000000000" pitchFamily="34" charset="0"/>
              </a:rPr>
              <a:t>b. Nói lời chào thầy, chào cô giáo khi đến lớp.</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D8B79EFD-8F8E-4A74-BE43-241EC5A471AE}"/>
              </a:ext>
            </a:extLst>
          </p:cNvPr>
          <p:cNvSpPr txBox="1"/>
          <p:nvPr/>
        </p:nvSpPr>
        <p:spPr>
          <a:xfrm>
            <a:off x="693952" y="3429000"/>
            <a:ext cx="10362158" cy="1323439"/>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c. Cùng bạn nói và đáp lời chào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vi-VN" sz="4000" dirty="0">
                <a:latin typeface="Arial-Rounded" panose="020B0500000000000000" pitchFamily="34" charset="0"/>
                <a:ea typeface="Arial-Rounded" panose="020B0500000000000000" pitchFamily="34" charset="0"/>
                <a:cs typeface="Arial-Rounded" panose="020B0500000000000000" pitchFamily="34" charset="0"/>
              </a:rPr>
              <a:t> khi gặp nhau ở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6AA4C3E5-E5E2-49E8-9A4F-A9597DF0D087}"/>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595932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4112852" y="2138068"/>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6" name="Thought Bubble: Cloud 5">
            <a:extLst>
              <a:ext uri="{FF2B5EF4-FFF2-40B4-BE49-F238E27FC236}">
                <a16:creationId xmlns:a16="http://schemas.microsoft.com/office/drawing/2014/main" id="{2276102F-99E9-4843-8F3A-0CC5EB1D1881}"/>
              </a:ext>
            </a:extLst>
          </p:cNvPr>
          <p:cNvSpPr/>
          <p:nvPr/>
        </p:nvSpPr>
        <p:spPr>
          <a:xfrm>
            <a:off x="266217" y="288235"/>
            <a:ext cx="4227125" cy="2004362"/>
          </a:xfrm>
          <a:prstGeom prst="cloudCallout">
            <a:avLst>
              <a:gd name="adj1" fmla="val 45859"/>
              <a:gd name="adj2" fmla="val 582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Chào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V</a:t>
            </a:r>
            <a:r>
              <a:rPr lang="vi-VN" sz="2400" dirty="0">
                <a:latin typeface="Arial-Rounded" panose="020B0500000000000000" pitchFamily="34" charset="0"/>
                <a:ea typeface="Arial-Rounded" panose="020B0500000000000000" pitchFamily="34" charset="0"/>
                <a:cs typeface="Arial-Rounded" panose="020B0500000000000000" pitchFamily="34" charset="0"/>
              </a:rPr>
              <a:t>ui quá, sau hai tháng nghỉ hè hôm nay lại được gặp các bạn.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id="{1A11D29A-0E49-4158-ACAA-AB23465EC073}"/>
              </a:ext>
            </a:extLst>
          </p:cNvPr>
          <p:cNvSpPr/>
          <p:nvPr/>
        </p:nvSpPr>
        <p:spPr>
          <a:xfrm>
            <a:off x="7032579" y="395962"/>
            <a:ext cx="4559653" cy="2004362"/>
          </a:xfrm>
          <a:prstGeom prst="cloudCallout">
            <a:avLst>
              <a:gd name="adj1" fmla="val -48344"/>
              <a:gd name="adj2" fmla="val 5727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Chào Nam, sau hai tháng nghỉ hè không gặp mà cậu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r>
              <a:rPr lang="vi-VN" sz="2400" dirty="0">
                <a:latin typeface="Arial-Rounded" panose="020B0500000000000000" pitchFamily="34" charset="0"/>
                <a:ea typeface="Arial-Rounded" panose="020B0500000000000000" pitchFamily="34" charset="0"/>
                <a:cs typeface="Arial-Rounded" panose="020B0500000000000000" pitchFamily="34" charset="0"/>
              </a:rPr>
              <a:t> hẳn</a:t>
            </a:r>
            <a:r>
              <a:rPr lang="en-US" sz="2400" dirty="0">
                <a:latin typeface="Arial-Rounded" panose="020B0500000000000000" pitchFamily="34" charset="0"/>
                <a:ea typeface="Arial-Rounded" panose="020B0500000000000000" pitchFamily="34" charset="0"/>
                <a:cs typeface="Arial-Rounded" panose="020B0500000000000000" pitchFamily="34" charset="0"/>
              </a:rPr>
              <a:t> ra</a:t>
            </a:r>
            <a:r>
              <a:rPr lang="vi-VN" sz="2400" dirty="0">
                <a:latin typeface="Arial-Rounded" panose="020B0500000000000000" pitchFamily="34" charset="0"/>
                <a:ea typeface="Arial-Rounded" panose="020B0500000000000000" pitchFamily="34" charset="0"/>
                <a:cs typeface="Arial-Rounded" panose="020B0500000000000000" pitchFamily="34" charset="0"/>
              </a:rPr>
              <a:t> nha.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A24DE19E-C05F-4F0A-81FC-15E48E3271D8}"/>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17432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id="{B98CD261-C0C6-4F9B-9627-8BC42574CEBD}"/>
              </a:ext>
            </a:extLst>
          </p:cNvPr>
          <p:cNvSpPr txBox="1"/>
          <p:nvPr/>
        </p:nvSpPr>
        <p:spPr>
          <a:xfrm>
            <a:off x="7460197" y="1602658"/>
            <a:ext cx="3896061" cy="3139321"/>
          </a:xfrm>
          <a:prstGeom prst="rect">
            <a:avLst/>
          </a:prstGeom>
          <a:noFill/>
        </p:spPr>
        <p:txBody>
          <a:bodyPr wrap="square" rtlCol="0">
            <a:spAutoFit/>
          </a:bodyPr>
          <a:lstStyle/>
          <a:p>
            <a:pPr algn="ctr"/>
            <a:r>
              <a:rPr lang="en-US" sz="6600" dirty="0" err="1">
                <a:latin typeface="Arial-Rounded" panose="020B0500000000000000" pitchFamily="34" charset="0"/>
                <a:ea typeface="Arial-Rounded" panose="020B0500000000000000" pitchFamily="34" charset="0"/>
                <a:cs typeface="Arial-Rounded" panose="020B0500000000000000" pitchFamily="34" charset="0"/>
              </a:rPr>
              <a:t>Sắm</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vai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lớp</a:t>
            </a:r>
            <a:endParaRPr lang="en-US" sz="6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EB21153A-EA77-41EC-B066-6102D6648F9C}"/>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401464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r>
              <a:rPr lang="en-US" sz="8000" dirty="0" err="1">
                <a:latin typeface="Arial-Rounded" panose="020B0500000000000000" pitchFamily="34" charset="0"/>
                <a:ea typeface="Arial-Rounded" panose="020B0500000000000000" pitchFamily="34" charset="0"/>
                <a:cs typeface="Arial-Rounded" panose="020B0500000000000000" pitchFamily="34" charset="0"/>
              </a:rPr>
              <a:t>Củng</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cố</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dặn</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dò</a:t>
            </a:r>
            <a:endParaRPr lang="en-US" sz="8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778794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0681" y="2234146"/>
            <a:ext cx="4318985" cy="4623854"/>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3">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29" name="图片 28">
            <a:extLst>
              <a:ext uri="{FF2B5EF4-FFF2-40B4-BE49-F238E27FC236}">
                <a16:creationId xmlns:a16="http://schemas.microsoft.com/office/drawing/2014/main" id="{1A62BFEB-70F2-482D-9420-91C44AFA7E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52791" y="753947"/>
            <a:ext cx="444494" cy="73259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pic>
        <p:nvPicPr>
          <p:cNvPr id="2" name="悠扬婉转充满希望的钢琴节奏背景乐_1分38秒">
            <a:hlinkClick r:id="" action="ppaction://media"/>
            <a:extLst>
              <a:ext uri="{FF2B5EF4-FFF2-40B4-BE49-F238E27FC236}">
                <a16:creationId xmlns:a16="http://schemas.microsoft.com/office/drawing/2014/main" id="{01B9A742-A562-4EFC-9D62-0F2C50CC33F3}"/>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88025" y="336402"/>
            <a:ext cx="487363" cy="487363"/>
          </a:xfrm>
          <a:prstGeom prst="rect">
            <a:avLst/>
          </a:prstGeom>
        </p:spPr>
      </p:pic>
      <p:sp>
        <p:nvSpPr>
          <p:cNvPr id="3" name="TextBox 2"/>
          <p:cNvSpPr txBox="1"/>
          <p:nvPr/>
        </p:nvSpPr>
        <p:spPr>
          <a:xfrm>
            <a:off x="790609" y="2386650"/>
            <a:ext cx="6470072" cy="1938992"/>
          </a:xfrm>
          <a:prstGeom prst="rect">
            <a:avLst/>
          </a:prstGeom>
          <a:noFill/>
        </p:spPr>
        <p:txBody>
          <a:bodyPr wrap="square" rtlCol="0">
            <a:spAutoFit/>
          </a:bodyPr>
          <a:lstStyle/>
          <a:p>
            <a:pPr lvl="0" algn="ctr"/>
            <a:r>
              <a:rPr lang="en-US" sz="6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1: TÔI LÀ HỌC SINH LỚP 2</a:t>
            </a:r>
          </a:p>
        </p:txBody>
      </p:sp>
      <p:pic>
        <p:nvPicPr>
          <p:cNvPr id="5" name="Picture 4">
            <a:extLst>
              <a:ext uri="{FF2B5EF4-FFF2-40B4-BE49-F238E27FC236}">
                <a16:creationId xmlns:a16="http://schemas.microsoft.com/office/drawing/2014/main" id="{1D324963-7B53-440B-8559-5712E629426C}"/>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0129312" y="-256849"/>
            <a:ext cx="1897744" cy="1897744"/>
          </a:xfrm>
          <a:prstGeom prst="rect">
            <a:avLst/>
          </a:prstGeom>
        </p:spPr>
      </p:pic>
    </p:spTree>
    <p:extLst>
      <p:ext uri="{BB962C8B-B14F-4D97-AF65-F5344CB8AC3E}">
        <p14:creationId xmlns:p14="http://schemas.microsoft.com/office/powerpoint/2010/main" val="3558156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repeatCount="indefinite"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1 + 2</a:t>
            </a:r>
          </a:p>
        </p:txBody>
      </p:sp>
    </p:spTree>
    <p:extLst>
      <p:ext uri="{BB962C8B-B14F-4D97-AF65-F5344CB8AC3E}">
        <p14:creationId xmlns:p14="http://schemas.microsoft.com/office/powerpoint/2010/main" val="11945800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25757" y="2693007"/>
            <a:ext cx="5556278"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kể</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vật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52982" y="4330025"/>
            <a:ext cx="6941574" cy="1077218"/>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sinh</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ngày</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khai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giảng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2.</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Mục</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tiêu</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5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30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74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99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49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8AA2663-58FC-4C32-8CE9-0370AFE83940}"/>
              </a:ext>
            </a:extLst>
          </p:cNvPr>
          <p:cNvSpPr/>
          <p:nvPr/>
        </p:nvSpPr>
        <p:spPr>
          <a:xfrm>
            <a:off x="609600" y="142240"/>
            <a:ext cx="9442450" cy="9124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Rounded" panose="020B0500000000000000" charset="0"/>
                <a:cs typeface="Arial-Rounded" panose="020B0500000000000000" charset="0"/>
              </a:rPr>
              <a:t>Em đã chuẩn bị những gì để đón ngày khai trường?</a:t>
            </a:r>
          </a:p>
        </p:txBody>
      </p:sp>
      <p:pic>
        <p:nvPicPr>
          <p:cNvPr id="3" name="Content Placeholder 2">
            <a:extLst>
              <a:ext uri="{FF2B5EF4-FFF2-40B4-BE49-F238E27FC236}">
                <a16:creationId xmlns:a16="http://schemas.microsoft.com/office/drawing/2014/main" id="{65F10B19-2E3B-460C-A47E-0EABEB95401C}"/>
              </a:ext>
            </a:extLst>
          </p:cNvPr>
          <p:cNvPicPr>
            <a:picLocks noChangeAspect="1"/>
          </p:cNvPicPr>
          <p:nvPr/>
        </p:nvPicPr>
        <p:blipFill>
          <a:blip r:embed="rId3"/>
          <a:stretch>
            <a:fillRect/>
          </a:stretch>
        </p:blipFill>
        <p:spPr>
          <a:xfrm>
            <a:off x="219075" y="2675255"/>
            <a:ext cx="4017010" cy="2889250"/>
          </a:xfrm>
          <a:prstGeom prst="rect">
            <a:avLst/>
          </a:prstGeom>
        </p:spPr>
      </p:pic>
      <p:pic>
        <p:nvPicPr>
          <p:cNvPr id="4" name="Content Placeholder 4" descr="sach-van-4934-1612883932">
            <a:extLst>
              <a:ext uri="{FF2B5EF4-FFF2-40B4-BE49-F238E27FC236}">
                <a16:creationId xmlns:a16="http://schemas.microsoft.com/office/drawing/2014/main" id="{4517C5C6-1B53-4C67-AED3-3910E12F15F4}"/>
              </a:ext>
            </a:extLst>
          </p:cNvPr>
          <p:cNvPicPr>
            <a:picLocks noChangeAspect="1"/>
          </p:cNvPicPr>
          <p:nvPr/>
        </p:nvPicPr>
        <p:blipFill>
          <a:blip r:embed="rId4"/>
          <a:stretch>
            <a:fillRect/>
          </a:stretch>
        </p:blipFill>
        <p:spPr>
          <a:xfrm>
            <a:off x="4460240" y="2654935"/>
            <a:ext cx="4505325" cy="2929890"/>
          </a:xfrm>
          <a:prstGeom prst="rect">
            <a:avLst/>
          </a:prstGeom>
        </p:spPr>
      </p:pic>
      <p:pic>
        <p:nvPicPr>
          <p:cNvPr id="5" name="Picture 4">
            <a:extLst>
              <a:ext uri="{FF2B5EF4-FFF2-40B4-BE49-F238E27FC236}">
                <a16:creationId xmlns:a16="http://schemas.microsoft.com/office/drawing/2014/main" id="{A94F19B0-7A9B-4F73-8962-46179EED4F14}"/>
              </a:ext>
            </a:extLst>
          </p:cNvPr>
          <p:cNvPicPr>
            <a:picLocks noChangeAspect="1"/>
          </p:cNvPicPr>
          <p:nvPr/>
        </p:nvPicPr>
        <p:blipFill>
          <a:blip r:embed="rId5"/>
          <a:stretch>
            <a:fillRect/>
          </a:stretch>
        </p:blipFill>
        <p:spPr>
          <a:xfrm>
            <a:off x="9120505" y="2675255"/>
            <a:ext cx="3150870" cy="2889885"/>
          </a:xfrm>
          <a:prstGeom prst="rect">
            <a:avLst/>
          </a:prstGeom>
        </p:spPr>
      </p:pic>
      <p:pic>
        <p:nvPicPr>
          <p:cNvPr id="6" name="Content Placeholder 3" descr="logo">
            <a:extLst>
              <a:ext uri="{FF2B5EF4-FFF2-40B4-BE49-F238E27FC236}">
                <a16:creationId xmlns:a16="http://schemas.microsoft.com/office/drawing/2014/main" id="{A762960C-66A7-4EA6-9678-67E1CB603E6B}"/>
              </a:ext>
            </a:extLst>
          </p:cNvPr>
          <p:cNvPicPr>
            <a:picLocks noChangeAspect="1"/>
          </p:cNvPicPr>
          <p:nvPr/>
        </p:nvPicPr>
        <p:blipFill>
          <a:blip r:embed="rId6"/>
          <a:stretch>
            <a:fillRect/>
          </a:stretch>
        </p:blipFill>
        <p:spPr>
          <a:xfrm>
            <a:off x="10615295" y="-247015"/>
            <a:ext cx="1656080" cy="1691640"/>
          </a:xfrm>
          <a:prstGeom prst="rect">
            <a:avLst/>
          </a:prstGeom>
        </p:spPr>
      </p:pic>
    </p:spTree>
    <p:extLst>
      <p:ext uri="{BB962C8B-B14F-4D97-AF65-F5344CB8AC3E}">
        <p14:creationId xmlns:p14="http://schemas.microsoft.com/office/powerpoint/2010/main" val="1239890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pic>
        <p:nvPicPr>
          <p:cNvPr id="4" name="图片 2">
            <a:extLst>
              <a:ext uri="{FF2B5EF4-FFF2-40B4-BE49-F238E27FC236}">
                <a16:creationId xmlns:a16="http://schemas.microsoft.com/office/drawing/2014/main" id="{150C635B-BFDB-4CF0-8AE8-0C8F942DB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32" y="221169"/>
            <a:ext cx="6304314" cy="4111134"/>
          </a:xfrm>
          <a:prstGeom prst="rect">
            <a:avLst/>
          </a:prstGeom>
        </p:spPr>
      </p:pic>
      <p:sp>
        <p:nvSpPr>
          <p:cNvPr id="2" name="Rectangle 1">
            <a:extLst>
              <a:ext uri="{FF2B5EF4-FFF2-40B4-BE49-F238E27FC236}">
                <a16:creationId xmlns:a16="http://schemas.microsoft.com/office/drawing/2014/main" id="{7FD2E71A-BA5B-47B0-ACC0-C609CF548C34}"/>
              </a:ext>
            </a:extLst>
          </p:cNvPr>
          <p:cNvSpPr/>
          <p:nvPr/>
        </p:nvSpPr>
        <p:spPr>
          <a:xfrm>
            <a:off x="2878726" y="1777727"/>
            <a:ext cx="2510624" cy="1569660"/>
          </a:xfrm>
          <a:prstGeom prst="rect">
            <a:avLst/>
          </a:prstGeom>
          <a:noFill/>
        </p:spPr>
        <p:txBody>
          <a:bodyPr wrap="none" lIns="91440" tIns="45720" rIns="91440" bIns="45720">
            <a:spAutoFit/>
          </a:bodyPr>
          <a:lstStyle/>
          <a:p>
            <a:pPr algn="ctr"/>
            <a:r>
              <a:rPr lang="en-US" sz="9600" b="1" dirty="0" err="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Đọc</a:t>
            </a:r>
            <a:endParaRPr lang="en-US" sz="9600" b="1" cap="none" spc="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75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5358580" y="6154988"/>
            <a:ext cx="334296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noProof="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237553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algn="r"/>
            <a:r>
              <a:rPr lang="vi-VN" sz="2800" dirty="0">
                <a:latin typeface="Arial-Rounded" panose="020B0500000000000000" pitchFamily="34" charset="0"/>
                <a:ea typeface="Arial-Rounded" panose="020B0500000000000000" pitchFamily="34" charset="0"/>
                <a:cs typeface="Arial-Rounded" panose="020B0500000000000000" pitchFamily="34" charset="0"/>
              </a:rPr>
              <a:t>(Văn Giá)</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dirty="0">
                <a:latin typeface="Arial-Rounded" panose="020B0500000000000000" pitchFamily="34" charset="0"/>
                <a:ea typeface="Arial-Rounded" panose="020B0500000000000000" pitchFamily="34" charset="0"/>
                <a:cs typeface="Arial-Rounded" panose="020B0500000000000000" pitchFamily="34" charset="0"/>
              </a:rPr>
              <a:t>Tôi </a:t>
            </a:r>
            <a:r>
              <a:rPr lang="en-US" sz="4000" dirty="0" err="1">
                <a:latin typeface="Arial-Rounded" panose="020B0500000000000000" pitchFamily="34" charset="0"/>
                <a:ea typeface="Arial-Rounded" panose="020B0500000000000000" pitchFamily="34" charset="0"/>
                <a:cs typeface="Arial-Rounded" panose="020B0500000000000000" pitchFamily="34" charset="0"/>
              </a:rPr>
              <a:t>là</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sinh</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lớp</a:t>
            </a:r>
            <a:r>
              <a:rPr lang="en-US" sz="4000"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2753032" y="6154988"/>
            <a:ext cx="5948516"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chia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664D798A-80EB-4881-BD0D-857145381120}"/>
              </a:ext>
            </a:extLst>
          </p:cNvPr>
          <p:cNvSpPr/>
          <p:nvPr/>
        </p:nvSpPr>
        <p:spPr>
          <a:xfrm>
            <a:off x="727587" y="1071716"/>
            <a:ext cx="10736826"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66561F34-BE39-40A1-ACF3-B692960A0159}"/>
              </a:ext>
            </a:extLst>
          </p:cNvPr>
          <p:cNvSpPr/>
          <p:nvPr/>
        </p:nvSpPr>
        <p:spPr>
          <a:xfrm>
            <a:off x="137652" y="914399"/>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13" name="Rectangle: Rounded Corners 12">
            <a:extLst>
              <a:ext uri="{FF2B5EF4-FFF2-40B4-BE49-F238E27FC236}">
                <a16:creationId xmlns:a16="http://schemas.microsoft.com/office/drawing/2014/main" id="{45378A5D-6943-4B14-8F92-489DFBB9F39F}"/>
              </a:ext>
            </a:extLst>
          </p:cNvPr>
          <p:cNvSpPr/>
          <p:nvPr/>
        </p:nvSpPr>
        <p:spPr>
          <a:xfrm>
            <a:off x="629263" y="2812024"/>
            <a:ext cx="10835149"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53E9DF6F-2883-4F99-89C3-C1DCEF9C5807}"/>
              </a:ext>
            </a:extLst>
          </p:cNvPr>
          <p:cNvSpPr/>
          <p:nvPr/>
        </p:nvSpPr>
        <p:spPr>
          <a:xfrm>
            <a:off x="105696" y="2723535"/>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
        <p:nvSpPr>
          <p:cNvPr id="15" name="Rectangle: Rounded Corners 14">
            <a:extLst>
              <a:ext uri="{FF2B5EF4-FFF2-40B4-BE49-F238E27FC236}">
                <a16:creationId xmlns:a16="http://schemas.microsoft.com/office/drawing/2014/main" id="{EDD4EB8C-8D96-47DD-B7FE-63257F1F0D39}"/>
              </a:ext>
            </a:extLst>
          </p:cNvPr>
          <p:cNvSpPr/>
          <p:nvPr/>
        </p:nvSpPr>
        <p:spPr>
          <a:xfrm>
            <a:off x="678425" y="4552332"/>
            <a:ext cx="10835149" cy="1582993"/>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16D46623-A5B2-4673-B673-B2662F1B8D01}"/>
              </a:ext>
            </a:extLst>
          </p:cNvPr>
          <p:cNvSpPr/>
          <p:nvPr/>
        </p:nvSpPr>
        <p:spPr>
          <a:xfrm>
            <a:off x="172063" y="4463843"/>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1932228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13" grpId="0" animBg="1"/>
      <p:bldP spid="14" grpId="0" animBg="1"/>
      <p:bldP spid="15" grpId="0" animBg="1"/>
      <p:bldP spid="18"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1641</Words>
  <Application>Microsoft Office PowerPoint</Application>
  <PresentationFormat>Widescreen</PresentationFormat>
  <Paragraphs>146</Paragraphs>
  <Slides>29</Slides>
  <Notes>26</Notes>
  <HiddenSlides>0</HiddenSlides>
  <MMClips>1</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29</vt:i4>
      </vt:variant>
    </vt:vector>
  </HeadingPairs>
  <TitlesOfParts>
    <vt:vector size="46" baseType="lpstr">
      <vt:lpstr>微软雅黑</vt:lpstr>
      <vt:lpstr>宋体</vt:lpstr>
      <vt:lpstr>Arial</vt:lpstr>
      <vt:lpstr>Arial-Rounded</vt:lpstr>
      <vt:lpstr>Calibri</vt:lpstr>
      <vt:lpstr>等线</vt:lpstr>
      <vt:lpstr>等线 Light</vt:lpstr>
      <vt:lpstr>Times New Roman</vt:lpstr>
      <vt:lpstr>Wingdings</vt:lpstr>
      <vt:lpstr>华康少女文字W5(P)</vt:lpstr>
      <vt:lpstr>字魂36号-正文宋楷</vt:lpstr>
      <vt:lpstr>包图主题2</vt:lpstr>
      <vt:lpstr>Office 主题​​</vt:lpstr>
      <vt:lpstr>1_Office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ltgsvn@outlook.com</cp:lastModifiedBy>
  <cp:revision>27</cp:revision>
  <dcterms:created xsi:type="dcterms:W3CDTF">2021-07-22T13:53:27Z</dcterms:created>
  <dcterms:modified xsi:type="dcterms:W3CDTF">2022-09-14T08:49:48Z</dcterms:modified>
</cp:coreProperties>
</file>