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7" r:id="rId6"/>
    <p:sldMasterId id="2147483740" r:id="rId7"/>
    <p:sldMasterId id="2147483752" r:id="rId8"/>
    <p:sldMasterId id="2147483777" r:id="rId9"/>
    <p:sldMasterId id="2147483789" r:id="rId10"/>
  </p:sldMasterIdLst>
  <p:notesMasterIdLst>
    <p:notesMasterId r:id="rId18"/>
  </p:notesMasterIdLst>
  <p:sldIdLst>
    <p:sldId id="259" r:id="rId11"/>
    <p:sldId id="331" r:id="rId12"/>
    <p:sldId id="375" r:id="rId13"/>
    <p:sldId id="376" r:id="rId14"/>
    <p:sldId id="295" r:id="rId15"/>
    <p:sldId id="358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10" Type="http://schemas.openxmlformats.org/officeDocument/2006/relationships/slideMaster" Target="slideMasters/slideMaster10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15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7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3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95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6273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48649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29675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274603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6882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6239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4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23145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42975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1249"/>
      </p:ext>
    </p:extLst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0846"/>
      </p:ext>
    </p:extLst>
  </p:cSld>
  <p:clrMapOvr>
    <a:masterClrMapping/>
  </p:clrMapOvr>
  <p:transition spd="slow" advClick="0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0195"/>
      </p:ext>
    </p:extLst>
  </p:cSld>
  <p:clrMapOvr>
    <a:masterClrMapping/>
  </p:clrMapOvr>
  <p:transition spd="slow" advClick="0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6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6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kumimoji="0" lang="en-US" sz="5400" b="1" i="0" u="none" strike="noStrike" kern="1200" normalizeH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endParaRPr kumimoji="0" lang="en-US" sz="5400" b="1" i="0" u="none" strike="noStrike" kern="1200" normalizeH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5" y="914399"/>
            <a:ext cx="11762203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722268" y="127819"/>
            <a:ext cx="8179721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10323690" cy="769441"/>
            <a:chOff x="708943" y="6018639"/>
            <a:chExt cx="582583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thiệu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6709468" y="2652288"/>
            <a:ext cx="5064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631505" y="1000398"/>
            <a:ext cx="10743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79047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 (G):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1792224" y="2025144"/>
            <a:ext cx="87325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các bạn! Mình tên là </a:t>
            </a:r>
            <a:r>
              <a:rPr lang="en-US" sz="3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</a:t>
            </a:r>
            <a:r>
              <a:rPr lang="vi-VN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 nay mình bảy tuổi. Hiện nay mình đang học lớp 2 trường Tiểu học </a:t>
            </a:r>
            <a:r>
              <a:rPr lang="en-US" sz="3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lang="en-US" sz="3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56264" y="1580225"/>
            <a:ext cx="65605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226</Words>
  <Application>Microsoft Office PowerPoint</Application>
  <PresentationFormat>Widescreen</PresentationFormat>
  <Paragraphs>28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</vt:i4>
      </vt:variant>
    </vt:vector>
  </HeadingPairs>
  <TitlesOfParts>
    <vt:vector size="33" baseType="lpstr">
      <vt:lpstr>微软雅黑</vt:lpstr>
      <vt:lpstr>宋体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Tahoma</vt:lpstr>
      <vt:lpstr>Times New Roman</vt:lpstr>
      <vt:lpstr>华康少女文字W5(P)</vt:lpstr>
      <vt:lpstr>汉仪跳跳体简</vt:lpstr>
      <vt:lpstr>1_Office 主题​​</vt:lpstr>
      <vt:lpstr>2_Office 主题​​</vt:lpstr>
      <vt:lpstr>Office 主题​​</vt:lpstr>
      <vt:lpstr>3_Office 主题​​</vt:lpstr>
      <vt:lpstr>1_Office 主题</vt:lpstr>
      <vt:lpstr>Office 主题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7</cp:revision>
  <dcterms:created xsi:type="dcterms:W3CDTF">2021-07-24T02:29:38Z</dcterms:created>
  <dcterms:modified xsi:type="dcterms:W3CDTF">2022-09-14T08:51:12Z</dcterms:modified>
</cp:coreProperties>
</file>