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2007577124" r:id="rId6"/>
    <p:sldId id="345" r:id="rId7"/>
    <p:sldId id="361" r:id="rId8"/>
    <p:sldId id="266" r:id="rId9"/>
    <p:sldId id="256" r:id="rId10"/>
    <p:sldId id="257" r:id="rId11"/>
    <p:sldId id="258" r:id="rId12"/>
    <p:sldId id="2007577118" r:id="rId13"/>
    <p:sldId id="275" r:id="rId14"/>
    <p:sldId id="2007577120" r:id="rId15"/>
    <p:sldId id="2007577121" r:id="rId16"/>
    <p:sldId id="2007577122" r:id="rId17"/>
    <p:sldId id="375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mini-hinh-nen-slide-dep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585" y="-444063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bị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endParaRPr lang="en-US" altLang="vi-VN" sz="4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88" y="1221516"/>
            <a:ext cx="3286125" cy="3909060"/>
          </a:xfrm>
          <a:prstGeom prst="rect">
            <a:avLst/>
          </a:prstGeom>
        </p:spPr>
      </p:pic>
      <p:pic>
        <p:nvPicPr>
          <p:cNvPr id="2050" name="Picture 2" descr="Vở ô ly 48T Hồng Hà 05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17" y="12215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5969" y="1221516"/>
            <a:ext cx="252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Việt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Bút máy Nhật Bản Wancher Juvenile ngòi Medium màu đ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út máy Nhật Bản Wancher Juvenile ngòi Medium màu đ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99" y="1221516"/>
            <a:ext cx="354543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21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xmlns="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64166"/>
              </p:ext>
            </p:extLst>
          </p:nvPr>
        </p:nvGraphicFramePr>
        <p:xfrm>
          <a:off x="2332592" y="451486"/>
          <a:ext cx="8712396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32">
                  <a:extLst>
                    <a:ext uri="{9D8B030D-6E8A-4147-A177-3AD203B41FA5}">
                      <a16:colId xmlns:a16="http://schemas.microsoft.com/office/drawing/2014/main" xmlns="" val="1210691120"/>
                    </a:ext>
                  </a:extLst>
                </a:gridCol>
                <a:gridCol w="2904132">
                  <a:extLst>
                    <a:ext uri="{9D8B030D-6E8A-4147-A177-3AD203B41FA5}">
                      <a16:colId xmlns:a16="http://schemas.microsoft.com/office/drawing/2014/main" xmlns="" val="2846380104"/>
                    </a:ext>
                  </a:extLst>
                </a:gridCol>
                <a:gridCol w="2904132">
                  <a:extLst>
                    <a:ext uri="{9D8B030D-6E8A-4147-A177-3AD203B41FA5}">
                      <a16:colId xmlns:a16="http://schemas.microsoft.com/office/drawing/2014/main" xmlns="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xmlns="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xmlns="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xmlns="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xmlns="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xmlns="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xmlns="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xmlns="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13457"/>
              </p:ext>
            </p:extLst>
          </p:nvPr>
        </p:nvGraphicFramePr>
        <p:xfrm>
          <a:off x="2058272" y="1965326"/>
          <a:ext cx="8782181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xmlns="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xmlns="" val="2846380104"/>
                    </a:ext>
                  </a:extLst>
                </a:gridCol>
                <a:gridCol w="3158999">
                  <a:extLst>
                    <a:ext uri="{9D8B030D-6E8A-4147-A177-3AD203B41FA5}">
                      <a16:colId xmlns:a16="http://schemas.microsoft.com/office/drawing/2014/main" xmlns="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90F0BAD-6217-42E4-80BA-C7B6BFEF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xmlns="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1007126" y="1295959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câu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xmlns="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97572C-5979-47AE-9F9C-4C74CA6086FC}"/>
              </a:ext>
            </a:extLst>
          </p:cNvPr>
          <p:cNvSpPr txBox="1"/>
          <p:nvPr/>
        </p:nvSpPr>
        <p:spPr>
          <a:xfrm>
            <a:off x="36083" y="2347718"/>
            <a:ext cx="10792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TỪ NGỮ CHỈ SỰ VẬT, </a:t>
            </a:r>
            <a:endParaRPr lang="en-US" sz="6000" dirty="0" smtClean="0">
              <a:solidFill>
                <a:srgbClr val="FFFF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sz="6000" dirty="0" smtClean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HOẠT </a:t>
            </a:r>
            <a:r>
              <a:rPr lang="en-US" sz="60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xmlns="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7" y="-2433012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1. </a:t>
            </a:r>
            <a: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Nhìn tranh, tìm từ ngữ:</a:t>
            </a:r>
            <a:b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</a:br>
            <a: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a. Chỉ sự vật:</a:t>
            </a:r>
            <a:b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</a:br>
            <a: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- Chỉ người: học sinh,…</a:t>
            </a:r>
            <a:b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</a:br>
            <a: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- Chỉ vật: cặp sách,…</a:t>
            </a:r>
            <a:b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</a:br>
            <a:r>
              <a:rPr lang="vi-VN" sz="28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b. Chỉ hoạt động: đi học,…</a:t>
            </a:r>
            <a:endParaRPr lang="en-US" sz="2800" dirty="0"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232</Words>
  <Application>Microsoft Office PowerPoint</Application>
  <PresentationFormat>Custom</PresentationFormat>
  <Paragraphs>70</Paragraphs>
  <Slides>14</Slides>
  <Notes>10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主题</vt:lpstr>
      <vt:lpstr>Office Theme</vt:lpstr>
      <vt:lpstr>Office 主题​​</vt:lpstr>
      <vt:lpstr>3_Office 主题</vt:lpstr>
      <vt:lpstr>1_Office 主题</vt:lpstr>
      <vt:lpstr>Các con cần 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2021-07-24T01:32:28Z</dcterms:created>
  <dcterms:modified xsi:type="dcterms:W3CDTF">2021-09-08T10:45:04Z</dcterms:modified>
</cp:coreProperties>
</file>