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2" r:id="rId3"/>
    <p:sldId id="259" r:id="rId4"/>
    <p:sldId id="260" r:id="rId5"/>
    <p:sldId id="261" r:id="rId6"/>
    <p:sldId id="262" r:id="rId7"/>
    <p:sldId id="273" r:id="rId8"/>
    <p:sldId id="274" r:id="rId9"/>
    <p:sldId id="275" r:id="rId10"/>
    <p:sldId id="276" r:id="rId11"/>
    <p:sldId id="268" r:id="rId1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8" autoAdjust="0"/>
  </p:normalViewPr>
  <p:slideViewPr>
    <p:cSldViewPr>
      <p:cViewPr varScale="1">
        <p:scale>
          <a:sx n="68" d="100"/>
          <a:sy n="68" d="100"/>
        </p:scale>
        <p:origin x="7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11FDD-FD49-4816-8DBF-479DA788BAA5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E63B-D6C8-43CC-BF04-427BF296BA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02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21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413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450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68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11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95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56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8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57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2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22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F43AE-FA9A-476B-B25A-D96CC18D1D9F}" type="datetimeFigureOut">
              <a:rPr lang="vi-VN" smtClean="0"/>
              <a:t>14/09/2022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24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0710" y="832722"/>
            <a:ext cx="890351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VỀ PHÉP CỘNG, PHÉP TRỪ (KHÔNG NHỚ) TRONG PHẠM VI 100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5"/>
              <p:cNvSpPr/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rgbClr val="00FF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6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34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66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blipFill>
                <a:blip r:embed="rId6"/>
                <a:stretch>
                  <a:fillRect b="-8835"/>
                </a:stretch>
              </a:blipFill>
              <a:ln w="38100">
                <a:solidFill>
                  <a:srgbClr val="00FFCC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925330" y="908720"/>
            <a:ext cx="449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61163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9022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41222" y="480793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92351" y="4725402"/>
            <a:ext cx="621265" cy="5436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2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3798" y="1484784"/>
            <a:ext cx="7704856" cy="29523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2998861" y="3415340"/>
            <a:ext cx="7217883" cy="344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1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2513" y="23167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18742" y="26238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66" y="969846"/>
            <a:ext cx="112332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80 + 10 = 			40 + 20 + 10 = 		 50 + 10 +20 =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60 – 40 = 			80 – 30 + 40 =		 30 + 60 – 50 =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566" y="3296946"/>
            <a:ext cx="1080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LcParenR" startAt="2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 + 3 + 4 = 		9 + 1 – 5 = 		 8 + 2 – 1 =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10 + 2 + 1 = 		13 – 3 – 4 =		 15 – 5 + 3 =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8842" y="12687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6854" y="2278613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3358" y="2268161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63358" y="133205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63758" y="12687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76328" y="22681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2878" y="357301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0020" y="458112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15286" y="3636313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1310" y="457241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9702" y="364502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47734" y="458112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271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4966" y="2636912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3441" y="48903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044756" y="206369"/>
            <a:ext cx="8676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94094" l="2752" r="91743">
                        <a14:foregroundMark x1="23853" y1="83071" x2="23853" y2="83071"/>
                        <a14:foregroundMark x1="55505" y1="45669" x2="55505" y2="45669"/>
                        <a14:backgroundMark x1="11009" y1="59449" x2="28440" y2="56693"/>
                        <a14:backgroundMark x1="11468" y1="49606" x2="11468" y2="5629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31" y="3275646"/>
            <a:ext cx="2580729" cy="300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624260" y="2852936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68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  20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80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2292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3848396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/>
          <p:cNvCxnSpPr/>
          <p:nvPr/>
        </p:nvCxnSpPr>
        <p:spPr>
          <a:xfrm>
            <a:off x="2941733" y="4437112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519142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94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 2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74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7174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6743278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5836615" y="4440998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8471470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15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  4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55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59502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9695606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4" name="Straight Connector 23"/>
          <p:cNvCxnSpPr/>
          <p:nvPr/>
        </p:nvCxnSpPr>
        <p:spPr>
          <a:xfrm>
            <a:off x="8788943" y="4440998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142878" y="4475148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95206" y="3717032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5206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04967" y="3717032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03518" y="4495401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46734" y="443711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9382" y="0"/>
            <a:ext cx="4511031" cy="1444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939741" y="18381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60962" y="183813"/>
            <a:ext cx="10166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34" y="1412776"/>
            <a:ext cx="6696744" cy="289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439022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9262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3438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91150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35366" y="587727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39022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91150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9262" y="4797151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83438" y="4838046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35366" y="5874804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9741" y="18381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60963" y="183813"/>
            <a:ext cx="6422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94806" y="1418726"/>
            <a:ext cx="7305077" cy="5415993"/>
            <a:chOff x="4972201" y="1484784"/>
            <a:chExt cx="7305077" cy="541599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33" b="99132" l="4336" r="98247">
                          <a14:foregroundMark x1="11900" y1="62084" x2="12085" y2="63676"/>
                          <a14:foregroundMark x1="28321" y1="59913" x2="30074" y2="76845"/>
                          <a14:foregroundMark x1="24539" y1="62084" x2="25000" y2="76556"/>
                          <a14:foregroundMark x1="17159" y1="60058" x2="13469" y2="59624"/>
                          <a14:foregroundMark x1="43450" y1="56151" x2="45480" y2="56151"/>
                          <a14:foregroundMark x1="43542" y1="54124" x2="47048" y2="55861"/>
                          <a14:foregroundMark x1="21771" y1="90738" x2="21218" y2="90738"/>
                          <a14:foregroundMark x1="47601" y1="73806" x2="52860" y2="75687"/>
                          <a14:foregroundMark x1="46494" y1="69175" x2="53506" y2="70043"/>
                          <a14:foregroundMark x1="54889" y1="56729" x2="58856" y2="58611"/>
                          <a14:foregroundMark x1="66144" y1="54124" x2="70572" y2="57598"/>
                          <a14:foregroundMark x1="90221" y1="46599" x2="89207" y2="72938"/>
                          <a14:foregroundMark x1="55904" y1="70622" x2="56458" y2="77569"/>
                          <a14:foregroundMark x1="65221" y1="83647" x2="63745" y2="90304"/>
                          <a14:foregroundMark x1="62085" y1="83213" x2="62546" y2="86107"/>
                          <a14:foregroundMark x1="62823" y1="91606" x2="61808" y2="97395"/>
                          <a14:foregroundMark x1="61255" y1="97106" x2="61255" y2="98408"/>
                          <a14:foregroundMark x1="93911" y1="69609" x2="91790" y2="88278"/>
                          <a14:foregroundMark x1="94742" y1="62952" x2="95572" y2="84370"/>
                          <a14:foregroundMark x1="85886" y1="87265" x2="88100" y2="87265"/>
                          <a14:foregroundMark x1="42712" y1="70478" x2="45941" y2="76556"/>
                          <a14:foregroundMark x1="78967" y1="40955" x2="80074" y2="42836"/>
                          <a14:foregroundMark x1="77952" y1="41823" x2="78229" y2="39797"/>
                          <a14:foregroundMark x1="31734" y1="57453" x2="32749" y2="68452"/>
                          <a14:foregroundMark x1="10332" y1="66715" x2="10332" y2="68886"/>
                          <a14:foregroundMark x1="96587" y1="60781" x2="96587" y2="60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201" y="2244128"/>
              <a:ext cx="7305077" cy="4656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Callout 5"/>
            <p:cNvSpPr/>
            <p:nvPr/>
          </p:nvSpPr>
          <p:spPr>
            <a:xfrm>
              <a:off x="5708415" y="1484784"/>
              <a:ext cx="5832648" cy="1800200"/>
            </a:xfrm>
            <a:prstGeom prst="wedgeEllipseCallout">
              <a:avLst>
                <a:gd name="adj1" fmla="val 48346"/>
                <a:gd name="adj2" fmla="val 5524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25, 10, 35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766614" y="1418726"/>
            <a:ext cx="3816424" cy="4098506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25 + 10 = 35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 + 25 = 35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35 – 10 = 25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35 – 25 = 10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5549E-6 L 0.19661 -4.85549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670" y="2196465"/>
            <a:ext cx="9421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đúng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261163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39022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41222" y="480793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92351" y="4725402"/>
            <a:ext cx="621265" cy="5436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nip Diagonal Corner Rectangle 27"/>
              <p:cNvSpPr/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rgbClr val="00FF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6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26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</a:t>
                </a:r>
              </a:p>
            </p:txBody>
          </p:sp>
        </mc:Choice>
        <mc:Fallback xmlns="">
          <p:sp>
            <p:nvSpPr>
              <p:cNvPr id="28" name="Snip Diagonal Corner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blipFill>
                <a:blip r:embed="rId9"/>
                <a:stretch>
                  <a:fillRect b="-9237"/>
                </a:stretch>
              </a:blipFill>
              <a:ln w="38100">
                <a:solidFill>
                  <a:srgbClr val="00FFCC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925330" y="908720"/>
            <a:ext cx="449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06974" y="45911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72745" y="45911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887033" y="491525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26074" y="4832722"/>
            <a:ext cx="621265" cy="5436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rgbClr val="00FF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6000" dirty="0" smtClean="0"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6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</m:e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44</m:t>
                            </m:r>
                          </m:e>
                        </m:eqArr>
                      </m:e>
                    </m:ba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66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blipFill>
                <a:blip r:embed="rId9"/>
                <a:stretch>
                  <a:fillRect b="-8835"/>
                </a:stretch>
              </a:blipFill>
              <a:ln w="38100">
                <a:solidFill>
                  <a:srgbClr val="00FFCC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925330" y="908720"/>
            <a:ext cx="449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219</Words>
  <Application>Microsoft Office PowerPoint</Application>
  <PresentationFormat>Custom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24</cp:revision>
  <dcterms:created xsi:type="dcterms:W3CDTF">2021-07-29T09:27:40Z</dcterms:created>
  <dcterms:modified xsi:type="dcterms:W3CDTF">2022-09-14T09:06:05Z</dcterms:modified>
</cp:coreProperties>
</file>