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665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93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09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403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963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00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7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82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44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056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134-B66F-475C-A742-EE0306F7693E}" type="datetimeFigureOut">
              <a:rPr lang="en-SG" smtClean="0"/>
              <a:t>28/3/2022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603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407" y="1046922"/>
            <a:ext cx="985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379" y="185147"/>
            <a:ext cx="112188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8/3,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TNCS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26/3,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2A1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Bức tranh vẽ ý nghĩa nhất ngày 8/3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10" y="2431916"/>
            <a:ext cx="6096000" cy="42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90" y="492435"/>
            <a:ext cx="8453248" cy="58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20" y="365125"/>
            <a:ext cx="8180532" cy="52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54" y="142742"/>
            <a:ext cx="8965360" cy="67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0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08" y="206348"/>
            <a:ext cx="8767983" cy="64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2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6</cp:revision>
  <dcterms:created xsi:type="dcterms:W3CDTF">2022-03-06T11:18:05Z</dcterms:created>
  <dcterms:modified xsi:type="dcterms:W3CDTF">2022-03-28T06:08:37Z</dcterms:modified>
</cp:coreProperties>
</file>