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4" r:id="rId3"/>
  </p:sldMasterIdLst>
  <p:notesMasterIdLst>
    <p:notesMasterId r:id="rId11"/>
  </p:notesMasterIdLst>
  <p:sldIdLst>
    <p:sldId id="265" r:id="rId4"/>
    <p:sldId id="271" r:id="rId5"/>
    <p:sldId id="284" r:id="rId6"/>
    <p:sldId id="285" r:id="rId7"/>
    <p:sldId id="291" r:id="rId8"/>
    <p:sldId id="290" r:id="rId9"/>
    <p:sldId id="29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29557-B3C0-46B8-9BD9-979B52D12C1E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A12CC-65AB-4730-B603-9DDA69296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44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04AFD-CBB6-49B9-97BF-B7ECE65EE1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656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09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291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60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53FCCC-BC76-46CB-98F8-FDE5A1686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0BCC1D3-27D6-42E0-8D84-959AF3827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7265E5-2478-4708-A3AB-10C2C3AF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49A71B-2B95-4E34-AA3C-2FD675F7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D324AB-AD8F-4995-9C7D-B7886F0F6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36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comb/>
      </p:transition>
    </mc:Choice>
    <mc:Fallback xmlns="">
      <p:transition spd="slow" advClick="0" advTm="0">
        <p:comb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83ABA0-CB18-434E-9118-DA4681A04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318E44B-44E8-4FBB-ADC4-3BE20217D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4248BE-11B3-4544-8D7F-20BE61AE3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CC8237-01CD-43A4-B570-8CFC5296B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325C02-339A-4885-B5EB-A631ADBC2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9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comb/>
      </p:transition>
    </mc:Choice>
    <mc:Fallback xmlns="">
      <p:transition spd="slow" advClick="0" advTm="0">
        <p:comb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C4CF14-E210-4D1B-ADD9-423FFE32CE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959F70C-9CA8-4DE0-8E87-4B2AD343E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DE7D05-57DA-447D-A194-50A8995E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F1B88C-FAA2-4C29-ACA7-AF45DCED1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0F5B83-D254-4081-B609-6F647CFC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6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comb/>
      </p:transition>
    </mc:Choice>
    <mc:Fallback xmlns="">
      <p:transition spd="slow" advClick="0" advTm="0">
        <p:comb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5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comb/>
      </p:transition>
    </mc:Choice>
    <mc:Fallback xmlns="">
      <p:transition spd="slow" advClick="0" advTm="3000">
        <p:comb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4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12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51735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83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06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98511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47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44C6D1-43B1-4D48-A51C-5451677BF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6C72FC-E722-47E0-9373-6D042DBBB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C18998-A77D-4140-957D-1C34631C0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176E0D-CC11-4B56-BD95-A7577EE1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CF9A2A-1EC3-4A53-8811-A1110454D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5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comb/>
      </p:transition>
    </mc:Choice>
    <mc:Fallback xmlns="">
      <p:transition spd="slow" advClick="0" advTm="0">
        <p:comb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99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07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8702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1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54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95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02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91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0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6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0B394D-725A-4926-80BD-42B57CEF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ED3A8D-2ABD-412A-933A-39620D945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DC9B96-81B6-4116-B103-71AC308D3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7D2071-448B-40ED-AFC1-96C3CF8A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F26043-A49F-4586-95FE-E48CA539A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73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comb/>
      </p:transition>
    </mc:Choice>
    <mc:Fallback xmlns="">
      <p:transition spd="slow" advClick="0" advTm="0">
        <p:comb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95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3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26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46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087E0E-F1BF-42D4-9860-A67FDAA44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ED0565-0B69-49AC-8BEC-03C1333C8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99270E-B7CC-42BC-A8EA-96C1FB3BC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82F030-2F52-4B50-8553-93D268A14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C44098-72CC-46FA-A45D-12124668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EF1A85-244D-476D-AD0E-CB1CD8D9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36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comb/>
      </p:transition>
    </mc:Choice>
    <mc:Fallback xmlns="">
      <p:transition spd="slow" advClick="0" advTm="0">
        <p:comb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4809A6-D1DA-47C0-A94C-B9A63D7BA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B6FBE7-46D8-47BF-AA7B-456C1E632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EE75A7-D811-4771-A8BD-B25B603AA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12793B8-7923-4C25-81DF-85218395A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D04EB6D-BE76-4BEE-A3AE-764A2C668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1AFC7F3-B051-4AE0-AB49-D5F5960F8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FE74D87-91E7-41AA-B2F0-F9219DFBD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FE4231D-1DD9-4A72-B93F-0C02F0AC4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65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comb/>
      </p:transition>
    </mc:Choice>
    <mc:Fallback xmlns="">
      <p:transition spd="slow" advClick="0" advTm="0">
        <p:comb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F0577E-CA9F-41FE-9CC2-AAC54EAA9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F684E6D-2C7E-4C69-8320-348AC0D1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8C910A0-FE55-4094-AB4D-73F480148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7CC89BF-D0BC-4A81-8703-EB8FEEF3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8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comb/>
      </p:transition>
    </mc:Choice>
    <mc:Fallback xmlns="">
      <p:transition spd="slow" advClick="0" advTm="0">
        <p:comb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B626672-E906-4943-90CC-FCB17F0C1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13B6658-E929-4FEA-8568-D8CE06650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D444C6-3AF1-407E-87ED-E2FC8DF8E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39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comb/>
      </p:transition>
    </mc:Choice>
    <mc:Fallback xmlns="">
      <p:transition spd="slow" advClick="0" advTm="0">
        <p:comb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45E2A-5D82-4158-A525-3612F690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9A4DD5-6966-4C17-9A70-51EE370A3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6F4F51-8D94-4C89-A895-5A7AF4E09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A6D703D-3477-41AE-804F-C610A57F2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6F9C8E-7BB4-4629-BBD6-A1785AA1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79512B-0ECE-42B7-87D3-03EF9597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83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comb/>
      </p:transition>
    </mc:Choice>
    <mc:Fallback xmlns="">
      <p:transition spd="slow" advClick="0" advTm="0">
        <p:comb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0C41E0-F19B-4622-A923-EC8287007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7037EF-58EF-434B-B67D-CC9456CDC0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C139E1A-6D02-4451-B158-5EFFE2A9D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5157B7-8A1C-47E3-A7CA-CB25A09F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46B5E1-03F1-419E-98F8-D8E4585F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329E593-711D-47AE-B409-2A8A43995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98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comb/>
      </p:transition>
    </mc:Choice>
    <mc:Fallback xmlns="">
      <p:transition spd="slow" advClick="0" advTm="0">
        <p:comb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7E22EFB-2602-4063-BC24-EBAEB60F9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4327056-3157-4DFA-859C-911275C1E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2F0829-502C-42AD-81D2-360F3C2EE1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5353C7-CA47-417B-9870-6A6ABD26D6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A7ED42-7CC7-4799-87D0-012C705B4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04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0">
        <p:comb/>
      </p:transition>
    </mc:Choice>
    <mc:Fallback xmlns="">
      <p:transition spd="slow" advClick="0" advTm="0">
        <p:comb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ea typeface="思源黑体 CN Medium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17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08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2.jp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D567BF7-A602-4C51-9B66-F80B16900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598" y="0"/>
            <a:ext cx="12192000" cy="68580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076C82DF-BC8D-48AF-9823-065BD7559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53" b="40138"/>
          <a:stretch>
            <a:fillRect/>
          </a:stretch>
        </p:blipFill>
        <p:spPr>
          <a:xfrm>
            <a:off x="400635" y="288816"/>
            <a:ext cx="1896259" cy="310725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F279F1D-AD08-4B45-B1EB-44BB66A162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3083">
            <a:off x="69437" y="2604484"/>
            <a:ext cx="2640061" cy="264006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555ABCE1-5BDD-4F37-99CE-827B9212E845}"/>
              </a:ext>
            </a:extLst>
          </p:cNvPr>
          <p:cNvGrpSpPr/>
          <p:nvPr/>
        </p:nvGrpSpPr>
        <p:grpSpPr>
          <a:xfrm>
            <a:off x="1925872" y="1120329"/>
            <a:ext cx="649803" cy="475581"/>
            <a:chOff x="704959" y="1554141"/>
            <a:chExt cx="649803" cy="475581"/>
          </a:xfrm>
          <a:solidFill>
            <a:srgbClr val="00B0F0"/>
          </a:solidFill>
          <a:effectLst>
            <a:outerShdw blurRad="50800" dist="38100" dir="8100000" algn="tr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10" name="流程图: 合并 9">
              <a:extLst>
                <a:ext uri="{FF2B5EF4-FFF2-40B4-BE49-F238E27FC236}">
                  <a16:creationId xmlns:a16="http://schemas.microsoft.com/office/drawing/2014/main" id="{24419F8B-E282-4D14-80A5-0D00875D9F99}"/>
                </a:ext>
              </a:extLst>
            </p:cNvPr>
            <p:cNvSpPr/>
            <p:nvPr/>
          </p:nvSpPr>
          <p:spPr>
            <a:xfrm rot="17433031">
              <a:off x="1055928" y="1424037"/>
              <a:ext cx="168730" cy="428938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流程图: 合并 10">
              <a:extLst>
                <a:ext uri="{FF2B5EF4-FFF2-40B4-BE49-F238E27FC236}">
                  <a16:creationId xmlns:a16="http://schemas.microsoft.com/office/drawing/2014/main" id="{DB6C4316-9B7E-4C02-BFD6-077C14E31614}"/>
                </a:ext>
              </a:extLst>
            </p:cNvPr>
            <p:cNvSpPr/>
            <p:nvPr/>
          </p:nvSpPr>
          <p:spPr>
            <a:xfrm rot="15569834">
              <a:off x="835063" y="1730888"/>
              <a:ext cx="168730" cy="428938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E063398-5BD6-46EC-B6DE-F01069B1C1D5}"/>
              </a:ext>
            </a:extLst>
          </p:cNvPr>
          <p:cNvGrpSpPr/>
          <p:nvPr/>
        </p:nvGrpSpPr>
        <p:grpSpPr>
          <a:xfrm flipH="1">
            <a:off x="6609463" y="3864085"/>
            <a:ext cx="428938" cy="581283"/>
            <a:chOff x="925824" y="1554141"/>
            <a:chExt cx="428938" cy="581283"/>
          </a:xfrm>
          <a:solidFill>
            <a:srgbClr val="FFC000"/>
          </a:solidFill>
          <a:effectLst>
            <a:outerShdw blurRad="50800" dist="38100" dir="8100000" algn="tr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14" name="流程图: 合并 13">
              <a:extLst>
                <a:ext uri="{FF2B5EF4-FFF2-40B4-BE49-F238E27FC236}">
                  <a16:creationId xmlns:a16="http://schemas.microsoft.com/office/drawing/2014/main" id="{52DAC12D-262D-49C2-B454-377E16788656}"/>
                </a:ext>
              </a:extLst>
            </p:cNvPr>
            <p:cNvSpPr/>
            <p:nvPr/>
          </p:nvSpPr>
          <p:spPr>
            <a:xfrm rot="14192251">
              <a:off x="1055928" y="1424037"/>
              <a:ext cx="168730" cy="428938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流程图: 合并 14">
              <a:extLst>
                <a:ext uri="{FF2B5EF4-FFF2-40B4-BE49-F238E27FC236}">
                  <a16:creationId xmlns:a16="http://schemas.microsoft.com/office/drawing/2014/main" id="{E9CCE040-4F3E-47C2-B3D7-311F2536A62F}"/>
                </a:ext>
              </a:extLst>
            </p:cNvPr>
            <p:cNvSpPr/>
            <p:nvPr/>
          </p:nvSpPr>
          <p:spPr>
            <a:xfrm rot="12037197">
              <a:off x="1145952" y="1726496"/>
              <a:ext cx="199771" cy="408928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05FA9F27-87EC-4097-BA4A-322F1C0B1B34}"/>
              </a:ext>
            </a:extLst>
          </p:cNvPr>
          <p:cNvSpPr/>
          <p:nvPr/>
        </p:nvSpPr>
        <p:spPr>
          <a:xfrm>
            <a:off x="399570" y="312327"/>
            <a:ext cx="11392860" cy="6233346"/>
          </a:xfrm>
          <a:prstGeom prst="rect">
            <a:avLst/>
          </a:prstGeom>
          <a:noFill/>
          <a:ln w="57150">
            <a:solidFill>
              <a:srgbClr val="9FDEE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381" y="286852"/>
            <a:ext cx="6495417" cy="8734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8E5723-B139-4A39-9047-4AA0B71BE3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8764" y="1757518"/>
            <a:ext cx="7449958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7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876" y="1353786"/>
            <a:ext cx="4512945" cy="541645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40" y="-269897"/>
            <a:ext cx="2305050" cy="23050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rPr>
              <a:t> </a:t>
            </a:r>
          </a:p>
        </p:txBody>
      </p:sp>
      <p:grpSp>
        <p:nvGrpSpPr>
          <p:cNvPr id="21" name="组合 35">
            <a:extLst>
              <a:ext uri="{FF2B5EF4-FFF2-40B4-BE49-F238E27FC236}">
                <a16:creationId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22" name="图片 4">
              <a:extLst>
                <a:ext uri="{FF2B5EF4-FFF2-40B4-BE49-F238E27FC236}">
                  <a16:creationId xmlns:a16="http://schemas.microsoft.com/office/drawing/2014/main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23" name="图片 6">
              <a:extLst>
                <a:ext uri="{FF2B5EF4-FFF2-40B4-BE49-F238E27FC236}">
                  <a16:creationId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24" name="图片 8">
              <a:extLst>
                <a:ext uri="{FF2B5EF4-FFF2-40B4-BE49-F238E27FC236}">
                  <a16:creationId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31" name="图片 10">
              <a:extLst>
                <a:ext uri="{FF2B5EF4-FFF2-40B4-BE49-F238E27FC236}">
                  <a16:creationId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34" name="图片 12">
              <a:extLst>
                <a:ext uri="{FF2B5EF4-FFF2-40B4-BE49-F238E27FC236}">
                  <a16:creationId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35" name="图片 14">
              <a:extLst>
                <a:ext uri="{FF2B5EF4-FFF2-40B4-BE49-F238E27FC236}">
                  <a16:creationId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3"/>
          <a:srcRect t="52531"/>
          <a:stretch/>
        </p:blipFill>
        <p:spPr>
          <a:xfrm>
            <a:off x="0" y="4174083"/>
            <a:ext cx="12577680" cy="26839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BEEA29-74CE-46DC-934A-D63D0CB1EF7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51360" y="1113552"/>
            <a:ext cx="6754953" cy="22922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376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7276A2C-6953-44A1-BE52-C865BCB370D0}"/>
              </a:ext>
            </a:extLst>
          </p:cNvPr>
          <p:cNvSpPr/>
          <p:nvPr/>
        </p:nvSpPr>
        <p:spPr>
          <a:xfrm>
            <a:off x="1066800" y="173345"/>
            <a:ext cx="9772650" cy="1181100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uan sát hình vẽ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các tư thế đi, đứng, ngồi và đeo cặp sách đúng cách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D87CDA-585B-424A-AA55-95B4ECD87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562" y="1862137"/>
            <a:ext cx="823912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3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48663" y="1404983"/>
            <a:ext cx="5147337" cy="4269491"/>
            <a:chOff x="-546736" y="1194117"/>
            <a:chExt cx="4402144" cy="3395130"/>
          </a:xfrm>
        </p:grpSpPr>
        <p:sp>
          <p:nvSpPr>
            <p:cNvPr id="30" name="Rectangle: Diagonal Corners Rounded 14">
              <a:extLst>
                <a:ext uri="{FF2B5EF4-FFF2-40B4-BE49-F238E27FC236}">
                  <a16:creationId xmlns:a16="http://schemas.microsoft.com/office/drawing/2014/main" id="{1A74834F-E489-44C3-BBFF-530F4B20D7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46736" y="1250642"/>
              <a:ext cx="4402144" cy="3338605"/>
            </a:xfrm>
            <a:prstGeom prst="round2DiagRect">
              <a:avLst>
                <a:gd name="adj1" fmla="val 28920"/>
                <a:gd name="adj2" fmla="val 7207"/>
              </a:avLst>
            </a:prstGeom>
            <a:noFill/>
            <a:ln w="571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2" r="15692"/>
            <a:stretch/>
          </p:blipFill>
          <p:spPr>
            <a:xfrm>
              <a:off x="-328478" y="1510567"/>
              <a:ext cx="3944983" cy="287383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43545" y="1194117"/>
              <a:ext cx="701101" cy="859611"/>
            </a:xfrm>
            <a:prstGeom prst="rect">
              <a:avLst/>
            </a:prstGeom>
          </p:spPr>
        </p:pic>
      </p:grpSp>
      <p:sp>
        <p:nvSpPr>
          <p:cNvPr id="24" name="Speech Bubble: Rectangle with Corners Rounded 4">
            <a:extLst>
              <a:ext uri="{FF2B5EF4-FFF2-40B4-BE49-F238E27FC236}">
                <a16:creationId xmlns:a16="http://schemas.microsoft.com/office/drawing/2014/main" id="{F05EBE59-6458-40F2-9EFF-212C108A6CD2}"/>
              </a:ext>
            </a:extLst>
          </p:cNvPr>
          <p:cNvSpPr/>
          <p:nvPr/>
        </p:nvSpPr>
        <p:spPr>
          <a:xfrm flipH="1">
            <a:off x="6696644" y="2206735"/>
            <a:ext cx="4876800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13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201139" y="1172717"/>
            <a:ext cx="4085985" cy="3675508"/>
            <a:chOff x="3441861" y="3795668"/>
            <a:chExt cx="4209597" cy="3366232"/>
          </a:xfrm>
        </p:grpSpPr>
        <p:sp>
          <p:nvSpPr>
            <p:cNvPr id="19" name="Rectangle: Diagonal Corners Rounded 14">
              <a:extLst>
                <a:ext uri="{FF2B5EF4-FFF2-40B4-BE49-F238E27FC236}">
                  <a16:creationId xmlns:a16="http://schemas.microsoft.com/office/drawing/2014/main" id="{1A74834F-E489-44C3-BBFF-530F4B20D7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41861" y="3890307"/>
              <a:ext cx="4209597" cy="3271593"/>
            </a:xfrm>
            <a:prstGeom prst="round2DiagRect">
              <a:avLst>
                <a:gd name="adj1" fmla="val 28920"/>
                <a:gd name="adj2" fmla="val 7207"/>
              </a:avLst>
            </a:prstGeom>
            <a:noFill/>
            <a:ln w="571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52" r="17152"/>
            <a:stretch/>
          </p:blipFill>
          <p:spPr>
            <a:xfrm>
              <a:off x="3622587" y="4131584"/>
              <a:ext cx="3857890" cy="280625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22587" y="3795668"/>
              <a:ext cx="701101" cy="935109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12C126E-B238-402E-AA4F-BDC1EBA6D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944" y="1172717"/>
            <a:ext cx="4944285" cy="3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1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28354" y="1378757"/>
            <a:ext cx="7574794" cy="4840220"/>
            <a:chOff x="4144021" y="1484380"/>
            <a:chExt cx="7574794" cy="484022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F270C3B-6AC7-4798-9A39-CAA25D6D4844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5" name="Rectangle: Diagonal Corners Rounded 4">
                <a:extLst>
                  <a:ext uri="{FF2B5EF4-FFF2-40B4-BE49-F238E27FC236}">
                    <a16:creationId xmlns:a16="http://schemas.microsoft.com/office/drawing/2014/main" id="{4BA07609-55CC-46E8-BD31-18050AE963AC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Rectangle: Diagonal Corners Rounded 30">
                <a:extLst>
                  <a:ext uri="{FF2B5EF4-FFF2-40B4-BE49-F238E27FC236}">
                    <a16:creationId xmlns:a16="http://schemas.microsoft.com/office/drawing/2014/main" id="{C518D648-3B7D-4540-932D-42F4EE6BA389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4685126" y="2092597"/>
              <a:ext cx="6767991" cy="3453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_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_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Nơi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họ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đang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sinh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sống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_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khăn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họ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đang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gặp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phải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944" y="2594502"/>
            <a:ext cx="3218967" cy="2548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741" y="92390"/>
            <a:ext cx="390787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32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61" y="1849608"/>
            <a:ext cx="9943438" cy="21398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52531"/>
          <a:stretch/>
        </p:blipFill>
        <p:spPr>
          <a:xfrm>
            <a:off x="31988" y="4728754"/>
            <a:ext cx="12266215" cy="2098131"/>
          </a:xfrm>
          <a:prstGeom prst="rect">
            <a:avLst/>
          </a:prstGeom>
        </p:spPr>
      </p:pic>
      <p:pic>
        <p:nvPicPr>
          <p:cNvPr id="11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9829" y="-95096"/>
            <a:ext cx="2095074" cy="20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87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52</Words>
  <Application>Microsoft Office PowerPoint</Application>
  <PresentationFormat>Widescreen</PresentationFormat>
  <Paragraphs>10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等线</vt:lpstr>
      <vt:lpstr>等线 Light</vt:lpstr>
      <vt:lpstr>黑体</vt:lpstr>
      <vt:lpstr>字魂59号-创粗黑</vt:lpstr>
      <vt:lpstr>思源黑体 CN Medium</vt:lpstr>
      <vt:lpstr>Office 主题​​</vt:lpstr>
      <vt:lpstr>1_Office 主题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ltgsvn@outlook.com</cp:lastModifiedBy>
  <cp:revision>6</cp:revision>
  <dcterms:created xsi:type="dcterms:W3CDTF">2021-12-30T15:24:11Z</dcterms:created>
  <dcterms:modified xsi:type="dcterms:W3CDTF">2022-03-06T10:34:02Z</dcterms:modified>
</cp:coreProperties>
</file>