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6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3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6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2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44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5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2134-B66F-475C-A742-EE0306F7693E}" type="datetimeFigureOut">
              <a:rPr lang="en-SG" smtClean="0"/>
              <a:t>14/3/2022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0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407" y="1046922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292" y="4399074"/>
            <a:ext cx="1010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64" y="394252"/>
            <a:ext cx="6582181" cy="37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446589" y="6464300"/>
            <a:ext cx="3699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phẩm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endParaRPr lang="en-SG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21" y="365125"/>
            <a:ext cx="6380896" cy="5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446588" y="6464300"/>
            <a:ext cx="3159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phẩm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endParaRPr lang="en-SG" altLang="en-US" sz="1800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Cách tạo mô hình ph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1" y="66675"/>
            <a:ext cx="9596438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88" y="816055"/>
            <a:ext cx="3503958" cy="5166853"/>
          </a:xfrm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446588" y="64643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phẩm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endParaRPr lang="en-SG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altLang="en-US" smtClean="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446589" y="6464300"/>
            <a:ext cx="3172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phẩm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Trí</a:t>
            </a:r>
            <a:endParaRPr lang="en-SG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56063" y="-342880"/>
            <a:ext cx="5440238" cy="65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ltgsvn@outlook.com</dc:creator>
  <cp:lastModifiedBy>ltgsvn@outlook.com</cp:lastModifiedBy>
  <cp:revision>7</cp:revision>
  <dcterms:created xsi:type="dcterms:W3CDTF">2022-03-06T11:18:05Z</dcterms:created>
  <dcterms:modified xsi:type="dcterms:W3CDTF">2022-03-14T06:49:49Z</dcterms:modified>
</cp:coreProperties>
</file>