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9" r:id="rId4"/>
  </p:sldMasterIdLst>
  <p:notesMasterIdLst>
    <p:notesMasterId r:id="rId9"/>
  </p:notesMasterIdLst>
  <p:sldIdLst>
    <p:sldId id="2007577142" r:id="rId5"/>
    <p:sldId id="2007577144" r:id="rId6"/>
    <p:sldId id="2007577113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57EE-9983-4C99-A6E7-B6C067078BE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DCB4-9B42-4BFA-94D9-FBB840E7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92488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287944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699983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41208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0654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90089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92864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60357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3319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1028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515044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64813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00843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719845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992896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71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544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0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26208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1865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8381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02424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6793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45552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404588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3981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4955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18046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383862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6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76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0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0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1255" y="1787905"/>
            <a:ext cx="36316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đoạn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văn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(</a:t>
            </a:r>
            <a:r>
              <a:rPr lang="en-US" altLang="zh-CN" sz="6000" b="1" dirty="0" err="1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tiết</a:t>
            </a:r>
            <a:r>
              <a:rPr lang="en-US" altLang="zh-CN" sz="6000" b="1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 5)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4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BFFDB-686E-494C-825C-0A9F7AEAD048}"/>
              </a:ext>
            </a:extLst>
          </p:cNvPr>
          <p:cNvSpPr txBox="1"/>
          <p:nvPr/>
        </p:nvSpPr>
        <p:spPr>
          <a:xfrm>
            <a:off x="2164080" y="162560"/>
            <a:ext cx="9164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3-5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1CA68-FCA8-4151-8554-60804909AE5E}"/>
              </a:ext>
            </a:extLst>
          </p:cNvPr>
          <p:cNvSpPr/>
          <p:nvPr/>
        </p:nvSpPr>
        <p:spPr>
          <a:xfrm>
            <a:off x="701040" y="2153920"/>
            <a:ext cx="10881360" cy="28549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52407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7A4C05-4FF4-4D69-82E5-EE6550890773}"/>
              </a:ext>
            </a:extLst>
          </p:cNvPr>
          <p:cNvSpPr/>
          <p:nvPr/>
        </p:nvSpPr>
        <p:spPr>
          <a:xfrm>
            <a:off x="674468" y="299100"/>
            <a:ext cx="11040012" cy="5296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cây hoa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cùng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chăm sóc. Cây được đặt ở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trước cửa nhà em. Mẹ em động viên: “Con cứ chăm tưới cho cây thì cây sẽ nở những bông hoa to và đẹp hơn nhiều so với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úc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cây đó em thấy vui hơn và khỏe hơn vì cây xanh mang lại khí ô-xi cho con người, giúp ta hít thở không khí luôn được trong lành. Em  và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hị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vui vì vừa làm được một việc có ích.</a:t>
            </a:r>
          </a:p>
        </p:txBody>
      </p:sp>
    </p:spTree>
    <p:extLst>
      <p:ext uri="{BB962C8B-B14F-4D97-AF65-F5344CB8AC3E}">
        <p14:creationId xmlns:p14="http://schemas.microsoft.com/office/powerpoint/2010/main" val="32013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微软雅黑</vt:lpstr>
      <vt:lpstr>SimSun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Montserrat Alternates Black</vt:lpstr>
      <vt:lpstr>Office 主题​​</vt:lpstr>
      <vt:lpstr>千图网拥有20W+精美PPT模板 更多PPT模板下载至：www.58pic.com/office/ppt​​</vt:lpstr>
      <vt:lpstr>包图主题2</vt:lpstr>
      <vt:lpstr>4_Office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3</cp:revision>
  <dcterms:created xsi:type="dcterms:W3CDTF">2021-08-01T03:50:14Z</dcterms:created>
  <dcterms:modified xsi:type="dcterms:W3CDTF">2022-02-14T07:44:10Z</dcterms:modified>
</cp:coreProperties>
</file>