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07" r:id="rId3"/>
    <p:sldMasterId id="2147483719" r:id="rId4"/>
    <p:sldMasterId id="2147483724" r:id="rId5"/>
  </p:sldMasterIdLst>
  <p:notesMasterIdLst>
    <p:notesMasterId r:id="rId20"/>
  </p:notesMasterIdLst>
  <p:sldIdLst>
    <p:sldId id="2007577160" r:id="rId6"/>
    <p:sldId id="2007577141" r:id="rId7"/>
    <p:sldId id="356" r:id="rId8"/>
    <p:sldId id="2007577164" r:id="rId9"/>
    <p:sldId id="2007577139" r:id="rId10"/>
    <p:sldId id="2007577096" r:id="rId11"/>
    <p:sldId id="2007577097" r:id="rId12"/>
    <p:sldId id="2007577143" r:id="rId13"/>
    <p:sldId id="367" r:id="rId14"/>
    <p:sldId id="2007577101" r:id="rId15"/>
    <p:sldId id="328" r:id="rId16"/>
    <p:sldId id="2007577162" r:id="rId17"/>
    <p:sldId id="2007577144" r:id="rId18"/>
    <p:sldId id="20075771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85C78-3DD0-4759-9B11-C1ECDDA34F6C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27ED8-52C0-4CAC-BEF9-AB4319E9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10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052214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962890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54250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568227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35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38042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79229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561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694283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23400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705222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BD8B33-2AE7-47A9-977F-A977561A7FD6}"/>
              </a:ext>
            </a:extLst>
          </p:cNvPr>
          <p:cNvSpPr txBox="1"/>
          <p:nvPr userDrawn="1"/>
        </p:nvSpPr>
        <p:spPr>
          <a:xfrm>
            <a:off x="9115427" y="6581001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/>
              <a:t>Hương</a:t>
            </a:r>
            <a:r>
              <a:rPr lang="en-US" altLang="zh-CN" sz="1200" i="1" dirty="0"/>
              <a:t> </a:t>
            </a:r>
            <a:r>
              <a:rPr lang="en-US" altLang="zh-CN" sz="1200" i="1" dirty="0" err="1"/>
              <a:t>Thảo</a:t>
            </a:r>
            <a:r>
              <a:rPr lang="en-US" altLang="zh-CN" sz="1200" i="1" dirty="0"/>
              <a:t>: tranthao121004@gmail.com</a:t>
            </a:r>
            <a:endParaRPr lang="zh-CN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229995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C5F347-5B49-4F0F-893E-3F3EABB45A5C}"/>
              </a:ext>
            </a:extLst>
          </p:cNvPr>
          <p:cNvSpPr txBox="1"/>
          <p:nvPr userDrawn="1"/>
        </p:nvSpPr>
        <p:spPr>
          <a:xfrm>
            <a:off x="9115427" y="6581001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/>
              <a:t>Hương</a:t>
            </a:r>
            <a:r>
              <a:rPr lang="en-US" altLang="zh-CN" sz="1200" i="1" dirty="0"/>
              <a:t> </a:t>
            </a:r>
            <a:r>
              <a:rPr lang="en-US" altLang="zh-CN" sz="1200" i="1" dirty="0" err="1"/>
              <a:t>Thảo</a:t>
            </a:r>
            <a:r>
              <a:rPr lang="en-US" altLang="zh-CN" sz="1200" i="1" dirty="0"/>
              <a:t>: tranthao121004@gmail.com</a:t>
            </a:r>
            <a:endParaRPr lang="zh-CN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167295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5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3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5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3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0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0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271619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0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43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0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8899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6615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627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80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11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738427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7609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9594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967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4529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3816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8082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8362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3949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9011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997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834464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169632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665348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12347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573075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292548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478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342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20623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7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TextBox 319">
            <a:extLst>
              <a:ext uri="{FF2B5EF4-FFF2-40B4-BE49-F238E27FC236}">
                <a16:creationId xmlns:a16="http://schemas.microsoft.com/office/drawing/2014/main" id="{BB0FED28-6436-4ADA-ACAC-A607235AB97E}"/>
              </a:ext>
            </a:extLst>
          </p:cNvPr>
          <p:cNvSpPr txBox="1"/>
          <p:nvPr userDrawn="1"/>
        </p:nvSpPr>
        <p:spPr>
          <a:xfrm>
            <a:off x="9142109" y="6616098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/>
              <a:t>Hương</a:t>
            </a:r>
            <a:r>
              <a:rPr lang="en-US" altLang="zh-CN" sz="1200" i="1" dirty="0"/>
              <a:t> </a:t>
            </a:r>
            <a:r>
              <a:rPr lang="en-US" altLang="zh-CN" sz="1200" i="1" dirty="0" err="1"/>
              <a:t>Thảo</a:t>
            </a:r>
            <a:r>
              <a:rPr lang="en-US" altLang="zh-CN" sz="1200" i="1" dirty="0"/>
              <a:t>: tranthao121004@gmail.com</a:t>
            </a:r>
            <a:endParaRPr lang="zh-CN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71234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AE1D1-9179-4BC2-920C-E8FFFFE35636}"/>
              </a:ext>
            </a:extLst>
          </p:cNvPr>
          <p:cNvSpPr txBox="1"/>
          <p:nvPr userDrawn="1"/>
        </p:nvSpPr>
        <p:spPr>
          <a:xfrm>
            <a:off x="9115427" y="6581001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/>
              <a:t>Hương</a:t>
            </a:r>
            <a:r>
              <a:rPr lang="en-US" altLang="zh-CN" sz="1200" i="1" dirty="0"/>
              <a:t> </a:t>
            </a:r>
            <a:r>
              <a:rPr lang="en-US" altLang="zh-CN" sz="1200" i="1" dirty="0" err="1"/>
              <a:t>Thảo</a:t>
            </a:r>
            <a:r>
              <a:rPr lang="en-US" altLang="zh-CN" sz="1200" i="1" dirty="0"/>
              <a:t>: tranthao121004@gmail.com</a:t>
            </a:r>
            <a:endParaRPr lang="zh-CN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55224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6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07278" y="2224045"/>
            <a:ext cx="7361234" cy="18466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1B3B04-53B7-4FF4-8339-691E1A5F95E6}"/>
              </a:ext>
            </a:extLst>
          </p:cNvPr>
          <p:cNvSpPr txBox="1"/>
          <p:nvPr/>
        </p:nvSpPr>
        <p:spPr>
          <a:xfrm>
            <a:off x="4362817" y="0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altLang="zh-CN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altLang="zh-CN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  <a:endParaRPr lang="zh-CN" altLang="en-US" sz="1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7BE8DC8-0CAB-46CA-B379-F6CE0E7EF9AC}"/>
              </a:ext>
            </a:extLst>
          </p:cNvPr>
          <p:cNvSpPr txBox="1"/>
          <p:nvPr/>
        </p:nvSpPr>
        <p:spPr>
          <a:xfrm>
            <a:off x="930084" y="1576440"/>
            <a:ext cx="1040734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Kể tên các sự vật được nhắc đến trong bài thơ.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075715-4E26-423B-94E1-70FC014E222A}"/>
              </a:ext>
            </a:extLst>
          </p:cNvPr>
          <p:cNvSpPr txBox="1"/>
          <p:nvPr/>
        </p:nvSpPr>
        <p:spPr>
          <a:xfrm>
            <a:off x="854568" y="2261449"/>
            <a:ext cx="9488311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Giọt nước mưa, dòng suối, bãi cỏ, đồi, sông, biển…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E7F10B-C20F-4B4F-9870-37FEF997F5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214127" y="208975"/>
            <a:ext cx="1280882" cy="1279379"/>
          </a:xfrm>
          <a:prstGeom prst="ellipse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CCC263-7F29-4724-87D4-FEDD2A23DA93}"/>
              </a:ext>
            </a:extLst>
          </p:cNvPr>
          <p:cNvSpPr txBox="1"/>
          <p:nvPr/>
        </p:nvSpPr>
        <p:spPr>
          <a:xfrm>
            <a:off x="858964" y="3039096"/>
            <a:ext cx="948831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 gì góp phần tạo nên dòng suối nhỏ?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79221A-3393-44E2-AB1A-0E0D0E7A0818}"/>
              </a:ext>
            </a:extLst>
          </p:cNvPr>
          <p:cNvSpPr txBox="1"/>
          <p:nvPr/>
        </p:nvSpPr>
        <p:spPr>
          <a:xfrm>
            <a:off x="854568" y="3740103"/>
            <a:ext cx="10829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 giọt mưa góp lại bao ngày tạo nên dòng suối nhỏ.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DC8445-2AC6-484F-A777-4C96CC86F205}"/>
              </a:ext>
            </a:extLst>
          </p:cNvPr>
          <p:cNvSpPr txBox="1"/>
          <p:nvPr/>
        </p:nvSpPr>
        <p:spPr>
          <a:xfrm>
            <a:off x="854568" y="4547961"/>
            <a:ext cx="9488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 dòng sông từ đâu mà có?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FC764A-C554-4731-88E4-F1A73F15166A}"/>
              </a:ext>
            </a:extLst>
          </p:cNvPr>
          <p:cNvSpPr txBox="1"/>
          <p:nvPr/>
        </p:nvSpPr>
        <p:spPr>
          <a:xfrm>
            <a:off x="911133" y="5281560"/>
            <a:ext cx="10311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 dòng suối nhỏ góp thành sông.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B6BE69-648D-4AF6-A1F6-840BD6B65228}"/>
              </a:ext>
            </a:extLst>
          </p:cNvPr>
          <p:cNvSpPr txBox="1"/>
          <p:nvPr/>
        </p:nvSpPr>
        <p:spPr>
          <a:xfrm>
            <a:off x="9115427" y="6581001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>
                <a:latin typeface="+mj-lt"/>
              </a:rPr>
              <a:t>Hương</a:t>
            </a:r>
            <a:r>
              <a:rPr lang="en-US" altLang="zh-CN" sz="1200" i="1" dirty="0">
                <a:latin typeface="+mj-lt"/>
              </a:rPr>
              <a:t> </a:t>
            </a:r>
            <a:r>
              <a:rPr lang="en-US" altLang="zh-CN" sz="1200" i="1" dirty="0" err="1">
                <a:latin typeface="+mj-lt"/>
              </a:rPr>
              <a:t>Thảo</a:t>
            </a:r>
            <a:r>
              <a:rPr lang="en-US" altLang="zh-CN" sz="1200" i="1" dirty="0">
                <a:latin typeface="+mj-lt"/>
              </a:rPr>
              <a:t>: tranthao121004@gmail.com</a:t>
            </a:r>
            <a:endParaRPr lang="zh-CN" altLang="en-US" sz="1200" i="1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7568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6FD658F-E472-4AC5-94EB-E0277ECA4CE2}"/>
              </a:ext>
            </a:extLst>
          </p:cNvPr>
          <p:cNvSpPr txBox="1"/>
          <p:nvPr/>
        </p:nvSpPr>
        <p:spPr>
          <a:xfrm>
            <a:off x="1762947" y="295326"/>
            <a:ext cx="892638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Nói về hành trình giọt nước đi ra biển.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CF4767-B25C-4F2C-B220-041C034091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8941" y="1856522"/>
            <a:ext cx="1046458" cy="20723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FCA2AC-9AFB-4EB1-885B-0EB0C91670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7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4135" y="1856522"/>
            <a:ext cx="1477283" cy="2072396"/>
          </a:xfrm>
          <a:prstGeom prst="round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1AB370-0B8B-4733-9A7E-D2F654559F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24"/>
          <a:stretch/>
        </p:blipFill>
        <p:spPr>
          <a:xfrm>
            <a:off x="4647210" y="1875378"/>
            <a:ext cx="1444865" cy="2072396"/>
          </a:xfrm>
          <a:prstGeom prst="roundRect">
            <a:avLst>
              <a:gd name="adj" fmla="val 21754"/>
            </a:avLst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193524C-A8D8-4BFC-83CB-AB79CA27A9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8744" y="1875378"/>
            <a:ext cx="1467058" cy="2072397"/>
          </a:xfrm>
          <a:prstGeom prst="roundRect">
            <a:avLst>
              <a:gd name="adj" fmla="val 19189"/>
            </a:avLst>
          </a:prstGeom>
        </p:spPr>
      </p:pic>
      <p:sp>
        <p:nvSpPr>
          <p:cNvPr id="24" name="Right Arrow 16">
            <a:extLst>
              <a:ext uri="{FF2B5EF4-FFF2-40B4-BE49-F238E27FC236}">
                <a16:creationId xmlns:a16="http://schemas.microsoft.com/office/drawing/2014/main" id="{E8D193D3-7C1F-49F8-BFD9-76314DDABFC6}"/>
              </a:ext>
            </a:extLst>
          </p:cNvPr>
          <p:cNvSpPr/>
          <p:nvPr/>
        </p:nvSpPr>
        <p:spPr>
          <a:xfrm>
            <a:off x="2592659" y="2850300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ight Arrow 17">
            <a:extLst>
              <a:ext uri="{FF2B5EF4-FFF2-40B4-BE49-F238E27FC236}">
                <a16:creationId xmlns:a16="http://schemas.microsoft.com/office/drawing/2014/main" id="{3444A8E4-8E2C-4D6F-9DE5-5316CC9DA940}"/>
              </a:ext>
            </a:extLst>
          </p:cNvPr>
          <p:cNvSpPr/>
          <p:nvPr/>
        </p:nvSpPr>
        <p:spPr>
          <a:xfrm>
            <a:off x="4355817" y="2850300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ight Arrow 18">
            <a:extLst>
              <a:ext uri="{FF2B5EF4-FFF2-40B4-BE49-F238E27FC236}">
                <a16:creationId xmlns:a16="http://schemas.microsoft.com/office/drawing/2014/main" id="{962FD738-CDD5-4170-87BF-066369D4C7D0}"/>
              </a:ext>
            </a:extLst>
          </p:cNvPr>
          <p:cNvSpPr/>
          <p:nvPr/>
        </p:nvSpPr>
        <p:spPr>
          <a:xfrm>
            <a:off x="6100115" y="2844882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1B9941-7AF4-465D-83F5-4552A903BD32}"/>
              </a:ext>
            </a:extLst>
          </p:cNvPr>
          <p:cNvSpPr txBox="1"/>
          <p:nvPr/>
        </p:nvSpPr>
        <p:spPr>
          <a:xfrm>
            <a:off x="2813600" y="4101902"/>
            <a:ext cx="8926384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Nhiều giọt mưa góp thành suối.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Nhiều dòng suối góp thành sông.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Nhiều dòng sông ra biển lớn.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 animBg="1"/>
      <p:bldP spid="25" grpId="0" animBg="1"/>
      <p:bldP spid="26" grpId="0" animBg="1"/>
      <p:bldP spid="2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632438" y="2629784"/>
              <a:ext cx="2588945" cy="202735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Luyện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tập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292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2010402" y="1547781"/>
            <a:ext cx="972104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Mỗi từ dưới đây tả sự vật nào trong bài thơ?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D7336E8-80EA-4C4A-98AE-EA408BD6B5DC}"/>
              </a:ext>
            </a:extLst>
          </p:cNvPr>
          <p:cNvGrpSpPr/>
          <p:nvPr/>
        </p:nvGrpSpPr>
        <p:grpSpPr>
          <a:xfrm>
            <a:off x="2574112" y="3344324"/>
            <a:ext cx="1554140" cy="1328718"/>
            <a:chOff x="942297" y="2492397"/>
            <a:chExt cx="964355" cy="964355"/>
          </a:xfrm>
        </p:grpSpPr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4E38D28B-E89C-FF42-837C-D2F0746FF6F6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2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0" name="TextBox 8">
              <a:extLst>
                <a:ext uri="{FF2B5EF4-FFF2-40B4-BE49-F238E27FC236}">
                  <a16:creationId xmlns:a16="http://schemas.microsoft.com/office/drawing/2014/main" id="{F6C1F83B-44BD-9049-8BDB-00EE0BB2AB21}"/>
                </a:ext>
              </a:extLst>
            </p:cNvPr>
            <p:cNvSpPr txBox="1"/>
            <p:nvPr/>
          </p:nvSpPr>
          <p:spPr>
            <a:xfrm>
              <a:off x="1155313" y="2743740"/>
              <a:ext cx="538319" cy="424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nhỏ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465FDB-8AFE-1C4A-B79D-650386D46525}"/>
              </a:ext>
            </a:extLst>
          </p:cNvPr>
          <p:cNvGrpSpPr/>
          <p:nvPr/>
        </p:nvGrpSpPr>
        <p:grpSpPr>
          <a:xfrm>
            <a:off x="4389441" y="3344322"/>
            <a:ext cx="1554140" cy="1328718"/>
            <a:chOff x="942297" y="2492397"/>
            <a:chExt cx="964355" cy="964355"/>
          </a:xfrm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90CF8F3A-D269-4D46-8CF2-DFD1E9CD496E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F914A416-4242-FE4D-86DF-65A3F79659A0}"/>
                </a:ext>
              </a:extLst>
            </p:cNvPr>
            <p:cNvSpPr txBox="1"/>
            <p:nvPr/>
          </p:nvSpPr>
          <p:spPr>
            <a:xfrm>
              <a:off x="1184657" y="2743740"/>
              <a:ext cx="479633" cy="424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lớn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3AE484-1BFF-A54B-9067-FD8386DCE5C1}"/>
              </a:ext>
            </a:extLst>
          </p:cNvPr>
          <p:cNvGrpSpPr/>
          <p:nvPr/>
        </p:nvGrpSpPr>
        <p:grpSpPr>
          <a:xfrm>
            <a:off x="6201999" y="3373405"/>
            <a:ext cx="1885558" cy="1328718"/>
            <a:chOff x="942297" y="2492397"/>
            <a:chExt cx="964355" cy="964355"/>
          </a:xfrm>
        </p:grpSpPr>
        <p:sp>
          <p:nvSpPr>
            <p:cNvPr id="25" name="Teardrop 24">
              <a:extLst>
                <a:ext uri="{FF2B5EF4-FFF2-40B4-BE49-F238E27FC236}">
                  <a16:creationId xmlns:a16="http://schemas.microsoft.com/office/drawing/2014/main" id="{834EEA23-86A5-5C45-85D1-C46B5497A878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6" name="TextBox 20">
              <a:extLst>
                <a:ext uri="{FF2B5EF4-FFF2-40B4-BE49-F238E27FC236}">
                  <a16:creationId xmlns:a16="http://schemas.microsoft.com/office/drawing/2014/main" id="{CD01F783-8C94-C544-B99C-20B925A47E9E}"/>
                </a:ext>
              </a:extLst>
            </p:cNvPr>
            <p:cNvSpPr txBox="1"/>
            <p:nvPr/>
          </p:nvSpPr>
          <p:spPr>
            <a:xfrm>
              <a:off x="1128664" y="2583664"/>
              <a:ext cx="676535" cy="781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</a:t>
              </a: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ênh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mông</a:t>
              </a:r>
            </a:p>
          </p:txBody>
        </p: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CAA24D0-8968-7647-A584-E07AEF505ABA}"/>
              </a:ext>
            </a:extLst>
          </p:cNvPr>
          <p:cNvSpPr/>
          <p:nvPr/>
        </p:nvSpPr>
        <p:spPr>
          <a:xfrm>
            <a:off x="2548467" y="4768222"/>
            <a:ext cx="1617007" cy="476487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AB4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suối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C5F7D34-30FF-3643-BC95-EB686E076932}"/>
              </a:ext>
            </a:extLst>
          </p:cNvPr>
          <p:cNvSpPr/>
          <p:nvPr/>
        </p:nvSpPr>
        <p:spPr>
          <a:xfrm>
            <a:off x="4399304" y="4768222"/>
            <a:ext cx="1617007" cy="476487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B7D574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AB4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BFB41FE-A86C-D948-ADC8-AE3D41D8AA6F}"/>
              </a:ext>
            </a:extLst>
          </p:cNvPr>
          <p:cNvSpPr/>
          <p:nvPr/>
        </p:nvSpPr>
        <p:spPr>
          <a:xfrm>
            <a:off x="6199114" y="4768222"/>
            <a:ext cx="1617007" cy="476487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bg2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AB4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0664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870443" y="577397"/>
            <a:ext cx="972104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Đóng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vai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giọt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6176F1-D877-4E3A-91DD-992D2CB4A9EE}"/>
              </a:ext>
            </a:extLst>
          </p:cNvPr>
          <p:cNvSpPr txBox="1"/>
          <p:nvPr/>
        </p:nvSpPr>
        <p:spPr>
          <a:xfrm>
            <a:off x="1870443" y="2034073"/>
            <a:ext cx="88317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góp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2450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B6B5E-0CAA-45CD-9F77-945642772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AE613-DF9A-4E75-B66E-0BF4C3B2D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3CE597-095E-4919-BCCA-F39D9813FF2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869" y="835953"/>
            <a:ext cx="927752" cy="488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1B5982-1F0F-4F9E-9800-FE2AEF24B2A3}"/>
              </a:ext>
            </a:extLst>
          </p:cNvPr>
          <p:cNvSpPr txBox="1"/>
          <p:nvPr/>
        </p:nvSpPr>
        <p:spPr>
          <a:xfrm>
            <a:off x="2826966" y="295598"/>
            <a:ext cx="7429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Theo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mưa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rơi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đâu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847C1B-0BE0-4716-B7D5-3590099B94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4" b="9304"/>
          <a:stretch/>
        </p:blipFill>
        <p:spPr>
          <a:xfrm>
            <a:off x="1407745" y="1865259"/>
            <a:ext cx="9617432" cy="4444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83199764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31304" y="434634"/>
            <a:ext cx="17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54893" y="294912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98496" y="142022"/>
            <a:ext cx="400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Giọt nước và biển lớn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2261564" y="921997"/>
            <a:ext cx="4001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Tí ta tí tách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rơi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Rơi rơi.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lại bao ngày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Thành dòng suối nhỏ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Lượn trên bãi cỏ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6606059" y="872222"/>
            <a:ext cx="4795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Suối gặp bạn rồi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thành sông lớn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 đi ra biển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6700189" y="3090398"/>
            <a:ext cx="5214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ơi, có biết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lớn vô cùng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 nước trong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8199751" y="5246257"/>
            <a:ext cx="2712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(Nguyễn Bao)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2D7AED5C-D159-42A8-AC71-119780476271}"/>
              </a:ext>
            </a:extLst>
          </p:cNvPr>
          <p:cNvSpPr/>
          <p:nvPr/>
        </p:nvSpPr>
        <p:spPr>
          <a:xfrm>
            <a:off x="8676641" y="119698"/>
            <a:ext cx="30507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338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18" grpId="0"/>
      <p:bldP spid="2" grpId="0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31304" y="434634"/>
            <a:ext cx="17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54893" y="294912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98496" y="142022"/>
            <a:ext cx="400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Giọt nước và biển lớn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2261564" y="921997"/>
            <a:ext cx="4001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Tí ta tí tách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rơi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Rơi rơi.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lại bao ngày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Thành dòng suối nhỏ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Lượn trên bãi cỏ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6606059" y="872222"/>
            <a:ext cx="4795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Suối gặp bạn rồi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thành sông lớn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 đi ra biển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6700189" y="3090398"/>
            <a:ext cx="5214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ơi, có biết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lớn vô cùng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 nước trong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8199751" y="5246257"/>
            <a:ext cx="2712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(Nguyễn Bao)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D83148-4BB1-4BFA-A7CF-8C41C2990E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00" y="1019408"/>
            <a:ext cx="515742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AC909E-3AAF-4CEE-AF5E-98F50E4BBDD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4" y="3425719"/>
            <a:ext cx="490644" cy="4906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468237-44D0-49BB-BDF1-E82B49AF95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19" y="912798"/>
            <a:ext cx="487364" cy="4873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029924-CE5B-45AD-A9D7-EB83B25893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4882" y="2720508"/>
            <a:ext cx="1022353" cy="1317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3496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070FE-546C-483E-9EB0-D699AFB1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F93B1E-F079-4C32-AED2-96BC9E6229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08"/>
            <a:ext cx="12125325" cy="6820495"/>
          </a:xfrm>
        </p:spPr>
      </p:pic>
    </p:spTree>
    <p:extLst>
      <p:ext uri="{BB962C8B-B14F-4D97-AF65-F5344CB8AC3E}">
        <p14:creationId xmlns:p14="http://schemas.microsoft.com/office/powerpoint/2010/main" val="3428816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2735" y="618166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5063736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 ta tí tách </a:t>
            </a:r>
            <a:endParaRPr kumimoji="0" lang="en-US" altLang="zh-CN" sz="3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6" y="2709334"/>
            <a:ext cx="4597223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 mông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711" y="822246"/>
            <a:ext cx="9152379" cy="5787037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27" y="-49730"/>
            <a:ext cx="2969769" cy="226425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5839A60-CAB4-4ADB-AE90-196F17DFFAA0}"/>
              </a:ext>
            </a:extLst>
          </p:cNvPr>
          <p:cNvSpPr txBox="1"/>
          <p:nvPr/>
        </p:nvSpPr>
        <p:spPr>
          <a:xfrm>
            <a:off x="2809098" y="1977048"/>
            <a:ext cx="703776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 nghỉ đoạn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F9714CC-3E70-43E6-A2BF-7036E4AC139A}"/>
              </a:ext>
            </a:extLst>
          </p:cNvPr>
          <p:cNvSpPr/>
          <p:nvPr/>
        </p:nvSpPr>
        <p:spPr>
          <a:xfrm>
            <a:off x="5249554" y="2602602"/>
            <a:ext cx="2503210" cy="368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 ta tí tách 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giọt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giọt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 rơi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 rơi.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25F6479-9683-47DE-A80C-2A295305C767}"/>
              </a:ext>
            </a:extLst>
          </p:cNvPr>
          <p:cNvCxnSpPr>
            <a:cxnSpLocks/>
          </p:cNvCxnSpPr>
          <p:nvPr/>
        </p:nvCxnSpPr>
        <p:spPr>
          <a:xfrm flipH="1">
            <a:off x="6209793" y="2871028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83D8B0D-4918-4D57-852B-93812739008E}"/>
              </a:ext>
            </a:extLst>
          </p:cNvPr>
          <p:cNvCxnSpPr>
            <a:cxnSpLocks/>
          </p:cNvCxnSpPr>
          <p:nvPr/>
        </p:nvCxnSpPr>
        <p:spPr>
          <a:xfrm flipH="1">
            <a:off x="7241451" y="4379536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986147A-3DFB-4AA2-825C-0C83C9AF8D49}"/>
              </a:ext>
            </a:extLst>
          </p:cNvPr>
          <p:cNvCxnSpPr>
            <a:cxnSpLocks/>
          </p:cNvCxnSpPr>
          <p:nvPr/>
        </p:nvCxnSpPr>
        <p:spPr>
          <a:xfrm flipH="1">
            <a:off x="7248173" y="3592476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4B3F4B6-D2C2-4F1A-87F6-3335DD196B00}"/>
              </a:ext>
            </a:extLst>
          </p:cNvPr>
          <p:cNvCxnSpPr>
            <a:cxnSpLocks/>
          </p:cNvCxnSpPr>
          <p:nvPr/>
        </p:nvCxnSpPr>
        <p:spPr>
          <a:xfrm flipH="1">
            <a:off x="7437286" y="2871029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E3EE9E8-D714-425F-B3BF-BC808DE1CA62}"/>
              </a:ext>
            </a:extLst>
          </p:cNvPr>
          <p:cNvGrpSpPr/>
          <p:nvPr/>
        </p:nvGrpSpPr>
        <p:grpSpPr>
          <a:xfrm>
            <a:off x="6779454" y="5761702"/>
            <a:ext cx="185015" cy="353729"/>
            <a:chOff x="8719213" y="2921749"/>
            <a:chExt cx="141062" cy="353729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6501A89-CFA8-40C1-BE59-56FF72B0F041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45AF6D3-EE4F-42AA-848C-7A75C8680D1F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D43338A-5C72-463F-AAE5-0C8178DF294D}"/>
              </a:ext>
            </a:extLst>
          </p:cNvPr>
          <p:cNvCxnSpPr>
            <a:cxnSpLocks/>
          </p:cNvCxnSpPr>
          <p:nvPr/>
        </p:nvCxnSpPr>
        <p:spPr>
          <a:xfrm flipH="1">
            <a:off x="6964469" y="5086147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28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31304" y="434634"/>
            <a:ext cx="17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54893" y="294912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98496" y="142022"/>
            <a:ext cx="400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Giọt nước và biển lớn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677315-3545-084B-8F56-9465E3ECC6EC}"/>
              </a:ext>
            </a:extLst>
          </p:cNvPr>
          <p:cNvSpPr txBox="1"/>
          <p:nvPr/>
        </p:nvSpPr>
        <p:spPr>
          <a:xfrm>
            <a:off x="2261564" y="921997"/>
            <a:ext cx="4001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Tí ta tí tách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rơi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Rơi rơi.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lại bao ngày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Thành dòng suối nhỏ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Lượn trên bãi cỏ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Chảy xuống chân đồi.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1B8AE-1B47-A84A-9615-2BF7E9D9F302}"/>
              </a:ext>
            </a:extLst>
          </p:cNvPr>
          <p:cNvSpPr txBox="1"/>
          <p:nvPr/>
        </p:nvSpPr>
        <p:spPr>
          <a:xfrm>
            <a:off x="6606059" y="872222"/>
            <a:ext cx="4795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Suối gặp bạn rồi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thành sông lớn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 đi ra biển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thành mênh mông.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89F9-9BEE-C747-8936-3209C04E1D74}"/>
              </a:ext>
            </a:extLst>
          </p:cNvPr>
          <p:cNvSpPr txBox="1"/>
          <p:nvPr/>
        </p:nvSpPr>
        <p:spPr>
          <a:xfrm>
            <a:off x="6700189" y="3090398"/>
            <a:ext cx="5214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ơi, có biết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lớn vô cùng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 nước trong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 nên biển đấy!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BFE28-0013-CA49-8616-37F1546FD267}"/>
              </a:ext>
            </a:extLst>
          </p:cNvPr>
          <p:cNvSpPr txBox="1"/>
          <p:nvPr/>
        </p:nvSpPr>
        <p:spPr>
          <a:xfrm>
            <a:off x="8199751" y="5246257"/>
            <a:ext cx="2712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(Nguyễn Bao)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D83148-4BB1-4BFA-A7CF-8C41C2990E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00" y="1019408"/>
            <a:ext cx="515742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AC909E-3AAF-4CEE-AF5E-98F50E4BBDD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4" y="3425719"/>
            <a:ext cx="490644" cy="4906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468237-44D0-49BB-BDF1-E82B49AF95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19" y="912798"/>
            <a:ext cx="487364" cy="4873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029924-CE5B-45AD-A9D7-EB83B25893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4882" y="2720508"/>
            <a:ext cx="1022353" cy="1317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465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452</Words>
  <Application>Microsoft Office PowerPoint</Application>
  <PresentationFormat>Widescreen</PresentationFormat>
  <Paragraphs>101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微软雅黑</vt:lpstr>
      <vt:lpstr>宋体</vt:lpstr>
      <vt:lpstr>Arial</vt:lpstr>
      <vt:lpstr>Arial-Rounded</vt:lpstr>
      <vt:lpstr>Calibri</vt:lpstr>
      <vt:lpstr>等线</vt:lpstr>
      <vt:lpstr>等线 Light</vt:lpstr>
      <vt:lpstr>Kalam</vt:lpstr>
      <vt:lpstr>Montserrat</vt:lpstr>
      <vt:lpstr>黑体</vt:lpstr>
      <vt:lpstr>Times New Roman</vt:lpstr>
      <vt:lpstr>Wingdings</vt:lpstr>
      <vt:lpstr>字魂36号-正文宋楷</vt:lpstr>
      <vt:lpstr>千图网拥有20W+精美PPT模板 更多PPT模板下载至：www.58pic.com/office/ppt​​</vt:lpstr>
      <vt:lpstr>1_Doodle Sketchbook by Slidesgo</vt:lpstr>
      <vt:lpstr>3_Office 主题​​</vt:lpstr>
      <vt:lpstr>包图主题2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ltgsvn@outlook.com</cp:lastModifiedBy>
  <cp:revision>9</cp:revision>
  <dcterms:created xsi:type="dcterms:W3CDTF">2021-08-01T02:14:29Z</dcterms:created>
  <dcterms:modified xsi:type="dcterms:W3CDTF">2022-02-14T07:36:38Z</dcterms:modified>
</cp:coreProperties>
</file>