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3" r:id="rId3"/>
    <p:sldId id="268" r:id="rId4"/>
    <p:sldId id="269" r:id="rId5"/>
    <p:sldId id="271" r:id="rId6"/>
    <p:sldId id="272" r:id="rId7"/>
    <p:sldId id="273" r:id="rId8"/>
    <p:sldId id="274" r:id="rId9"/>
    <p:sldId id="275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CCFF66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8" autoAdjust="0"/>
    <p:restoredTop sz="90053" autoAdjust="0"/>
  </p:normalViewPr>
  <p:slideViewPr>
    <p:cSldViewPr>
      <p:cViewPr>
        <p:scale>
          <a:sx n="66" d="100"/>
          <a:sy n="66" d="100"/>
        </p:scale>
        <p:origin x="-1218" y="-27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64309" y="476672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90" y="2212409"/>
            <a:ext cx="116652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ÔN LẠI NHỮNG GÌ ĐÃ HỌC</a:t>
            </a:r>
            <a:endParaRPr lang="en-US" sz="8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2558" y="158679"/>
            <a:ext cx="1944216" cy="678033"/>
            <a:chOff x="1253941" y="511805"/>
            <a:chExt cx="1944216" cy="678033"/>
          </a:xfrm>
        </p:grpSpPr>
        <p:grpSp>
          <p:nvGrpSpPr>
            <p:cNvPr id="26" name="Group 2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59471" y="511805"/>
              <a:ext cx="1138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0590" y="476672"/>
            <a:ext cx="2779581" cy="6324219"/>
            <a:chOff x="1181188" y="1489368"/>
            <a:chExt cx="2779581" cy="484834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9" r="36415" b="31848"/>
            <a:stretch/>
          </p:blipFill>
          <p:spPr>
            <a:xfrm>
              <a:off x="1181188" y="1489368"/>
              <a:ext cx="2779581" cy="4848347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1270670" y="3913542"/>
              <a:ext cx="2158796" cy="2424173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9 + 4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 + 9 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 – 9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 – 4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81447" y="692696"/>
            <a:ext cx="2670706" cy="5746399"/>
            <a:chOff x="4681447" y="1953606"/>
            <a:chExt cx="2670706" cy="440537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" t="7048" r="70016" b="31971"/>
            <a:stretch/>
          </p:blipFill>
          <p:spPr>
            <a:xfrm>
              <a:off x="4681447" y="1953606"/>
              <a:ext cx="2670706" cy="4338224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>
              <a:off x="4798852" y="3829183"/>
              <a:ext cx="2158796" cy="252979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 + 6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 + 8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 – 8 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 – 6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14097" y="123934"/>
            <a:ext cx="2797733" cy="5897354"/>
            <a:chOff x="8159442" y="1832324"/>
            <a:chExt cx="2797733" cy="45210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4" t="5527" r="3649" b="31618"/>
            <a:stretch/>
          </p:blipFill>
          <p:spPr>
            <a:xfrm>
              <a:off x="8159442" y="1832324"/>
              <a:ext cx="2797733" cy="4471493"/>
            </a:xfrm>
            <a:prstGeom prst="rect">
              <a:avLst/>
            </a:prstGeom>
          </p:spPr>
        </p:pic>
        <p:sp>
          <p:nvSpPr>
            <p:cNvPr id="46" name="Rounded Rectangle 45"/>
            <p:cNvSpPr/>
            <p:nvPr/>
          </p:nvSpPr>
          <p:spPr>
            <a:xfrm>
              <a:off x="8271085" y="3713220"/>
              <a:ext cx="2158796" cy="2640203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 + 9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 + 7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 – 7 </a:t>
              </a:r>
            </a:p>
            <a:p>
              <a:pPr>
                <a:spcAft>
                  <a:spcPts val="1200"/>
                </a:spcAft>
              </a:pPr>
              <a:r>
                <a:rPr lang="en-US" sz="4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 – 9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52128" y="3595663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52240" y="4437112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96144" y="5251847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96144" y="6115943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67214" y="3139212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67326" y="3980661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55134" y="4795396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55134" y="5659492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87694" y="2649397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487806" y="3490846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775614" y="4305581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75614" y="5169677"/>
            <a:ext cx="12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10487694" y="6115943"/>
            <a:ext cx="900044" cy="5534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2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4041" y="980727"/>
            <a:ext cx="2550277" cy="2306235"/>
            <a:chOff x="414042" y="980728"/>
            <a:chExt cx="2192510" cy="20739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4 + 8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6897" y="1014646"/>
            <a:ext cx="2550277" cy="2306235"/>
            <a:chOff x="414042" y="980728"/>
            <a:chExt cx="2192510" cy="207396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14 - 7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37217" y="916117"/>
            <a:ext cx="2550277" cy="2306235"/>
            <a:chOff x="414042" y="980728"/>
            <a:chExt cx="2192510" cy="207396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18 - 9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017537" y="950036"/>
            <a:ext cx="2550277" cy="2306235"/>
            <a:chOff x="414042" y="980728"/>
            <a:chExt cx="2192510" cy="2073966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6 + 7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9547" y="4364854"/>
            <a:ext cx="2550277" cy="2306235"/>
            <a:chOff x="414042" y="980728"/>
            <a:chExt cx="2192510" cy="2073966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13 - 5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574925" y="4367525"/>
            <a:ext cx="2550277" cy="2306235"/>
            <a:chOff x="414042" y="980728"/>
            <a:chExt cx="2192510" cy="207396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" b="96083" l="10000" r="90000">
                          <a14:backgroundMark x1="48583" y1="93583" x2="49750" y2="78917"/>
                          <a14:backgroundMark x1="35833" y1="28083" x2="35833" y2="33083"/>
                          <a14:backgroundMark x1="35000" y1="51083" x2="35833" y2="56917"/>
                          <a14:backgroundMark x1="63583" y1="58917" x2="64167" y2="58083"/>
                          <a14:backgroundMark x1="41667" y1="56917" x2="42500" y2="57083"/>
                          <a14:backgroundMark x1="49750" y1="57667" x2="51000" y2="57500"/>
                          <a14:backgroundMark x1="57750" y1="57750" x2="58333" y2="5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3" t="3061" r="8339" b="21106"/>
            <a:stretch/>
          </p:blipFill>
          <p:spPr>
            <a:xfrm>
              <a:off x="414042" y="980728"/>
              <a:ext cx="2192510" cy="2073966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038175" y="1556792"/>
              <a:ext cx="880567" cy="47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9 + 7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4566" y="140439"/>
            <a:ext cx="8744592" cy="678033"/>
            <a:chOff x="1253941" y="511805"/>
            <a:chExt cx="8744592" cy="678033"/>
          </a:xfrm>
        </p:grpSpPr>
        <p:grpSp>
          <p:nvGrpSpPr>
            <p:cNvPr id="19" name="Group 1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59471" y="511805"/>
              <a:ext cx="7939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67939" y="5214437"/>
            <a:ext cx="864096" cy="947570"/>
            <a:chOff x="5447134" y="3284984"/>
            <a:chExt cx="969318" cy="1024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91150" y="3284984"/>
              <a:ext cx="504056" cy="98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effectLst>
                    <a:glow rad="127000">
                      <a:schemeClr val="bg1"/>
                    </a:glow>
                  </a:effectLst>
                </a:rPr>
                <a:t>7</a:t>
              </a:r>
              <a:endParaRPr lang="vi-VN" sz="60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66156" y="5356329"/>
            <a:ext cx="898680" cy="880983"/>
            <a:chOff x="5447134" y="3356992"/>
            <a:chExt cx="1008112" cy="95269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485928" y="3420616"/>
              <a:ext cx="969318" cy="74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glow rad="127000">
                      <a:schemeClr val="bg1"/>
                    </a:glow>
                  </a:effectLst>
                </a:rPr>
                <a:t>12</a:t>
              </a:r>
              <a:endParaRPr lang="vi-VN" sz="44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01130" y="4004017"/>
            <a:ext cx="898680" cy="880983"/>
            <a:chOff x="5447134" y="3356992"/>
            <a:chExt cx="1008112" cy="95269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485928" y="3420616"/>
              <a:ext cx="969318" cy="74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glow rad="127000">
                      <a:schemeClr val="bg1"/>
                    </a:glow>
                  </a:effectLst>
                </a:rPr>
                <a:t>16</a:t>
              </a:r>
              <a:endParaRPr lang="vi-VN" sz="44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09716" y="3970723"/>
            <a:ext cx="864096" cy="947570"/>
            <a:chOff x="5447134" y="3284984"/>
            <a:chExt cx="969318" cy="102470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591150" y="3284984"/>
              <a:ext cx="504056" cy="98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effectLst>
                    <a:glow rad="127000">
                      <a:schemeClr val="bg1"/>
                    </a:glow>
                  </a:effectLst>
                </a:rPr>
                <a:t>8</a:t>
              </a:r>
              <a:endParaRPr lang="vi-VN" sz="60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83718" y="4004017"/>
            <a:ext cx="898680" cy="880983"/>
            <a:chOff x="5447134" y="3356992"/>
            <a:chExt cx="1008112" cy="95269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485928" y="3420616"/>
              <a:ext cx="969318" cy="74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glow rad="127000">
                      <a:schemeClr val="bg1"/>
                    </a:glow>
                  </a:effectLst>
                </a:rPr>
                <a:t>13</a:t>
              </a:r>
              <a:endParaRPr lang="vi-VN" sz="44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91350" y="5289742"/>
            <a:ext cx="864096" cy="947570"/>
            <a:chOff x="5447134" y="3284984"/>
            <a:chExt cx="969318" cy="102470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9" t="16097" r="15127" b="14284"/>
            <a:stretch/>
          </p:blipFill>
          <p:spPr>
            <a:xfrm>
              <a:off x="5447134" y="3356992"/>
              <a:ext cx="969318" cy="952698"/>
            </a:xfrm>
            <a:prstGeom prst="ellipse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591150" y="3284984"/>
              <a:ext cx="504056" cy="98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effectLst>
                    <a:glow rad="127000">
                      <a:schemeClr val="bg1"/>
                    </a:glow>
                  </a:effectLst>
                </a:rPr>
                <a:t>9</a:t>
              </a:r>
              <a:endParaRPr lang="vi-VN" sz="60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964033" y="2138494"/>
            <a:ext cx="1307353" cy="114846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3814285" y="2170435"/>
            <a:ext cx="1307353" cy="11484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6694605" y="2071906"/>
            <a:ext cx="1307353" cy="11484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9574925" y="2105825"/>
            <a:ext cx="1307353" cy="114846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689539" y="5522621"/>
            <a:ext cx="1307353" cy="11484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67" b="78500" l="28667" r="87500">
                        <a14:foregroundMark x1="35667" y1="47667" x2="32750" y2="47083"/>
                        <a14:foregroundMark x1="84083" y1="66083" x2="84083" y2="66083"/>
                        <a14:foregroundMark x1="87500" y1="62333" x2="87500" y2="62333"/>
                        <a14:foregroundMark x1="32500" y1="47750" x2="31167" y2="46583"/>
                        <a14:foregroundMark x1="33000" y1="44917" x2="40833" y2="43333"/>
                        <a14:foregroundMark x1="46167" y1="43667" x2="55083" y2="43333"/>
                        <a14:foregroundMark x1="58083" y1="43833" x2="66167" y2="44250"/>
                        <a14:foregroundMark x1="68083" y1="44250" x2="70000" y2="45083"/>
                        <a14:foregroundMark x1="68000" y1="47250" x2="64917" y2="47750"/>
                        <a14:backgroundMark x1="48583" y1="93583" x2="49750" y2="78917"/>
                        <a14:backgroundMark x1="35833" y1="28083" x2="35833" y2="33083"/>
                        <a14:backgroundMark x1="35000" y1="51083" x2="35833" y2="56917"/>
                        <a14:backgroundMark x1="63583" y1="58917" x2="64167" y2="58083"/>
                        <a14:backgroundMark x1="41667" y1="56917" x2="42500" y2="57083"/>
                        <a14:backgroundMark x1="49750" y1="57667" x2="51000" y2="57500"/>
                        <a14:backgroundMark x1="57750" y1="57750" x2="58333" y2="57083"/>
                        <a14:backgroundMark x1="24167" y1="13417" x2="24167" y2="58250"/>
                        <a14:backgroundMark x1="18583" y1="42917" x2="58500" y2="14250"/>
                        <a14:backgroundMark x1="23667" y1="12583" x2="79667" y2="34250"/>
                        <a14:backgroundMark x1="69083" y1="13917" x2="78833" y2="45667"/>
                        <a14:backgroundMark x1="78833" y1="59333" x2="77667" y2="21500"/>
                        <a14:backgroundMark x1="77417" y1="60167" x2="84917" y2="52417"/>
                        <a14:backgroundMark x1="84917" y1="48750" x2="84083" y2="30417"/>
                        <a14:backgroundMark x1="84083" y1="30417" x2="69333" y2="13667"/>
                        <a14:backgroundMark x1="66583" y1="13667" x2="23083" y2="46000"/>
                        <a14:backgroundMark x1="35583" y1="40583" x2="35500" y2="42667"/>
                        <a14:backgroundMark x1="35167" y1="50750" x2="34500" y2="49000"/>
                        <a14:backgroundMark x1="34000" y1="48333" x2="34333" y2="57750"/>
                        <a14:backgroundMark x1="34833" y1="57833" x2="35083" y2="57833"/>
                        <a14:backgroundMark x1="36667" y1="54750" x2="37167" y2="55667"/>
                        <a14:backgroundMark x1="45917" y1="55750" x2="45917" y2="55750"/>
                        <a14:backgroundMark x1="50000" y1="57333" x2="49333" y2="55833"/>
                        <a14:backgroundMark x1="48750" y1="58250" x2="47750" y2="57833"/>
                        <a14:backgroundMark x1="53833" y1="55833" x2="54083" y2="55917"/>
                        <a14:backgroundMark x1="56250" y1="58167" x2="57583" y2="56083"/>
                        <a14:backgroundMark x1="43167" y1="59583" x2="42083" y2="56750"/>
                        <a14:backgroundMark x1="38750" y1="45417" x2="61833" y2="45917"/>
                        <a14:backgroundMark x1="63333" y1="38333" x2="63333" y2="42583"/>
                        <a14:backgroundMark x1="62250" y1="45750" x2="64333" y2="45750"/>
                        <a14:backgroundMark x1="43250" y1="64750" x2="43500" y2="65583"/>
                        <a14:backgroundMark x1="47167" y1="63750" x2="47000" y2="64333"/>
                        <a14:backgroundMark x1="50083" y1="66250" x2="50333" y2="66667"/>
                        <a14:backgroundMark x1="52917" y1="64417" x2="53000" y2="64750"/>
                        <a14:backgroundMark x1="34667" y1="66667" x2="38417" y2="68500"/>
                        <a14:backgroundMark x1="65167" y1="67583" x2="618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6" t="40977" r="29458" b="22921"/>
          <a:stretch/>
        </p:blipFill>
        <p:spPr>
          <a:xfrm>
            <a:off x="10132313" y="5523314"/>
            <a:ext cx="1307353" cy="1148468"/>
          </a:xfrm>
          <a:prstGeom prst="rect">
            <a:avLst/>
          </a:prstGeom>
        </p:spPr>
      </p:pic>
      <p:sp>
        <p:nvSpPr>
          <p:cNvPr id="77" name="Right Arrow 76">
            <a:hlinkClick r:id="" action="ppaction://noaction"/>
          </p:cNvPr>
          <p:cNvSpPr/>
          <p:nvPr/>
        </p:nvSpPr>
        <p:spPr>
          <a:xfrm>
            <a:off x="5509716" y="2850787"/>
            <a:ext cx="940858" cy="8070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6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259E-6 3.33333E-6 L 0.54291 0.10439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91 0.10439 L 0.54291 0.35439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1 0.00348 L -0.05951 -0.28287 C -0.05951 -0.41134 -0.03607 -0.56898 -0.01628 -0.56898 L 0.02787 -0.56898 " pathEditMode="relative" rAng="0" ptsTypes="AAAA">
                                      <p:cBhvr>
                                        <p:cTn id="9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3" y="-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7 -0.56898 L 0.02774 -0.35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94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954E-6 3.33333E-6 L -0.3714 0.09352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4 0.09352 L -0.3714 0.34352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362E-6 3.33333E-6 L 0.20797 -0.40648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2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97 -0.40648 L 0.20797 -0.15648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0046 L 0.07084 -0.30185 C 0.07084 -0.43727 0.04206 -0.60394 0.01875 -0.60394 L -0.03321 -0.60394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9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1 -0.60393 L -0.03321 -0.35393 " pathEditMode="relative" rAng="0" ptsTypes="AA">
                                      <p:cBhvr>
                                        <p:cTn id="1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0387E-7 1.11111E-6 L -0.35148 -0.6132 " pathEditMode="relative" rAng="0" ptsTypes="AA">
                                      <p:cBhvr>
                                        <p:cTn id="14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0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48 -0.6132 L -0.35148 -0.3632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4740" y="127645"/>
            <a:ext cx="3116170" cy="682385"/>
            <a:chOff x="396287" y="160158"/>
            <a:chExt cx="3116170" cy="682385"/>
          </a:xfrm>
        </p:grpSpPr>
        <p:grpSp>
          <p:nvGrpSpPr>
            <p:cNvPr id="19" name="Group 18"/>
            <p:cNvGrpSpPr/>
            <p:nvPr/>
          </p:nvGrpSpPr>
          <p:grpSpPr>
            <a:xfrm>
              <a:off x="396287" y="160158"/>
              <a:ext cx="3116170" cy="678033"/>
              <a:chOff x="1253941" y="511805"/>
              <a:chExt cx="3116170" cy="6780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2059472" y="511805"/>
                <a:ext cx="23106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?</a:t>
                </a:r>
                <a:endParaRPr lang="vi-VN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407886" y="160158"/>
              <a:ext cx="1045028" cy="682385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42993"/>
              </p:ext>
            </p:extLst>
          </p:nvPr>
        </p:nvGraphicFramePr>
        <p:xfrm>
          <a:off x="382541" y="1052736"/>
          <a:ext cx="11332535" cy="230425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77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5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1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hạng</a:t>
                      </a:r>
                      <a:endParaRPr lang="vi-VN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endParaRPr lang="vi-VN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vi-VN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vi-VN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hạng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4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08286"/>
              </p:ext>
            </p:extLst>
          </p:nvPr>
        </p:nvGraphicFramePr>
        <p:xfrm>
          <a:off x="381415" y="4293097"/>
          <a:ext cx="11332535" cy="230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7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5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14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30910" y="2636912"/>
            <a:ext cx="1944216" cy="72008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6453" y="2636912"/>
            <a:ext cx="1944216" cy="72008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50063" y="2636912"/>
            <a:ext cx="1944216" cy="72008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95606" y="2636912"/>
            <a:ext cx="1944216" cy="72008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46934" y="5877273"/>
            <a:ext cx="1475584" cy="5760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2477" y="5877273"/>
            <a:ext cx="1475584" cy="5760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66087" y="5877273"/>
            <a:ext cx="1475584" cy="5760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76206" y="5877273"/>
            <a:ext cx="1475584" cy="5760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>
            <a:hlinkClick r:id="" action="ppaction://noaction"/>
          </p:cNvPr>
          <p:cNvSpPr/>
          <p:nvPr/>
        </p:nvSpPr>
        <p:spPr>
          <a:xfrm>
            <a:off x="5879182" y="3573016"/>
            <a:ext cx="900044" cy="5534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3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34566" y="140439"/>
            <a:ext cx="2766435" cy="678033"/>
            <a:chOff x="1253941" y="511805"/>
            <a:chExt cx="2766435" cy="678033"/>
          </a:xfrm>
        </p:grpSpPr>
        <p:grpSp>
          <p:nvGrpSpPr>
            <p:cNvPr id="23" name="Group 2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59471" y="511805"/>
              <a:ext cx="1960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542" y="1196752"/>
            <a:ext cx="5910791" cy="4536504"/>
            <a:chOff x="262558" y="1700808"/>
            <a:chExt cx="5910791" cy="45365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8" y="1700808"/>
              <a:ext cx="5910791" cy="453650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7770" y="2538770"/>
              <a:ext cx="2500183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– 3 + 6</a:t>
              </a: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+ 6 – 7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88973" y="2210405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+ 6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4214" y="2926685"/>
            <a:ext cx="1559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04214" y="3933056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– 7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19455" y="4649336"/>
            <a:ext cx="1559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4000" dirty="0">
              <a:solidFill>
                <a:srgbClr val="FFFF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311801" y="1196752"/>
            <a:ext cx="5910791" cy="4536504"/>
            <a:chOff x="262558" y="1700808"/>
            <a:chExt cx="5910791" cy="45365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68" r="7936" b="7679"/>
            <a:stretch/>
          </p:blipFill>
          <p:spPr>
            <a:xfrm>
              <a:off x="262558" y="1700808"/>
              <a:ext cx="5910791" cy="453650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17770" y="2538770"/>
              <a:ext cx="2856585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35 + 10 – 30 </a:t>
              </a: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87 – 7 + 14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464481" y="2210405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45 - 30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79722" y="2926685"/>
            <a:ext cx="1559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479582" y="3933056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80 + 14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494823" y="4649336"/>
            <a:ext cx="1559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5735166" y="5733256"/>
            <a:ext cx="90004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9" grpId="0"/>
      <p:bldP spid="40" grpId="0"/>
      <p:bldP spid="44" grpId="0"/>
      <p:bldP spid="45" grpId="0"/>
      <p:bldP spid="46" grpId="0"/>
      <p:bldP spid="47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432" y="1844824"/>
            <a:ext cx="7543549" cy="39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6433" y="116632"/>
            <a:ext cx="11955437" cy="1569660"/>
            <a:chOff x="1253941" y="511805"/>
            <a:chExt cx="11402010" cy="1569660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59472" y="511805"/>
              <a:ext cx="1059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98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xi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măng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ở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tải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34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xi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măng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86344" y="2326246"/>
            <a:ext cx="5760096" cy="2000612"/>
          </a:xfrm>
          <a:prstGeom prst="wedgeRoundRectCallout">
            <a:avLst>
              <a:gd name="adj1" fmla="val -46481"/>
              <a:gd name="adj2" fmla="val 108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558" y="2261771"/>
            <a:ext cx="5683882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34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21109" y="3460877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934" y="1556792"/>
            <a:ext cx="7314544" cy="41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32043" y="4563989"/>
            <a:ext cx="1702435" cy="232329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848620" y="2067749"/>
            <a:ext cx="3388582" cy="2000612"/>
          </a:xfrm>
          <a:prstGeom prst="wedgeRoundRectCallout">
            <a:avLst>
              <a:gd name="adj1" fmla="val -40912"/>
              <a:gd name="adj2" fmla="val 71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2636" y="2156267"/>
            <a:ext cx="315835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67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13197" y="336574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4777" y="156096"/>
            <a:ext cx="11645263" cy="1112664"/>
            <a:chOff x="910630" y="557947"/>
            <a:chExt cx="11645263" cy="1112664"/>
          </a:xfrm>
        </p:grpSpPr>
        <p:sp>
          <p:nvSpPr>
            <p:cNvPr id="19" name="TextBox 18"/>
            <p:cNvSpPr txBox="1"/>
            <p:nvPr/>
          </p:nvSpPr>
          <p:spPr>
            <a:xfrm>
              <a:off x="1852403" y="593393"/>
              <a:ext cx="10703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67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0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934" y="1556792"/>
            <a:ext cx="7314544" cy="41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32043" y="4563989"/>
            <a:ext cx="1702435" cy="232329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48620" y="2067749"/>
            <a:ext cx="3518394" cy="2000612"/>
          </a:xfrm>
          <a:prstGeom prst="wedgeRoundRectCallout">
            <a:avLst>
              <a:gd name="adj1" fmla="val -40912"/>
              <a:gd name="adj2" fmla="val 7165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36" y="2156267"/>
            <a:ext cx="373441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3197" y="336574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4777" y="156096"/>
            <a:ext cx="11645263" cy="1112664"/>
            <a:chOff x="910630" y="557947"/>
            <a:chExt cx="11645263" cy="1112664"/>
          </a:xfrm>
        </p:grpSpPr>
        <p:sp>
          <p:nvSpPr>
            <p:cNvPr id="14" name="TextBox 13"/>
            <p:cNvSpPr txBox="1"/>
            <p:nvPr/>
          </p:nvSpPr>
          <p:spPr>
            <a:xfrm>
              <a:off x="1852403" y="593393"/>
              <a:ext cx="10703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32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1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344</Words>
  <Application>Microsoft Office PowerPoint</Application>
  <PresentationFormat>Custom</PresentationFormat>
  <Paragraphs>120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160</cp:revision>
  <dcterms:created xsi:type="dcterms:W3CDTF">2021-07-30T14:15:01Z</dcterms:created>
  <dcterms:modified xsi:type="dcterms:W3CDTF">2021-11-01T12:19:54Z</dcterms:modified>
</cp:coreProperties>
</file>