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5" r:id="rId5"/>
    <p:sldMasterId id="2147483704" r:id="rId6"/>
  </p:sldMasterIdLst>
  <p:notesMasterIdLst>
    <p:notesMasterId r:id="rId26"/>
  </p:notesMasterIdLst>
  <p:sldIdLst>
    <p:sldId id="256" r:id="rId7"/>
    <p:sldId id="291" r:id="rId8"/>
    <p:sldId id="294" r:id="rId9"/>
    <p:sldId id="295" r:id="rId10"/>
    <p:sldId id="293" r:id="rId11"/>
    <p:sldId id="583" r:id="rId12"/>
    <p:sldId id="285" r:id="rId13"/>
    <p:sldId id="563" r:id="rId14"/>
    <p:sldId id="581" r:id="rId15"/>
    <p:sldId id="572" r:id="rId16"/>
    <p:sldId id="573" r:id="rId17"/>
    <p:sldId id="582" r:id="rId18"/>
    <p:sldId id="273" r:id="rId19"/>
    <p:sldId id="575" r:id="rId20"/>
    <p:sldId id="584" r:id="rId21"/>
    <p:sldId id="576" r:id="rId22"/>
    <p:sldId id="577" r:id="rId23"/>
    <p:sldId id="586" r:id="rId24"/>
    <p:sldId id="5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540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DEA58-B3BF-4FD2-8760-29E2E70CB0DD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05FD6-308C-415F-9D1D-32E18B8D3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F9A823-F521-4E0C-AACE-70D50384C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1758502-CE60-4371-9C15-9E1D9DD18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1E16D9-FCE5-4386-96DA-390D95AA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B31D5E-493B-40B3-AC67-8B4BFDD3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7FA51C-56E4-4617-80FA-4E85B007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235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CF39F6-EFFB-47B8-A7C6-F2D31A46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E7FA57-C5ED-4D5F-977C-21304C43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5E5910-45B6-4947-B5B8-8C1D4621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931320-FA83-47C7-BBFD-812DFBB1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57F1DD-65E8-4715-9AFE-BBCA0856E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903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AA37A87-317E-4C18-8B24-F77FFEA40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06B2E-F665-4F91-843A-2F2BF8F8D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033160-0060-4FCD-8736-AB99A568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E7829E-1CB7-4612-B017-02783DFA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E53D0B-518F-4BD8-83FE-D6BD8E5F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765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965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633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439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784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866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34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438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571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736664-9BCC-4ADE-B611-289C4723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18CFCB-C68A-4907-8F4F-D16A5240F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A875AA-6F45-46E2-A5DF-E1C8439A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412240-6FA7-4AF0-B09D-71E465B7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BDBAAE-B1BD-4C60-8FCF-D6D63EB7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7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442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8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825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995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463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5194174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2282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5574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674285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6473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AB43A3-E84B-4422-B4D1-2B0EA9EF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2D51D1-8C43-4189-B898-B9B746793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CC338C-D328-4174-B5FA-620133B6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75AF31-3080-4728-A9F7-993527ED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28DE4D-3EC4-440E-BFC1-01822192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55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2021/10/6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353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599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103882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56599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46459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54898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9176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36547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721579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49355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6B3940-4577-4F32-B050-0E017334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375A7C-DDE7-430C-B385-40FC5A947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B9408B-963D-4354-8BD2-5A881D875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E72E18-D2B0-4EB0-ADAA-5C2A756C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CD14AA-CEC9-4437-834E-EF248C10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2957DE-96AD-4019-B1F4-9E5D84EA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669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61792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13667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6022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21597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564082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785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725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765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7142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1981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688C7-D27F-4490-B18F-396A6DB4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403ECC-48CC-4D4E-9736-87673FD2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87ADAA-DBE8-41D9-A4C8-BD1014FBE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2C7AEB4-273C-4918-AA2A-75C489F75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692F119-3A15-403D-9F9C-5AC8C85A6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E4CD40F-8862-4EEC-B858-647ED204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D3ADF5A-21EB-436C-9EE0-5E3F68EA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F8FE011-7774-4961-950B-DAB136B6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574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94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8501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612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BA624-8B3A-49C4-BDD5-87AA73D5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6C34723-AE7C-4688-BFC3-A3458202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6C9C46D-8B66-4F1A-92A7-7BEF253C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FD819BF-6DF1-47A4-9541-A02172DB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587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1441D60-A7D7-4A72-A7EE-8AAD2BA7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8300201-B3D1-4DD1-A0C2-2E6ADB8F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354C4D1-2D65-4CE8-9E45-711817E3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611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D2A5EF-187E-40E1-A023-20FEC6EE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4D9006-4506-4913-AB08-CBB179DF0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0C7083-BBF8-460B-BB3D-E542ECBE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9DB5AC-27F7-4FD3-981B-07DB994F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4A3AAB-3BFE-49ED-9664-9FD57B37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8276A1-D49E-489E-B45F-FCC95C7E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40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0BBBAE-6020-4E9C-B7FF-F4393207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1EA8921-B809-475D-A857-A05FB249F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6979BE-8FDB-460C-B480-3B5C39FB5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80575E-6DC6-4652-B82C-D1F91FE6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DD2D33-9428-41E3-A616-1A3E1524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566BE5-DFDB-461E-93A6-51A9A827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58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8BC3B40-0FE9-4486-9C75-BFEBCC78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698203-9A3E-4768-BA98-339E890B4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25C331-629F-4583-B194-B38386990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48E4-5387-46A6-B003-7178FC138802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C70019-27DE-423A-ACA2-AA2BBE151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0ED5B2-B853-4EE2-8E4A-558B1FF6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EAFE3-A213-49F3-978B-46E939A94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6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9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16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2021/10/6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056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06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33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6" Type="http://schemas.openxmlformats.org/officeDocument/2006/relationships/image" Target="../media/image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DA1297-815B-413F-BD91-F9DF0AB25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6F6EF2-078F-4A1A-93F7-53174E7C8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96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FC5D3A8-02F9-4786-9785-274B5599D1F4}"/>
              </a:ext>
            </a:extLst>
          </p:cNvPr>
          <p:cNvSpPr txBox="1"/>
          <p:nvPr/>
        </p:nvSpPr>
        <p:spPr>
          <a:xfrm>
            <a:off x="3312181" y="85345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dài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44E7299-FF75-4B5D-AE0A-2D38B09EE2A2}"/>
              </a:ext>
            </a:extLst>
          </p:cNvPr>
          <p:cNvSpPr/>
          <p:nvPr/>
        </p:nvSpPr>
        <p:spPr>
          <a:xfrm>
            <a:off x="809759" y="2178714"/>
            <a:ext cx="10918741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smtClean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       </a:t>
            </a:r>
            <a:r>
              <a:rPr lang="vi-VN" sz="3600" dirty="0" smtClean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 </a:t>
            </a:r>
            <a:r>
              <a:rPr lang="vi-VN" sz="360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bạn học sinh thường đọc thời khóa biểu </a:t>
            </a:r>
            <a:endParaRPr lang="en-US" sz="3600" dirty="0" smtClean="0">
              <a:solidFill>
                <a:prstClr val="white"/>
              </a:solidFill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600" dirty="0" smtClean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theo </a:t>
            </a:r>
            <a:r>
              <a:rPr lang="vi-VN" sz="360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trình tự thứ – buổi – tiết – môn.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602A0DB-C68D-43CF-8FA0-EF044D460F37}"/>
              </a:ext>
            </a:extLst>
          </p:cNvPr>
          <p:cNvCxnSpPr>
            <a:cxnSpLocks/>
          </p:cNvCxnSpPr>
          <p:nvPr/>
        </p:nvCxnSpPr>
        <p:spPr>
          <a:xfrm flipH="1">
            <a:off x="3448027" y="3243891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316D0C2-DF63-407B-997F-CEE614D1E8B1}"/>
              </a:ext>
            </a:extLst>
          </p:cNvPr>
          <p:cNvCxnSpPr>
            <a:cxnSpLocks/>
          </p:cNvCxnSpPr>
          <p:nvPr/>
        </p:nvCxnSpPr>
        <p:spPr>
          <a:xfrm flipH="1">
            <a:off x="11071420" y="2425371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84F2487-DD1D-4CA3-85E6-56360FCAD496}"/>
              </a:ext>
            </a:extLst>
          </p:cNvPr>
          <p:cNvCxnSpPr>
            <a:cxnSpLocks/>
          </p:cNvCxnSpPr>
          <p:nvPr/>
        </p:nvCxnSpPr>
        <p:spPr>
          <a:xfrm flipH="1">
            <a:off x="4622257" y="3166256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BA20062-56B4-4FF0-98A8-5F8FEC00DD39}"/>
              </a:ext>
            </a:extLst>
          </p:cNvPr>
          <p:cNvCxnSpPr>
            <a:cxnSpLocks/>
          </p:cNvCxnSpPr>
          <p:nvPr/>
        </p:nvCxnSpPr>
        <p:spPr>
          <a:xfrm flipH="1">
            <a:off x="5690294" y="3166255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771D90B-B026-4166-8585-52DF204CC39D}"/>
              </a:ext>
            </a:extLst>
          </p:cNvPr>
          <p:cNvCxnSpPr>
            <a:cxnSpLocks/>
          </p:cNvCxnSpPr>
          <p:nvPr/>
        </p:nvCxnSpPr>
        <p:spPr>
          <a:xfrm flipH="1">
            <a:off x="6884653" y="320349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8F31E40-D3DE-4920-8BE1-A1EAE720946D}"/>
              </a:ext>
            </a:extLst>
          </p:cNvPr>
          <p:cNvCxnSpPr>
            <a:cxnSpLocks/>
          </p:cNvCxnSpPr>
          <p:nvPr/>
        </p:nvCxnSpPr>
        <p:spPr>
          <a:xfrm flipH="1">
            <a:off x="8479270" y="320349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7A8ADC7-A982-46AE-9DD0-9665EAB11494}"/>
              </a:ext>
            </a:extLst>
          </p:cNvPr>
          <p:cNvCxnSpPr>
            <a:cxnSpLocks/>
          </p:cNvCxnSpPr>
          <p:nvPr/>
        </p:nvCxnSpPr>
        <p:spPr>
          <a:xfrm flipH="1">
            <a:off x="8580817" y="320349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51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6776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173843" y="638428"/>
            <a:ext cx="12115167" cy="194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 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gian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từng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tuần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gồm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dọc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hàng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sinh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buổi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=""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66043" y="256278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734361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41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6776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173843" y="638428"/>
            <a:ext cx="12115167" cy="194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 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gian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từng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tuần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gồm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dọc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hàng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sinh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buổi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=""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66043" y="256278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5040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FDB8FA8-C5B4-4C76-86F9-8B55903EF5B7}"/>
              </a:ext>
            </a:extLst>
          </p:cNvPr>
          <p:cNvSpPr txBox="1"/>
          <p:nvPr/>
        </p:nvSpPr>
        <p:spPr>
          <a:xfrm>
            <a:off x="821266" y="478577"/>
            <a:ext cx="10422467" cy="5900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2.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Hai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mấy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--&gt;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Hai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4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tiết</a:t>
            </a:r>
            <a:endParaRPr lang="en-US" sz="3200" dirty="0">
              <a:solidFill>
                <a:srgbClr val="FFFF00"/>
              </a:solidFill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3.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môn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Năm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môn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Viêt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dục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chất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Toán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nhiên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–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Xã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hội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hướng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dẫn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4.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gặp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khăn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6776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173843" y="638428"/>
            <a:ext cx="12115167" cy="194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 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gian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từng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tuần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gồm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dọc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hàng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sinh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buổi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=""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66043" y="256278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280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92F801E-DB5A-4CF8-8620-F2CA17F2BFA2}"/>
              </a:ext>
            </a:extLst>
          </p:cNvPr>
          <p:cNvSpPr txBox="1"/>
          <p:nvPr/>
        </p:nvSpPr>
        <p:spPr>
          <a:xfrm>
            <a:off x="1441336" y="264585"/>
            <a:ext cx="104301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1.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Dựa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mẫu</a:t>
            </a:r>
            <a:r>
              <a:rPr lang="en-US" sz="3200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:</a:t>
            </a:r>
            <a:endParaRPr lang="vi-VN" sz="3200" dirty="0">
              <a:solidFill>
                <a:srgbClr val="FFFF00"/>
              </a:solidFill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85D4134-BB44-4F90-B992-34DE06C05C75}"/>
              </a:ext>
            </a:extLst>
          </p:cNvPr>
          <p:cNvGrpSpPr/>
          <p:nvPr/>
        </p:nvGrpSpPr>
        <p:grpSpPr>
          <a:xfrm>
            <a:off x="3775232" y="3348447"/>
            <a:ext cx="3856686" cy="2107381"/>
            <a:chOff x="1245909" y="2526890"/>
            <a:chExt cx="3856686" cy="2107381"/>
          </a:xfrm>
        </p:grpSpPr>
        <p:pic>
          <p:nvPicPr>
            <p:cNvPr id="24" name="Picture 4" descr="20210409090849_wm_shs-tieng-viet-2-tap-1">
              <a:extLst>
                <a:ext uri="{FF2B5EF4-FFF2-40B4-BE49-F238E27FC236}">
                  <a16:creationId xmlns="" xmlns:a16="http://schemas.microsoft.com/office/drawing/2014/main" id="{EB3762A5-F95C-4B4D-B2D6-0BA901124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20210409090849_wm_shs-tieng-viet-2-tap-1">
              <a:extLst>
                <a:ext uri="{FF2B5EF4-FFF2-40B4-BE49-F238E27FC236}">
                  <a16:creationId xmlns="" xmlns:a16="http://schemas.microsoft.com/office/drawing/2014/main" id="{B82A20DF-9EC1-4C0A-986B-457198C4C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1120D059-9604-4F31-BE29-2EDD0E42A7BD}"/>
                </a:ext>
              </a:extLst>
            </p:cNvPr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9F9891D6-D7FB-4F92-8FF9-9946D637E070}"/>
                </a:ext>
              </a:extLst>
            </p:cNvPr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6817D71-3845-443D-B695-C1551D809E81}"/>
              </a:ext>
            </a:extLst>
          </p:cNvPr>
          <p:cNvGrpSpPr/>
          <p:nvPr/>
        </p:nvGrpSpPr>
        <p:grpSpPr>
          <a:xfrm>
            <a:off x="2106306" y="1639614"/>
            <a:ext cx="3366444" cy="1886213"/>
            <a:chOff x="675439" y="2452762"/>
            <a:chExt cx="3366444" cy="1194258"/>
          </a:xfrm>
        </p:grpSpPr>
        <p:sp>
          <p:nvSpPr>
            <p:cNvPr id="29" name="Rounded Rectangular Callout 48">
              <a:extLst>
                <a:ext uri="{FF2B5EF4-FFF2-40B4-BE49-F238E27FC236}">
                  <a16:creationId xmlns="" xmlns:a16="http://schemas.microsoft.com/office/drawing/2014/main" id="{2F8F4229-7F0D-42AE-899F-DE896D9C717C}"/>
                </a:ext>
              </a:extLst>
            </p:cNvPr>
            <p:cNvSpPr/>
            <p:nvPr/>
          </p:nvSpPr>
          <p:spPr>
            <a:xfrm>
              <a:off x="675440" y="2452762"/>
              <a:ext cx="3366443" cy="119425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E6CE48F-82DF-421E-8BB6-16F222E0B1B1}"/>
                </a:ext>
              </a:extLst>
            </p:cNvPr>
            <p:cNvSpPr txBox="1"/>
            <p:nvPr/>
          </p:nvSpPr>
          <p:spPr>
            <a:xfrm>
              <a:off x="675439" y="2835803"/>
              <a:ext cx="3366443" cy="551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Lớp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mình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tiết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Âm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endParaRPr lang="en-US" sz="2800" dirty="0" smtClean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ts val="2000"/>
                </a:lnSpc>
              </a:pPr>
              <a:endParaRPr lang="en-US" sz="2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ts val="2000"/>
                </a:lnSpc>
              </a:pPr>
              <a:r>
                <a:rPr lang="en-US" sz="2800" dirty="0" err="1" smtClean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nhạc</a:t>
              </a:r>
              <a:r>
                <a:rPr lang="en-US" sz="2800" dirty="0" smtClean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vào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mấy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?</a:t>
              </a:r>
              <a:endParaRPr lang="vi-VN" sz="2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34AFF17-88F1-4F67-A058-2E4E7193C29A}"/>
              </a:ext>
            </a:extLst>
          </p:cNvPr>
          <p:cNvGrpSpPr/>
          <p:nvPr/>
        </p:nvGrpSpPr>
        <p:grpSpPr>
          <a:xfrm>
            <a:off x="6872161" y="2331569"/>
            <a:ext cx="4841618" cy="1483128"/>
            <a:chOff x="3030488" y="1879216"/>
            <a:chExt cx="3466424" cy="2111818"/>
          </a:xfrm>
        </p:grpSpPr>
        <p:sp>
          <p:nvSpPr>
            <p:cNvPr id="32" name="Rounded Rectangular Callout 52">
              <a:extLst>
                <a:ext uri="{FF2B5EF4-FFF2-40B4-BE49-F238E27FC236}">
                  <a16:creationId xmlns="" xmlns:a16="http://schemas.microsoft.com/office/drawing/2014/main" id="{B87FAE20-294E-4D3D-B62C-F608CD461E93}"/>
                </a:ext>
              </a:extLst>
            </p:cNvPr>
            <p:cNvSpPr/>
            <p:nvPr/>
          </p:nvSpPr>
          <p:spPr>
            <a:xfrm>
              <a:off x="3030488" y="1879216"/>
              <a:ext cx="2793567" cy="211181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63C3F2F4-2D4D-43E5-8E65-44406360B481}"/>
                </a:ext>
              </a:extLst>
            </p:cNvPr>
            <p:cNvSpPr txBox="1"/>
            <p:nvPr/>
          </p:nvSpPr>
          <p:spPr>
            <a:xfrm>
              <a:off x="3229969" y="2264976"/>
              <a:ext cx="3266943" cy="122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Lớp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mình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tiết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</a:p>
            <a:p>
              <a:pPr algn="just">
                <a:lnSpc>
                  <a:spcPts val="2000"/>
                </a:lnSpc>
              </a:pPr>
              <a:endParaRPr lang="en-US" sz="2800" dirty="0" smtClean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ts val="2000"/>
                </a:lnSpc>
              </a:pPr>
              <a:r>
                <a:rPr lang="en-US" sz="2800" dirty="0" err="1" smtClean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Âm</a:t>
              </a:r>
              <a:r>
                <a:rPr lang="en-US" sz="2800" dirty="0" smtClean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nhạc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vào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Sáu</a:t>
              </a:r>
              <a:r>
                <a:rPr lang="en-US" sz="2800" dirty="0"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.</a:t>
              </a:r>
              <a:endParaRPr lang="vi-VN" sz="2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6910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92F801E-DB5A-4CF8-8620-F2CA17F2BFA2}"/>
              </a:ext>
            </a:extLst>
          </p:cNvPr>
          <p:cNvSpPr txBox="1"/>
          <p:nvPr/>
        </p:nvSpPr>
        <p:spPr>
          <a:xfrm>
            <a:off x="1441336" y="264585"/>
            <a:ext cx="10430130" cy="1469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giới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thiệu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hoặc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hoạt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ở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trường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mà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thích</a:t>
            </a:r>
            <a:r>
              <a:rPr lang="en-US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92F801E-DB5A-4CF8-8620-F2CA17F2BFA2}"/>
              </a:ext>
            </a:extLst>
          </p:cNvPr>
          <p:cNvSpPr txBox="1"/>
          <p:nvPr/>
        </p:nvSpPr>
        <p:spPr>
          <a:xfrm>
            <a:off x="1593736" y="2261607"/>
            <a:ext cx="10430130" cy="730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M: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Tiếng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Việt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tôi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823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785862" y="1722268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207" y="1022385"/>
            <a:ext cx="1040193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 tiếp vào chỗ trống trong bài “Cô giáo em”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...ghé vào cửa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chúng em học bài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987" y="1194470"/>
            <a:ext cx="1040193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Điền tiếp vào chỗ trống trong bài “Cô giáo em”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 trang vở.....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5177" y="798865"/>
            <a:ext cx="478599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các môn học,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 hàng theo từng ô,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cho bạn biết được,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 vở cho mỗi giờ - Là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835" y="1623849"/>
            <a:ext cx="10972800" cy="189060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Em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làm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thế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nào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để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biết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được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các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môn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học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trong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ngày</a:t>
            </a:r>
            <a:r>
              <a:rPr lang="en-US" b="1" dirty="0" smtClean="0">
                <a:solidFill>
                  <a:srgbClr val="002060"/>
                </a:solidFill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</a:rPr>
              <a:t>trong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tuần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868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497015" y="1874668"/>
            <a:ext cx="7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10: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-35169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-3669"/>
            <a:ext cx="7909670" cy="71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483300"/>
            <a:ext cx="11807315" cy="199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   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cho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biết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gian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từng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tuần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gồm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cột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dọc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hàng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ngang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bạn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thường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tự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thứ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-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buổi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tiết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lang="en-US" sz="2600" dirty="0">
                <a:solidFill>
                  <a:schemeClr val="bg1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</a:t>
            </a:r>
            <a:endParaRPr lang="vi-VN" sz="2600" dirty="0">
              <a:solidFill>
                <a:schemeClr val="bg1"/>
              </a:solidFill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=""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722110" y="2305436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6776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173843" y="638428"/>
            <a:ext cx="12115167" cy="194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 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gian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từng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tuần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gồm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dọc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nhiều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hàng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sinh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biểu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buổi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tiết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–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=""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66043" y="256278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734361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623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609</Words>
  <Application>Microsoft Office PowerPoint</Application>
  <PresentationFormat>Custom</PresentationFormat>
  <Paragraphs>107</Paragraphs>
  <Slides>19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Office Theme</vt:lpstr>
      <vt:lpstr>1_Tema de Office</vt:lpstr>
      <vt:lpstr>1_Office 主题</vt:lpstr>
      <vt:lpstr>Office 主题​​</vt:lpstr>
      <vt:lpstr>2_Office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làm thế nào để biết được các môn học  trong ngày, trong tuần?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2021-07-28T05:04:52Z</dcterms:created>
  <dcterms:modified xsi:type="dcterms:W3CDTF">2021-10-06T02:22:34Z</dcterms:modified>
</cp:coreProperties>
</file>