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</p:sldMasterIdLst>
  <p:notesMasterIdLst>
    <p:notesMasterId r:id="rId12"/>
  </p:notesMasterIdLst>
  <p:sldIdLst>
    <p:sldId id="259" r:id="rId7"/>
    <p:sldId id="303" r:id="rId8"/>
    <p:sldId id="304" r:id="rId9"/>
    <p:sldId id="375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10/6/2022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10/6/2022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54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47) 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736455" y="3477126"/>
            <a:ext cx="2707640" cy="2356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trưa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4" y="516890"/>
            <a:ext cx="1120579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5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ngủ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668988054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r>
                        <a:rPr lang="en-US" sz="3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endParaRPr lang="en-US" sz="3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Giúp</a:t>
                      </a:r>
                      <a:r>
                        <a:rPr lang="en-US" sz="3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mẹ</a:t>
                      </a:r>
                      <a:r>
                        <a:rPr lang="en-US" sz="3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nhặt</a:t>
                      </a:r>
                      <a:r>
                        <a:rPr lang="en-US" sz="3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rau</a:t>
                      </a:r>
                      <a:endParaRPr lang="en-US" sz="3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5400" smtClean="0">
                <a:solidFill>
                  <a:prstClr val="black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gian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118</Words>
  <Application>Microsoft Office PowerPoint</Application>
  <PresentationFormat>Widescreen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Tahoma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PowerPoint Presentation</vt:lpstr>
      <vt:lpstr>PowerPoint Presentation</vt:lpstr>
      <vt:lpstr>2. Viết thời gian biểu của em lúc 5 giờ chiều đến lúc đi ngủ?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8</cp:revision>
  <dcterms:created xsi:type="dcterms:W3CDTF">2021-07-28T05:24:49Z</dcterms:created>
  <dcterms:modified xsi:type="dcterms:W3CDTF">2022-10-06T02:48:52Z</dcterms:modified>
</cp:coreProperties>
</file>