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x-wav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</p:sldMasterIdLst>
  <p:notesMasterIdLst>
    <p:notesMasterId r:id="rId15"/>
  </p:notesMasterIdLst>
  <p:sldIdLst>
    <p:sldId id="2926" r:id="rId6"/>
    <p:sldId id="2928" r:id="rId7"/>
    <p:sldId id="257" r:id="rId8"/>
    <p:sldId id="522" r:id="rId9"/>
    <p:sldId id="2910" r:id="rId10"/>
    <p:sldId id="2920" r:id="rId11"/>
    <p:sldId id="2924" r:id="rId12"/>
    <p:sldId id="2925" r:id="rId13"/>
    <p:sldId id="292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F922D-5996-4AEF-99AF-061FC0CD285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9AE06-4290-4754-B3CB-54FF6B6E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9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5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9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6094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87081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516746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2630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9476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17985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6819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8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788559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46717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450677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69737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1301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5277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7975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252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89191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03285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2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590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2415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8023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9370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23690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554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4335149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98073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4241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5089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376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0299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2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845789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7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9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1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01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12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5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157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08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wav"/><Relationship Id="rId7" Type="http://schemas.openxmlformats.org/officeDocument/2006/relationships/image" Target="../media/image19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audio" Target="../media/media5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5.wav"/><Relationship Id="rId16" Type="http://schemas.openxmlformats.org/officeDocument/2006/relationships/image" Target="../media/image30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1875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59846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mừng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đến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với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tiết</a:t>
            </a:r>
            <a:r>
              <a:rPr lang="en-US" altLang="vi-VN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Tiếng</a:t>
            </a:r>
            <a:r>
              <a:rPr lang="en-US" altLang="vi-VN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Việt</a:t>
            </a:r>
            <a:endParaRPr lang="en-US" altLang="vi-VN" sz="4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6199" y="3429000"/>
            <a:ext cx="7745228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Lớp</a:t>
            </a:r>
            <a:r>
              <a:rPr lang="en-US" altLang="vi-VN" sz="40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2 – </a:t>
            </a:r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Trường</a:t>
            </a:r>
            <a:r>
              <a:rPr lang="en-US" altLang="vi-VN" sz="40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Tiểu</a:t>
            </a:r>
            <a:r>
              <a:rPr lang="en-US" altLang="vi-VN" sz="40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học</a:t>
            </a:r>
            <a:r>
              <a:rPr lang="en-US" altLang="vi-VN" sz="40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Giang</a:t>
            </a:r>
            <a:r>
              <a:rPr lang="en-US" altLang="vi-VN" sz="40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Biên</a:t>
            </a:r>
            <a:endParaRPr lang="en-US" altLang="vi-VN" sz="4000" b="1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070991"/>
      </p:ext>
    </p:extLst>
  </p:cSld>
  <p:clrMapOvr>
    <a:masterClrMapping/>
  </p:clrMapOvr>
  <p:transition advTm="963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mini-hinh-nen-slide-dep-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585" y="-444063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cần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bị</a:t>
            </a:r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:</a:t>
            </a:r>
            <a:endParaRPr lang="en-US" altLang="vi-VN" sz="4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88" y="1221516"/>
            <a:ext cx="3286125" cy="3909060"/>
          </a:xfrm>
          <a:prstGeom prst="rect">
            <a:avLst/>
          </a:prstGeom>
        </p:spPr>
      </p:pic>
      <p:pic>
        <p:nvPicPr>
          <p:cNvPr id="2050" name="Picture 2" descr="Vở ô ly 48T Hồng Hà 05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17" y="122151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5969" y="1221516"/>
            <a:ext cx="252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Vở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Việt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AutoShape 4" descr="Bút máy Nhật Bản Wancher Juvenile ngòi Medium màu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Bút máy Nhật Bản Wancher Juvenile ngòi Medium màu đ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499" y="1221516"/>
            <a:ext cx="3545432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467534"/>
      </p:ext>
    </p:extLst>
  </p:cSld>
  <p:clrMapOvr>
    <a:masterClrMapping/>
  </p:clrMapOvr>
  <p:transition advTm="2026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 advTm="70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2867A6-1455-4C9B-A53E-113DDE4E5C2B}"/>
              </a:ext>
            </a:extLst>
          </p:cNvPr>
          <p:cNvSpPr txBox="1"/>
          <p:nvPr/>
        </p:nvSpPr>
        <p:spPr>
          <a:xfrm>
            <a:off x="1404744" y="2950768"/>
            <a:ext cx="884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1. </a:t>
            </a:r>
            <a:r>
              <a:rPr lang="en-US" sz="4800" dirty="0" err="1" smtClean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lang="en-US" sz="4800" dirty="0" smtClean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tin </a:t>
            </a:r>
            <a:r>
              <a:rPr lang="en-US" sz="4800" dirty="0" err="1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 advTm="38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308292"/>
            <a:ext cx="9418417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365836" y="1688582"/>
            <a:ext cx="7464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tin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gồm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những</a:t>
            </a:r>
            <a:r>
              <a:rPr lang="en-US" sz="48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nội</a:t>
            </a:r>
            <a:r>
              <a:rPr lang="en-US" sz="48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dung </a:t>
            </a:r>
            <a:r>
              <a:rPr lang="en-US" sz="48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gì</a:t>
            </a:r>
            <a:r>
              <a:rPr lang="en-US" sz="48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24C2D6F1-1303-480F-9117-7C88852F458E}"/>
              </a:ext>
            </a:extLst>
          </p:cNvPr>
          <p:cNvSpPr txBox="1"/>
          <p:nvPr/>
        </p:nvSpPr>
        <p:spPr>
          <a:xfrm>
            <a:off x="1880324" y="3391483"/>
            <a:ext cx="948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Điều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gì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khiến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ấn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tượng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 advTm="318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783" y="-445903"/>
            <a:ext cx="13219448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953032" y="2444483"/>
            <a:ext cx="10206015" cy="160043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2. Chia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sẻ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với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hoặc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người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thân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thông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tin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mà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em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quan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tâm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 advTm="24758">
    <p:wip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73925">
        <p:circle/>
      </p:transition>
    </mc:Choice>
    <mc:Fallback>
      <p:transition spd="slow" advClick="0" advTm="739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783" y="-445903"/>
            <a:ext cx="13219448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953032" y="2444483"/>
            <a:ext cx="10206015" cy="2339098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con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nhớ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truy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cập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vào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cổng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thông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tin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trường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để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thêm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thông</a:t>
            </a:r>
            <a:r>
              <a:rPr kumimoji="0" lang="en-US" alt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tin </a:t>
            </a:r>
            <a:r>
              <a:rPr kumimoji="0" lang="en-US" alt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nhé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7166"/>
      </p:ext>
    </p:extLst>
  </p:cSld>
  <p:clrMapOvr>
    <a:masterClrMapping/>
  </p:clrMapOvr>
  <p:transition spd="slow" advTm="8685">
    <p:wip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0;p9"/>
          <p:cNvPicPr preferRelativeResize="0"/>
          <p:nvPr/>
        </p:nvPicPr>
        <p:blipFill rotWithShape="1">
          <a:blip r:embed="rId4">
            <a:alphaModFix/>
          </a:blip>
          <a:srcRect t="3561" b="12057"/>
          <a:stretch/>
        </p:blipFill>
        <p:spPr>
          <a:xfrm>
            <a:off x="-1587" y="30832"/>
            <a:ext cx="12193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9931" y="476672"/>
            <a:ext cx="94521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6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0358">
        <p14:switch dir="r"/>
      </p:transition>
    </mc:Choice>
    <mc:Fallback>
      <p:transition spd="slow" advTm="10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3|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120</Words>
  <Application>Microsoft Office PowerPoint</Application>
  <PresentationFormat>Custom</PresentationFormat>
  <Paragraphs>24</Paragraphs>
  <Slides>9</Slides>
  <Notes>8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https://www.freeppt7.com</vt:lpstr>
      <vt:lpstr>千图网拥有20W+精美PPT模板 更多PPT模板下载至：www.58pic.com/office/ppt​​</vt:lpstr>
      <vt:lpstr>6_Office Theme</vt:lpstr>
      <vt:lpstr>Hoạt động</vt:lpstr>
      <vt:lpstr>Office 主题</vt:lpstr>
      <vt:lpstr>Chào mừng các con đến với tiết Tiếng Việt</vt:lpstr>
      <vt:lpstr>Các con cần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</cp:revision>
  <dcterms:created xsi:type="dcterms:W3CDTF">2021-07-28T08:42:55Z</dcterms:created>
  <dcterms:modified xsi:type="dcterms:W3CDTF">2021-10-06T15:54:20Z</dcterms:modified>
</cp:coreProperties>
</file>