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6" r:id="rId3"/>
    <p:sldId id="260" r:id="rId4"/>
    <p:sldId id="259" r:id="rId5"/>
    <p:sldId id="261" r:id="rId6"/>
    <p:sldId id="265" r:id="rId7"/>
    <p:sldId id="267" r:id="rId8"/>
    <p:sldId id="268" r:id="rId9"/>
    <p:sldId id="269" r:id="rId10"/>
    <p:sldId id="262" r:id="rId11"/>
    <p:sldId id="263" r:id="rId12"/>
    <p:sldId id="264" r:id="rId13"/>
    <p:sldId id="270" r:id="rId14"/>
  </p:sldIdLst>
  <p:sldSz cx="12190413"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FF"/>
    <a:srgbClr val="00FF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318" y="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0D8E8E-E053-4361-ABCD-6BD4DE52EA3E}" type="datetimeFigureOut">
              <a:rPr lang="vi-VN" smtClean="0"/>
              <a:t>04/10/2021</a:t>
            </a:fld>
            <a:endParaRPr lang="vi-VN"/>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11024A-FB0F-470F-B1B4-F06420BC2AEA}" type="slidenum">
              <a:rPr lang="vi-VN" smtClean="0"/>
              <a:t>‹#›</a:t>
            </a:fld>
            <a:endParaRPr lang="vi-VN"/>
          </a:p>
        </p:txBody>
      </p:sp>
    </p:spTree>
    <p:extLst>
      <p:ext uri="{BB962C8B-B14F-4D97-AF65-F5344CB8AC3E}">
        <p14:creationId xmlns:p14="http://schemas.microsoft.com/office/powerpoint/2010/main" val="1936595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Thầy</a:t>
            </a:r>
            <a:r>
              <a:rPr lang="en-US" dirty="0" smtClean="0"/>
              <a:t> </a:t>
            </a:r>
            <a:r>
              <a:rPr lang="en-US" dirty="0" err="1" smtClean="0"/>
              <a:t>cô</a:t>
            </a:r>
            <a:r>
              <a:rPr lang="en-US" baseline="0" dirty="0" smtClean="0"/>
              <a:t> </a:t>
            </a:r>
            <a:r>
              <a:rPr lang="en-US" baseline="0" dirty="0" err="1" smtClean="0"/>
              <a:t>bấm</a:t>
            </a:r>
            <a:r>
              <a:rPr lang="en-US" baseline="0" dirty="0" smtClean="0"/>
              <a:t> </a:t>
            </a:r>
            <a:r>
              <a:rPr lang="en-US" baseline="0" dirty="0" err="1" smtClean="0"/>
              <a:t>vào</a:t>
            </a:r>
            <a:r>
              <a:rPr lang="en-US" baseline="0" dirty="0" smtClean="0"/>
              <a:t> </a:t>
            </a:r>
            <a:r>
              <a:rPr lang="en-US" baseline="0" dirty="0" err="1" smtClean="0"/>
              <a:t>số</a:t>
            </a:r>
            <a:r>
              <a:rPr lang="en-US" baseline="0" dirty="0" smtClean="0"/>
              <a:t> </a:t>
            </a:r>
            <a:r>
              <a:rPr lang="en-US" baseline="0" dirty="0" err="1" smtClean="0"/>
              <a:t>từ</a:t>
            </a:r>
            <a:r>
              <a:rPr lang="en-US" baseline="0" dirty="0" smtClean="0"/>
              <a:t> 1 – 4 </a:t>
            </a:r>
            <a:r>
              <a:rPr lang="en-US" baseline="0" dirty="0" err="1" smtClean="0"/>
              <a:t>tương</a:t>
            </a:r>
            <a:r>
              <a:rPr lang="en-US" baseline="0" dirty="0" smtClean="0"/>
              <a:t> </a:t>
            </a:r>
            <a:r>
              <a:rPr lang="en-US" baseline="0" dirty="0" err="1" smtClean="0"/>
              <a:t>ứng</a:t>
            </a:r>
            <a:r>
              <a:rPr lang="en-US" baseline="0" dirty="0" smtClean="0"/>
              <a:t> </a:t>
            </a:r>
            <a:r>
              <a:rPr lang="en-US" baseline="0" dirty="0" err="1" smtClean="0"/>
              <a:t>với</a:t>
            </a:r>
            <a:r>
              <a:rPr lang="en-US" baseline="0" dirty="0" smtClean="0"/>
              <a:t> </a:t>
            </a:r>
            <a:r>
              <a:rPr lang="en-US" baseline="0" dirty="0" err="1" smtClean="0"/>
              <a:t>bài</a:t>
            </a:r>
            <a:r>
              <a:rPr lang="en-US" baseline="0" dirty="0" smtClean="0"/>
              <a:t> 1 – 4 </a:t>
            </a:r>
            <a:r>
              <a:rPr lang="en-US" baseline="0" dirty="0" err="1" smtClean="0"/>
              <a:t>trong</a:t>
            </a:r>
            <a:r>
              <a:rPr lang="en-US" baseline="0" dirty="0" smtClean="0"/>
              <a:t> </a:t>
            </a:r>
            <a:r>
              <a:rPr lang="en-US" baseline="0" dirty="0" err="1" smtClean="0"/>
              <a:t>sách</a:t>
            </a:r>
            <a:r>
              <a:rPr lang="en-US" baseline="0" dirty="0" smtClean="0"/>
              <a:t>.</a:t>
            </a:r>
          </a:p>
          <a:p>
            <a:endParaRPr lang="vi-VN" dirty="0"/>
          </a:p>
        </p:txBody>
      </p:sp>
      <p:sp>
        <p:nvSpPr>
          <p:cNvPr id="4" name="Slide Number Placeholder 3"/>
          <p:cNvSpPr>
            <a:spLocks noGrp="1"/>
          </p:cNvSpPr>
          <p:nvPr>
            <p:ph type="sldNum" sz="quarter" idx="10"/>
          </p:nvPr>
        </p:nvSpPr>
        <p:spPr/>
        <p:txBody>
          <a:bodyPr/>
          <a:lstStyle/>
          <a:p>
            <a:fld id="{0C11024A-FB0F-470F-B1B4-F06420BC2AEA}" type="slidenum">
              <a:rPr lang="vi-VN" smtClean="0"/>
              <a:t>6</a:t>
            </a:fld>
            <a:endParaRPr lang="vi-VN"/>
          </a:p>
        </p:txBody>
      </p:sp>
    </p:spTree>
    <p:extLst>
      <p:ext uri="{BB962C8B-B14F-4D97-AF65-F5344CB8AC3E}">
        <p14:creationId xmlns:p14="http://schemas.microsoft.com/office/powerpoint/2010/main" val="3154091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26"/>
            <a:ext cx="10361851"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6B5DB41C-E95B-45B5-B88E-26482028EC19}" type="datetimeFigureOut">
              <a:rPr lang="vi-VN" smtClean="0"/>
              <a:t>04/10/2021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728CDB5-1EF9-468B-8133-FD1F710BFBF1}" type="slidenum">
              <a:rPr lang="vi-VN" smtClean="0"/>
              <a:t>‹#›</a:t>
            </a:fld>
            <a:endParaRPr lang="vi-VN"/>
          </a:p>
        </p:txBody>
      </p:sp>
    </p:spTree>
    <p:extLst>
      <p:ext uri="{BB962C8B-B14F-4D97-AF65-F5344CB8AC3E}">
        <p14:creationId xmlns:p14="http://schemas.microsoft.com/office/powerpoint/2010/main" val="4028004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B5DB41C-E95B-45B5-B88E-26482028EC19}" type="datetimeFigureOut">
              <a:rPr lang="vi-VN" smtClean="0"/>
              <a:t>04/10/2021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728CDB5-1EF9-468B-8133-FD1F710BFBF1}" type="slidenum">
              <a:rPr lang="vi-VN" smtClean="0"/>
              <a:t>‹#›</a:t>
            </a:fld>
            <a:endParaRPr lang="vi-VN"/>
          </a:p>
        </p:txBody>
      </p:sp>
    </p:spTree>
    <p:extLst>
      <p:ext uri="{BB962C8B-B14F-4D97-AF65-F5344CB8AC3E}">
        <p14:creationId xmlns:p14="http://schemas.microsoft.com/office/powerpoint/2010/main" val="3533778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39"/>
            <a:ext cx="2742843"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521" y="274639"/>
            <a:ext cx="802535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B5DB41C-E95B-45B5-B88E-26482028EC19}" type="datetimeFigureOut">
              <a:rPr lang="vi-VN" smtClean="0"/>
              <a:t>04/10/2021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728CDB5-1EF9-468B-8133-FD1F710BFBF1}" type="slidenum">
              <a:rPr lang="vi-VN" smtClean="0"/>
              <a:t>‹#›</a:t>
            </a:fld>
            <a:endParaRPr lang="vi-VN"/>
          </a:p>
        </p:txBody>
      </p:sp>
    </p:spTree>
    <p:extLst>
      <p:ext uri="{BB962C8B-B14F-4D97-AF65-F5344CB8AC3E}">
        <p14:creationId xmlns:p14="http://schemas.microsoft.com/office/powerpoint/2010/main" val="322793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B5DB41C-E95B-45B5-B88E-26482028EC19}" type="datetimeFigureOut">
              <a:rPr lang="vi-VN" smtClean="0"/>
              <a:t>04/10/2021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728CDB5-1EF9-468B-8133-FD1F710BFBF1}" type="slidenum">
              <a:rPr lang="vi-VN" smtClean="0"/>
              <a:t>‹#›</a:t>
            </a:fld>
            <a:endParaRPr lang="vi-VN"/>
          </a:p>
        </p:txBody>
      </p:sp>
    </p:spTree>
    <p:extLst>
      <p:ext uri="{BB962C8B-B14F-4D97-AF65-F5344CB8AC3E}">
        <p14:creationId xmlns:p14="http://schemas.microsoft.com/office/powerpoint/2010/main" val="138525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1"/>
            <a:ext cx="10361851"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5DB41C-E95B-45B5-B88E-26482028EC19}" type="datetimeFigureOut">
              <a:rPr lang="vi-VN" smtClean="0"/>
              <a:t>04/10/2021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728CDB5-1EF9-468B-8133-FD1F710BFBF1}" type="slidenum">
              <a:rPr lang="vi-VN" smtClean="0"/>
              <a:t>‹#›</a:t>
            </a:fld>
            <a:endParaRPr lang="vi-VN"/>
          </a:p>
        </p:txBody>
      </p:sp>
    </p:spTree>
    <p:extLst>
      <p:ext uri="{BB962C8B-B14F-4D97-AF65-F5344CB8AC3E}">
        <p14:creationId xmlns:p14="http://schemas.microsoft.com/office/powerpoint/2010/main" val="96841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6B5DB41C-E95B-45B5-B88E-26482028EC19}" type="datetimeFigureOut">
              <a:rPr lang="vi-VN" smtClean="0"/>
              <a:t>04/10/2021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728CDB5-1EF9-468B-8133-FD1F710BFBF1}" type="slidenum">
              <a:rPr lang="vi-VN" smtClean="0"/>
              <a:t>‹#›</a:t>
            </a:fld>
            <a:endParaRPr lang="vi-VN"/>
          </a:p>
        </p:txBody>
      </p:sp>
    </p:spTree>
    <p:extLst>
      <p:ext uri="{BB962C8B-B14F-4D97-AF65-F5344CB8AC3E}">
        <p14:creationId xmlns:p14="http://schemas.microsoft.com/office/powerpoint/2010/main" val="1291250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6B5DB41C-E95B-45B5-B88E-26482028EC19}" type="datetimeFigureOut">
              <a:rPr lang="vi-VN" smtClean="0"/>
              <a:t>04/10/2021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728CDB5-1EF9-468B-8133-FD1F710BFBF1}" type="slidenum">
              <a:rPr lang="vi-VN" smtClean="0"/>
              <a:t>‹#›</a:t>
            </a:fld>
            <a:endParaRPr lang="vi-VN"/>
          </a:p>
        </p:txBody>
      </p:sp>
    </p:spTree>
    <p:extLst>
      <p:ext uri="{BB962C8B-B14F-4D97-AF65-F5344CB8AC3E}">
        <p14:creationId xmlns:p14="http://schemas.microsoft.com/office/powerpoint/2010/main" val="8720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6B5DB41C-E95B-45B5-B88E-26482028EC19}" type="datetimeFigureOut">
              <a:rPr lang="vi-VN" smtClean="0"/>
              <a:t>04/10/2021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728CDB5-1EF9-468B-8133-FD1F710BFBF1}" type="slidenum">
              <a:rPr lang="vi-VN" smtClean="0"/>
              <a:t>‹#›</a:t>
            </a:fld>
            <a:endParaRPr lang="vi-VN"/>
          </a:p>
        </p:txBody>
      </p:sp>
    </p:spTree>
    <p:extLst>
      <p:ext uri="{BB962C8B-B14F-4D97-AF65-F5344CB8AC3E}">
        <p14:creationId xmlns:p14="http://schemas.microsoft.com/office/powerpoint/2010/main" val="3386510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5DB41C-E95B-45B5-B88E-26482028EC19}" type="datetimeFigureOut">
              <a:rPr lang="vi-VN" smtClean="0"/>
              <a:t>04/10/2021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728CDB5-1EF9-468B-8133-FD1F710BFBF1}" type="slidenum">
              <a:rPr lang="vi-VN" smtClean="0"/>
              <a:t>‹#›</a:t>
            </a:fld>
            <a:endParaRPr lang="vi-VN"/>
          </a:p>
        </p:txBody>
      </p:sp>
    </p:spTree>
    <p:extLst>
      <p:ext uri="{BB962C8B-B14F-4D97-AF65-F5344CB8AC3E}">
        <p14:creationId xmlns:p14="http://schemas.microsoft.com/office/powerpoint/2010/main" val="2447679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050"/>
            <a:ext cx="4010562"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5DB41C-E95B-45B5-B88E-26482028EC19}" type="datetimeFigureOut">
              <a:rPr lang="vi-VN" smtClean="0"/>
              <a:t>04/10/2021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728CDB5-1EF9-468B-8133-FD1F710BFBF1}" type="slidenum">
              <a:rPr lang="vi-VN" smtClean="0"/>
              <a:t>‹#›</a:t>
            </a:fld>
            <a:endParaRPr lang="vi-VN"/>
          </a:p>
        </p:txBody>
      </p:sp>
    </p:spTree>
    <p:extLst>
      <p:ext uri="{BB962C8B-B14F-4D97-AF65-F5344CB8AC3E}">
        <p14:creationId xmlns:p14="http://schemas.microsoft.com/office/powerpoint/2010/main" val="1081933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5DB41C-E95B-45B5-B88E-26482028EC19}" type="datetimeFigureOut">
              <a:rPr lang="vi-VN" smtClean="0"/>
              <a:t>04/10/2021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728CDB5-1EF9-468B-8133-FD1F710BFBF1}" type="slidenum">
              <a:rPr lang="vi-VN" smtClean="0"/>
              <a:t>‹#›</a:t>
            </a:fld>
            <a:endParaRPr lang="vi-VN"/>
          </a:p>
        </p:txBody>
      </p:sp>
    </p:spTree>
    <p:extLst>
      <p:ext uri="{BB962C8B-B14F-4D97-AF65-F5344CB8AC3E}">
        <p14:creationId xmlns:p14="http://schemas.microsoft.com/office/powerpoint/2010/main" val="3550566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DB41C-E95B-45B5-B88E-26482028EC19}" type="datetimeFigureOut">
              <a:rPr lang="vi-VN" smtClean="0"/>
              <a:t>04/10/2021</a:t>
            </a:fld>
            <a:endParaRPr lang="vi-VN"/>
          </a:p>
        </p:txBody>
      </p:sp>
      <p:sp>
        <p:nvSpPr>
          <p:cNvPr id="5" name="Footer Placeholder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28CDB5-1EF9-468B-8133-FD1F710BFBF1}" type="slidenum">
              <a:rPr lang="vi-VN" smtClean="0"/>
              <a:t>‹#›</a:t>
            </a:fld>
            <a:endParaRPr lang="vi-VN"/>
          </a:p>
        </p:txBody>
      </p:sp>
    </p:spTree>
    <p:extLst>
      <p:ext uri="{BB962C8B-B14F-4D97-AF65-F5344CB8AC3E}">
        <p14:creationId xmlns:p14="http://schemas.microsoft.com/office/powerpoint/2010/main" val="132582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slideLayout" Target="../slideLayouts/slideLayout7.xml"/><Relationship Id="rId4" Type="http://schemas.microsoft.com/office/2007/relationships/hdphoto" Target="../media/hdphoto18.wdp"/></Relationships>
</file>

<file path=ppt/slides/_rels/slide1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4.wdp"/><Relationship Id="rId18" Type="http://schemas.openxmlformats.org/officeDocument/2006/relationships/image" Target="../media/image16.png"/><Relationship Id="rId26" Type="http://schemas.openxmlformats.org/officeDocument/2006/relationships/image" Target="../media/image20.png"/><Relationship Id="rId39" Type="http://schemas.openxmlformats.org/officeDocument/2006/relationships/image" Target="../media/image25.png"/><Relationship Id="rId3" Type="http://schemas.openxmlformats.org/officeDocument/2006/relationships/image" Target="../media/image5.jpg"/><Relationship Id="rId21" Type="http://schemas.microsoft.com/office/2007/relationships/hdphoto" Target="../media/hdphoto8.wdp"/><Relationship Id="rId34" Type="http://schemas.openxmlformats.org/officeDocument/2006/relationships/slide" Target="slide4.xml"/><Relationship Id="rId42" Type="http://schemas.openxmlformats.org/officeDocument/2006/relationships/slide" Target="slide12.xml"/><Relationship Id="rId7" Type="http://schemas.openxmlformats.org/officeDocument/2006/relationships/image" Target="../media/image10.png"/><Relationship Id="rId12" Type="http://schemas.openxmlformats.org/officeDocument/2006/relationships/image" Target="../media/image13.png"/><Relationship Id="rId17" Type="http://schemas.microsoft.com/office/2007/relationships/hdphoto" Target="../media/hdphoto6.wdp"/><Relationship Id="rId25" Type="http://schemas.openxmlformats.org/officeDocument/2006/relationships/slide" Target="slide7.xml"/><Relationship Id="rId33" Type="http://schemas.microsoft.com/office/2007/relationships/hdphoto" Target="../media/hdphoto12.wdp"/><Relationship Id="rId38" Type="http://schemas.microsoft.com/office/2007/relationships/hdphoto" Target="../media/hdphoto14.wdp"/><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7.png"/><Relationship Id="rId29" Type="http://schemas.openxmlformats.org/officeDocument/2006/relationships/image" Target="../media/image21.png"/><Relationship Id="rId41"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3.wdp"/><Relationship Id="rId24" Type="http://schemas.microsoft.com/office/2007/relationships/hdphoto" Target="../media/hdphoto9.wdp"/><Relationship Id="rId32" Type="http://schemas.openxmlformats.org/officeDocument/2006/relationships/image" Target="../media/image22.png"/><Relationship Id="rId37" Type="http://schemas.openxmlformats.org/officeDocument/2006/relationships/image" Target="../media/image24.png"/><Relationship Id="rId40" Type="http://schemas.microsoft.com/office/2007/relationships/hdphoto" Target="../media/hdphoto15.wdp"/><Relationship Id="rId5" Type="http://schemas.openxmlformats.org/officeDocument/2006/relationships/image" Target="../media/image9.png"/><Relationship Id="rId15" Type="http://schemas.microsoft.com/office/2007/relationships/hdphoto" Target="../media/hdphoto5.wdp"/><Relationship Id="rId23" Type="http://schemas.openxmlformats.org/officeDocument/2006/relationships/image" Target="../media/image19.png"/><Relationship Id="rId28" Type="http://schemas.openxmlformats.org/officeDocument/2006/relationships/slide" Target="slide8.xml"/><Relationship Id="rId36" Type="http://schemas.microsoft.com/office/2007/relationships/hdphoto" Target="../media/hdphoto13.wdp"/><Relationship Id="rId10" Type="http://schemas.openxmlformats.org/officeDocument/2006/relationships/image" Target="../media/image12.png"/><Relationship Id="rId19" Type="http://schemas.microsoft.com/office/2007/relationships/hdphoto" Target="../media/hdphoto7.wdp"/><Relationship Id="rId31" Type="http://schemas.openxmlformats.org/officeDocument/2006/relationships/slide" Target="slide10.xml"/><Relationship Id="rId4" Type="http://schemas.openxmlformats.org/officeDocument/2006/relationships/image" Target="../media/image8.png"/><Relationship Id="rId9" Type="http://schemas.microsoft.com/office/2007/relationships/hdphoto" Target="../media/hdphoto2.wdp"/><Relationship Id="rId14" Type="http://schemas.openxmlformats.org/officeDocument/2006/relationships/image" Target="../media/image14.png"/><Relationship Id="rId22" Type="http://schemas.openxmlformats.org/officeDocument/2006/relationships/image" Target="../media/image18.png"/><Relationship Id="rId27" Type="http://schemas.microsoft.com/office/2007/relationships/hdphoto" Target="../media/hdphoto10.wdp"/><Relationship Id="rId30" Type="http://schemas.microsoft.com/office/2007/relationships/hdphoto" Target="../media/hdphoto11.wdp"/><Relationship Id="rId35" Type="http://schemas.openxmlformats.org/officeDocument/2006/relationships/image" Target="../media/image23.png"/><Relationship Id="rId43"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slide" Target="slide6.xml"/><Relationship Id="rId2" Type="http://schemas.openxmlformats.org/officeDocument/2006/relationships/image" Target="../media/image27.png"/><Relationship Id="rId1" Type="http://schemas.openxmlformats.org/officeDocument/2006/relationships/slideLayout" Target="../slideLayouts/slideLayout7.xml"/><Relationship Id="rId6" Type="http://schemas.microsoft.com/office/2007/relationships/hdphoto" Target="../media/hdphoto17.wdp"/><Relationship Id="rId5" Type="http://schemas.openxmlformats.org/officeDocument/2006/relationships/image" Target="../media/image29.png"/><Relationship Id="rId4" Type="http://schemas.microsoft.com/office/2007/relationships/hdphoto" Target="../media/hdphoto16.wdp"/></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3.gif"/><Relationship Id="rId5" Type="http://schemas.openxmlformats.org/officeDocument/2006/relationships/image" Target="../media/image30.png"/><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88;p1"/>
          <p:cNvSpPr txBox="1"/>
          <p:nvPr/>
        </p:nvSpPr>
        <p:spPr>
          <a:xfrm>
            <a:off x="2378959" y="683866"/>
            <a:ext cx="7560840" cy="3393206"/>
          </a:xfrm>
          <a:prstGeom prst="rect">
            <a:avLst/>
          </a:prstGeom>
          <a:noFill/>
          <a:ln>
            <a:noFill/>
          </a:ln>
        </p:spPr>
        <p:txBody>
          <a:bodyPr spcFirstLastPara="1" wrap="square" lIns="68569" tIns="34275" rIns="68569" bIns="34275" anchor="t" anchorCtr="0">
            <a:spAutoFit/>
          </a:bodyPr>
          <a:lstStyle/>
          <a:p>
            <a:pPr algn="ctr"/>
            <a:r>
              <a:rPr lang="en-US" sz="7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sym typeface="Arial"/>
              </a:rPr>
              <a:t>CHÀO MỪNG CÁC </a:t>
            </a:r>
            <a:r>
              <a:rPr lang="en-US" sz="7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EM</a:t>
            </a:r>
            <a:r>
              <a:rPr lang="en-US" sz="7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sym typeface="Arial"/>
              </a:rPr>
              <a:t> ĐẾN VỚI TIẾT HỌC</a:t>
            </a:r>
            <a:endParaRPr sz="7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34874729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2000" fill="hold"/>
                                        <p:tgtEl>
                                          <p:spTgt spid="2"/>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b="-10000"/>
          </a:stretch>
        </a:blipFill>
        <a:effectLst/>
      </p:bgPr>
    </p:bg>
    <p:spTree>
      <p:nvGrpSpPr>
        <p:cNvPr id="1" name=""/>
        <p:cNvGrpSpPr/>
        <p:nvPr/>
      </p:nvGrpSpPr>
      <p:grpSpPr>
        <a:xfrm>
          <a:off x="0" y="0"/>
          <a:ext cx="0" cy="0"/>
          <a:chOff x="0" y="0"/>
          <a:chExt cx="0" cy="0"/>
        </a:xfrm>
      </p:grpSpPr>
      <p:sp>
        <p:nvSpPr>
          <p:cNvPr id="2" name="AutoShape 2" descr="Vector đội ngũ y bác sỹ - Free.Vector6.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grpSp>
        <p:nvGrpSpPr>
          <p:cNvPr id="4" name="Group 3"/>
          <p:cNvGrpSpPr/>
          <p:nvPr/>
        </p:nvGrpSpPr>
        <p:grpSpPr>
          <a:xfrm>
            <a:off x="1846734" y="361446"/>
            <a:ext cx="3600400" cy="678033"/>
            <a:chOff x="1253941" y="511805"/>
            <a:chExt cx="3600400" cy="678033"/>
          </a:xfrm>
        </p:grpSpPr>
        <p:grpSp>
          <p:nvGrpSpPr>
            <p:cNvPr id="5" name="Group 4"/>
            <p:cNvGrpSpPr/>
            <p:nvPr/>
          </p:nvGrpSpPr>
          <p:grpSpPr>
            <a:xfrm>
              <a:off x="1253941" y="554838"/>
              <a:ext cx="654049" cy="635000"/>
              <a:chOff x="7934325" y="85725"/>
              <a:chExt cx="654049" cy="635000"/>
            </a:xfrm>
          </p:grpSpPr>
          <p:sp>
            <p:nvSpPr>
              <p:cNvPr id="7" name="Oval 6"/>
              <p:cNvSpPr/>
              <p:nvPr/>
            </p:nvSpPr>
            <p:spPr>
              <a:xfrm>
                <a:off x="8001000" y="152400"/>
                <a:ext cx="520700" cy="495300"/>
              </a:xfrm>
              <a:prstGeom prst="ellipse">
                <a:avLst/>
              </a:prstGeom>
              <a:solidFill>
                <a:srgbClr val="FFC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ysClr val="windowText" lastClr="000000"/>
                    </a:solidFill>
                    <a:latin typeface="Times New Roman" pitchFamily="18" charset="0"/>
                    <a:cs typeface="Times New Roman" pitchFamily="18" charset="0"/>
                  </a:rPr>
                  <a:t>3</a:t>
                </a:r>
                <a:endParaRPr lang="vi-VN" sz="2800" b="1" dirty="0">
                  <a:solidFill>
                    <a:sysClr val="windowText" lastClr="000000"/>
                  </a:solidFill>
                  <a:latin typeface="Times New Roman" pitchFamily="18" charset="0"/>
                  <a:cs typeface="Times New Roman" pitchFamily="18" charset="0"/>
                </a:endParaRPr>
              </a:p>
            </p:txBody>
          </p:sp>
          <p:sp>
            <p:nvSpPr>
              <p:cNvPr id="8" name="Oval 7"/>
              <p:cNvSpPr/>
              <p:nvPr/>
            </p:nvSpPr>
            <p:spPr>
              <a:xfrm>
                <a:off x="7934325" y="85725"/>
                <a:ext cx="654049" cy="63500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6" name="TextBox 5"/>
            <p:cNvSpPr txBox="1"/>
            <p:nvPr/>
          </p:nvSpPr>
          <p:spPr>
            <a:xfrm>
              <a:off x="2059472" y="511805"/>
              <a:ext cx="2794869" cy="646331"/>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Tính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nhẩm</a:t>
              </a:r>
              <a:r>
                <a:rPr lang="en-US" sz="3600" b="1" dirty="0" smtClean="0">
                  <a:latin typeface="Times New Roman" pitchFamily="18" charset="0"/>
                  <a:cs typeface="Times New Roman" pitchFamily="18" charset="0"/>
                </a:rPr>
                <a:t>:</a:t>
              </a:r>
              <a:endParaRPr lang="vi-VN" sz="3600" b="1" dirty="0">
                <a:latin typeface="Times New Roman" pitchFamily="18" charset="0"/>
                <a:cs typeface="Times New Roman" pitchFamily="18" charset="0"/>
              </a:endParaRPr>
            </a:p>
          </p:txBody>
        </p:sp>
      </p:grpSp>
      <p:grpSp>
        <p:nvGrpSpPr>
          <p:cNvPr id="14" name="Group 13"/>
          <p:cNvGrpSpPr/>
          <p:nvPr/>
        </p:nvGrpSpPr>
        <p:grpSpPr>
          <a:xfrm>
            <a:off x="349464" y="2044328"/>
            <a:ext cx="5431834" cy="3409025"/>
            <a:chOff x="349464" y="2044328"/>
            <a:chExt cx="5431834" cy="3409025"/>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2074" t="8168" b="21554"/>
            <a:stretch/>
          </p:blipFill>
          <p:spPr>
            <a:xfrm>
              <a:off x="349464" y="2044328"/>
              <a:ext cx="5431834" cy="3409025"/>
            </a:xfrm>
            <a:prstGeom prst="rect">
              <a:avLst/>
            </a:prstGeom>
          </p:spPr>
        </p:pic>
        <p:sp>
          <p:nvSpPr>
            <p:cNvPr id="9" name="TextBox 8"/>
            <p:cNvSpPr txBox="1"/>
            <p:nvPr/>
          </p:nvSpPr>
          <p:spPr>
            <a:xfrm>
              <a:off x="622598" y="3212976"/>
              <a:ext cx="4104456" cy="1523494"/>
            </a:xfrm>
            <a:prstGeom prst="rect">
              <a:avLst/>
            </a:prstGeom>
            <a:noFill/>
          </p:spPr>
          <p:txBody>
            <a:bodyPr wrap="square" rtlCol="0">
              <a:spAutoFit/>
            </a:bodyPr>
            <a:lstStyle/>
            <a:p>
              <a:pPr>
                <a:spcAft>
                  <a:spcPts val="600"/>
                </a:spcAft>
              </a:pPr>
              <a:r>
                <a:rPr lang="en-US" sz="4400" dirty="0" smtClean="0">
                  <a:latin typeface="Times New Roman" pitchFamily="18" charset="0"/>
                  <a:cs typeface="Times New Roman" pitchFamily="18" charset="0"/>
                </a:rPr>
                <a:t>10 – 2 </a:t>
              </a:r>
            </a:p>
            <a:p>
              <a:pPr>
                <a:spcAft>
                  <a:spcPts val="600"/>
                </a:spcAft>
              </a:pPr>
              <a:r>
                <a:rPr lang="en-US" sz="4400" dirty="0" smtClean="0">
                  <a:latin typeface="Times New Roman" pitchFamily="18" charset="0"/>
                  <a:cs typeface="Times New Roman" pitchFamily="18" charset="0"/>
                </a:rPr>
                <a:t>14 – 4 – 2 </a:t>
              </a:r>
              <a:endParaRPr lang="vi-VN" sz="4400" dirty="0">
                <a:latin typeface="Times New Roman" pitchFamily="18" charset="0"/>
                <a:cs typeface="Times New Roman" pitchFamily="18" charset="0"/>
              </a:endParaRPr>
            </a:p>
          </p:txBody>
        </p:sp>
      </p:grpSp>
      <p:sp>
        <p:nvSpPr>
          <p:cNvPr id="16" name="TextBox 15"/>
          <p:cNvSpPr txBox="1"/>
          <p:nvPr/>
        </p:nvSpPr>
        <p:spPr>
          <a:xfrm>
            <a:off x="2278782" y="3235623"/>
            <a:ext cx="1296144"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t>
            </a:r>
            <a:r>
              <a:rPr lang="en-US" sz="4400" dirty="0" smtClean="0">
                <a:solidFill>
                  <a:srgbClr val="0000FF"/>
                </a:solidFill>
                <a:latin typeface="Times New Roman" pitchFamily="18" charset="0"/>
                <a:cs typeface="Times New Roman" pitchFamily="18" charset="0"/>
              </a:rPr>
              <a:t>  </a:t>
            </a:r>
            <a:r>
              <a:rPr lang="en-US" sz="4400" b="1" dirty="0" smtClean="0">
                <a:solidFill>
                  <a:srgbClr val="0000FF"/>
                </a:solidFill>
                <a:latin typeface="Times New Roman" pitchFamily="18" charset="0"/>
                <a:cs typeface="Times New Roman" pitchFamily="18" charset="0"/>
              </a:rPr>
              <a:t>8</a:t>
            </a:r>
            <a:endParaRPr lang="vi-VN" sz="4400" b="1" dirty="0">
              <a:solidFill>
                <a:srgbClr val="0000FF"/>
              </a:solidFill>
              <a:latin typeface="Times New Roman" pitchFamily="18" charset="0"/>
              <a:cs typeface="Times New Roman" pitchFamily="18" charset="0"/>
            </a:endParaRPr>
          </a:p>
        </p:txBody>
      </p:sp>
      <p:sp>
        <p:nvSpPr>
          <p:cNvPr id="17" name="TextBox 16"/>
          <p:cNvSpPr txBox="1"/>
          <p:nvPr/>
        </p:nvSpPr>
        <p:spPr>
          <a:xfrm>
            <a:off x="2998862" y="4005064"/>
            <a:ext cx="216024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t>
            </a:r>
            <a:r>
              <a:rPr lang="en-US" sz="4400" dirty="0" smtClean="0">
                <a:solidFill>
                  <a:srgbClr val="0000FF"/>
                </a:solidFill>
                <a:latin typeface="Times New Roman" pitchFamily="18" charset="0"/>
                <a:cs typeface="Times New Roman" pitchFamily="18" charset="0"/>
              </a:rPr>
              <a:t>  </a:t>
            </a:r>
            <a:r>
              <a:rPr lang="en-US" sz="4400" b="1" dirty="0" smtClean="0">
                <a:solidFill>
                  <a:srgbClr val="0000FF"/>
                </a:solidFill>
                <a:latin typeface="Times New Roman" pitchFamily="18" charset="0"/>
                <a:cs typeface="Times New Roman" pitchFamily="18" charset="0"/>
              </a:rPr>
              <a:t>10 - 2</a:t>
            </a:r>
            <a:endParaRPr lang="vi-VN" sz="4400" b="1" dirty="0">
              <a:solidFill>
                <a:srgbClr val="0000FF"/>
              </a:solidFill>
              <a:latin typeface="Times New Roman" pitchFamily="18" charset="0"/>
              <a:cs typeface="Times New Roman" pitchFamily="18" charset="0"/>
            </a:endParaRPr>
          </a:p>
        </p:txBody>
      </p:sp>
      <p:sp>
        <p:nvSpPr>
          <p:cNvPr id="18" name="TextBox 17"/>
          <p:cNvSpPr txBox="1"/>
          <p:nvPr/>
        </p:nvSpPr>
        <p:spPr>
          <a:xfrm>
            <a:off x="2998862" y="4641810"/>
            <a:ext cx="216024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t>
            </a:r>
            <a:r>
              <a:rPr lang="en-US" sz="4400" dirty="0" smtClean="0">
                <a:solidFill>
                  <a:srgbClr val="0000FF"/>
                </a:solidFill>
                <a:latin typeface="Times New Roman" pitchFamily="18" charset="0"/>
                <a:cs typeface="Times New Roman" pitchFamily="18" charset="0"/>
              </a:rPr>
              <a:t>  </a:t>
            </a:r>
            <a:r>
              <a:rPr lang="en-US" sz="4400" b="1" dirty="0">
                <a:solidFill>
                  <a:srgbClr val="0000FF"/>
                </a:solidFill>
                <a:latin typeface="Times New Roman" pitchFamily="18" charset="0"/>
                <a:cs typeface="Times New Roman" pitchFamily="18" charset="0"/>
              </a:rPr>
              <a:t>8</a:t>
            </a:r>
            <a:endParaRPr lang="vi-VN" sz="4400" b="1" dirty="0">
              <a:solidFill>
                <a:srgbClr val="0000FF"/>
              </a:solidFill>
              <a:latin typeface="Times New Roman" pitchFamily="18" charset="0"/>
              <a:cs typeface="Times New Roman" pitchFamily="18" charset="0"/>
            </a:endParaRPr>
          </a:p>
        </p:txBody>
      </p:sp>
      <p:grpSp>
        <p:nvGrpSpPr>
          <p:cNvPr id="15" name="Group 14"/>
          <p:cNvGrpSpPr/>
          <p:nvPr/>
        </p:nvGrpSpPr>
        <p:grpSpPr>
          <a:xfrm>
            <a:off x="334566" y="2044328"/>
            <a:ext cx="5431834" cy="3409025"/>
            <a:chOff x="406574" y="2060848"/>
            <a:chExt cx="5431834" cy="3409025"/>
          </a:xfrm>
        </p:grpSpPr>
        <p:grpSp>
          <p:nvGrpSpPr>
            <p:cNvPr id="19" name="Group 18"/>
            <p:cNvGrpSpPr/>
            <p:nvPr/>
          </p:nvGrpSpPr>
          <p:grpSpPr>
            <a:xfrm>
              <a:off x="406574" y="2060848"/>
              <a:ext cx="5431834" cy="3409025"/>
              <a:chOff x="349464" y="2044328"/>
              <a:chExt cx="5431834" cy="3409025"/>
            </a:xfrm>
          </p:grpSpPr>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12074" t="8168" b="21554"/>
              <a:stretch/>
            </p:blipFill>
            <p:spPr>
              <a:xfrm>
                <a:off x="349464" y="2044328"/>
                <a:ext cx="5431834" cy="3409025"/>
              </a:xfrm>
              <a:prstGeom prst="rect">
                <a:avLst/>
              </a:prstGeom>
            </p:spPr>
          </p:pic>
          <p:sp>
            <p:nvSpPr>
              <p:cNvPr id="21" name="TextBox 20"/>
              <p:cNvSpPr txBox="1"/>
              <p:nvPr/>
            </p:nvSpPr>
            <p:spPr>
              <a:xfrm>
                <a:off x="622598" y="3212976"/>
                <a:ext cx="4104456" cy="1523494"/>
              </a:xfrm>
              <a:prstGeom prst="rect">
                <a:avLst/>
              </a:prstGeom>
              <a:noFill/>
            </p:spPr>
            <p:txBody>
              <a:bodyPr wrap="square" rtlCol="0">
                <a:spAutoFit/>
              </a:bodyPr>
              <a:lstStyle/>
              <a:p>
                <a:pPr>
                  <a:spcAft>
                    <a:spcPts val="600"/>
                  </a:spcAft>
                </a:pPr>
                <a:r>
                  <a:rPr lang="en-US" sz="4400" dirty="0" smtClean="0">
                    <a:latin typeface="Times New Roman" pitchFamily="18" charset="0"/>
                    <a:cs typeface="Times New Roman" pitchFamily="18" charset="0"/>
                  </a:rPr>
                  <a:t>10 – 2 </a:t>
                </a:r>
              </a:p>
              <a:p>
                <a:pPr>
                  <a:spcAft>
                    <a:spcPts val="600"/>
                  </a:spcAft>
                </a:pPr>
                <a:r>
                  <a:rPr lang="en-US" sz="4400" dirty="0" smtClean="0">
                    <a:latin typeface="Times New Roman" pitchFamily="18" charset="0"/>
                    <a:cs typeface="Times New Roman" pitchFamily="18" charset="0"/>
                  </a:rPr>
                  <a:t>14 – 4 – 2 </a:t>
                </a:r>
                <a:endParaRPr lang="vi-VN" sz="4400" dirty="0">
                  <a:latin typeface="Times New Roman" pitchFamily="18" charset="0"/>
                  <a:cs typeface="Times New Roman" pitchFamily="18" charset="0"/>
                </a:endParaRPr>
              </a:p>
            </p:txBody>
          </p:sp>
        </p:grpSp>
        <p:sp>
          <p:nvSpPr>
            <p:cNvPr id="22" name="TextBox 21"/>
            <p:cNvSpPr txBox="1"/>
            <p:nvPr/>
          </p:nvSpPr>
          <p:spPr>
            <a:xfrm>
              <a:off x="2335892" y="3252143"/>
              <a:ext cx="1296144"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t>
              </a:r>
              <a:r>
                <a:rPr lang="en-US" sz="4400" dirty="0" smtClean="0">
                  <a:solidFill>
                    <a:srgbClr val="0000FF"/>
                  </a:solidFill>
                  <a:latin typeface="Times New Roman" pitchFamily="18" charset="0"/>
                  <a:cs typeface="Times New Roman" pitchFamily="18" charset="0"/>
                </a:rPr>
                <a:t>  </a:t>
              </a:r>
              <a:r>
                <a:rPr lang="en-US" sz="4400" b="1" dirty="0" smtClean="0">
                  <a:solidFill>
                    <a:srgbClr val="0000FF"/>
                  </a:solidFill>
                  <a:latin typeface="Times New Roman" pitchFamily="18" charset="0"/>
                  <a:cs typeface="Times New Roman" pitchFamily="18" charset="0"/>
                </a:rPr>
                <a:t>8</a:t>
              </a:r>
              <a:endParaRPr lang="vi-VN" sz="4400" b="1" dirty="0">
                <a:solidFill>
                  <a:srgbClr val="0000FF"/>
                </a:solidFill>
                <a:latin typeface="Times New Roman" pitchFamily="18" charset="0"/>
                <a:cs typeface="Times New Roman" pitchFamily="18" charset="0"/>
              </a:endParaRPr>
            </a:p>
          </p:txBody>
        </p:sp>
        <p:sp>
          <p:nvSpPr>
            <p:cNvPr id="23" name="TextBox 22"/>
            <p:cNvSpPr txBox="1"/>
            <p:nvPr/>
          </p:nvSpPr>
          <p:spPr>
            <a:xfrm>
              <a:off x="3055972" y="4021584"/>
              <a:ext cx="216024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t>
              </a:r>
              <a:r>
                <a:rPr lang="en-US" sz="4400" dirty="0" smtClean="0">
                  <a:solidFill>
                    <a:srgbClr val="0000FF"/>
                  </a:solidFill>
                  <a:latin typeface="Times New Roman" pitchFamily="18" charset="0"/>
                  <a:cs typeface="Times New Roman" pitchFamily="18" charset="0"/>
                </a:rPr>
                <a:t>  </a:t>
              </a:r>
              <a:r>
                <a:rPr lang="en-US" sz="4400" b="1" dirty="0" smtClean="0">
                  <a:solidFill>
                    <a:srgbClr val="0000FF"/>
                  </a:solidFill>
                  <a:latin typeface="Times New Roman" pitchFamily="18" charset="0"/>
                  <a:cs typeface="Times New Roman" pitchFamily="18" charset="0"/>
                </a:rPr>
                <a:t>10 - 2</a:t>
              </a:r>
              <a:endParaRPr lang="vi-VN" sz="4400" b="1" dirty="0">
                <a:solidFill>
                  <a:srgbClr val="0000FF"/>
                </a:solidFill>
                <a:latin typeface="Times New Roman" pitchFamily="18" charset="0"/>
                <a:cs typeface="Times New Roman" pitchFamily="18" charset="0"/>
              </a:endParaRPr>
            </a:p>
          </p:txBody>
        </p:sp>
        <p:sp>
          <p:nvSpPr>
            <p:cNvPr id="24" name="TextBox 23"/>
            <p:cNvSpPr txBox="1"/>
            <p:nvPr/>
          </p:nvSpPr>
          <p:spPr>
            <a:xfrm>
              <a:off x="3055972" y="4658330"/>
              <a:ext cx="216024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t>
              </a:r>
              <a:r>
                <a:rPr lang="en-US" sz="4400" dirty="0" smtClean="0">
                  <a:solidFill>
                    <a:srgbClr val="0000FF"/>
                  </a:solidFill>
                  <a:latin typeface="Times New Roman" pitchFamily="18" charset="0"/>
                  <a:cs typeface="Times New Roman" pitchFamily="18" charset="0"/>
                </a:rPr>
                <a:t>  </a:t>
              </a:r>
              <a:r>
                <a:rPr lang="en-US" sz="4400" b="1" dirty="0">
                  <a:solidFill>
                    <a:srgbClr val="0000FF"/>
                  </a:solidFill>
                  <a:latin typeface="Times New Roman" pitchFamily="18" charset="0"/>
                  <a:cs typeface="Times New Roman" pitchFamily="18" charset="0"/>
                </a:rPr>
                <a:t>8</a:t>
              </a:r>
              <a:endParaRPr lang="vi-VN" sz="4400" b="1" dirty="0">
                <a:solidFill>
                  <a:srgbClr val="0000FF"/>
                </a:solidFill>
                <a:latin typeface="Times New Roman" pitchFamily="18" charset="0"/>
                <a:cs typeface="Times New Roman" pitchFamily="18" charset="0"/>
              </a:endParaRPr>
            </a:p>
          </p:txBody>
        </p:sp>
      </p:grpSp>
      <p:grpSp>
        <p:nvGrpSpPr>
          <p:cNvPr id="26" name="Group 25"/>
          <p:cNvGrpSpPr/>
          <p:nvPr/>
        </p:nvGrpSpPr>
        <p:grpSpPr>
          <a:xfrm>
            <a:off x="6054432" y="0"/>
            <a:ext cx="5431834" cy="3409025"/>
            <a:chOff x="349464" y="2044328"/>
            <a:chExt cx="5431834" cy="3409025"/>
          </a:xfrm>
        </p:grpSpPr>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12074" t="8168" b="21554"/>
            <a:stretch/>
          </p:blipFill>
          <p:spPr>
            <a:xfrm>
              <a:off x="349464" y="2044328"/>
              <a:ext cx="5431834" cy="3409025"/>
            </a:xfrm>
            <a:prstGeom prst="rect">
              <a:avLst/>
            </a:prstGeom>
          </p:spPr>
        </p:pic>
        <p:sp>
          <p:nvSpPr>
            <p:cNvPr id="28" name="TextBox 27"/>
            <p:cNvSpPr txBox="1"/>
            <p:nvPr/>
          </p:nvSpPr>
          <p:spPr>
            <a:xfrm>
              <a:off x="622598" y="3212976"/>
              <a:ext cx="4104456" cy="1523494"/>
            </a:xfrm>
            <a:prstGeom prst="rect">
              <a:avLst/>
            </a:prstGeom>
            <a:noFill/>
          </p:spPr>
          <p:txBody>
            <a:bodyPr wrap="square" rtlCol="0">
              <a:spAutoFit/>
            </a:bodyPr>
            <a:lstStyle/>
            <a:p>
              <a:pPr>
                <a:spcAft>
                  <a:spcPts val="600"/>
                </a:spcAft>
              </a:pPr>
              <a:r>
                <a:rPr lang="en-US" sz="4400" dirty="0" smtClean="0">
                  <a:latin typeface="Times New Roman" pitchFamily="18" charset="0"/>
                  <a:cs typeface="Times New Roman" pitchFamily="18" charset="0"/>
                </a:rPr>
                <a:t>10 - 5</a:t>
              </a:r>
            </a:p>
            <a:p>
              <a:pPr>
                <a:spcAft>
                  <a:spcPts val="600"/>
                </a:spcAft>
              </a:pPr>
              <a:r>
                <a:rPr lang="en-US" sz="4400" dirty="0" smtClean="0">
                  <a:latin typeface="Times New Roman" pitchFamily="18" charset="0"/>
                  <a:cs typeface="Times New Roman" pitchFamily="18" charset="0"/>
                </a:rPr>
                <a:t>13 – 3 – 5 </a:t>
              </a:r>
              <a:endParaRPr lang="vi-VN" sz="4400" dirty="0">
                <a:latin typeface="Times New Roman" pitchFamily="18" charset="0"/>
                <a:cs typeface="Times New Roman" pitchFamily="18" charset="0"/>
              </a:endParaRPr>
            </a:p>
          </p:txBody>
        </p:sp>
      </p:grpSp>
      <p:grpSp>
        <p:nvGrpSpPr>
          <p:cNvPr id="29" name="Group 28"/>
          <p:cNvGrpSpPr/>
          <p:nvPr/>
        </p:nvGrpSpPr>
        <p:grpSpPr>
          <a:xfrm>
            <a:off x="6887294" y="3448975"/>
            <a:ext cx="5431834" cy="3409025"/>
            <a:chOff x="349464" y="2044328"/>
            <a:chExt cx="5431834" cy="3409025"/>
          </a:xfrm>
        </p:grpSpPr>
        <p:pic>
          <p:nvPicPr>
            <p:cNvPr id="30" name="Picture 29"/>
            <p:cNvPicPr>
              <a:picLocks noChangeAspect="1"/>
            </p:cNvPicPr>
            <p:nvPr/>
          </p:nvPicPr>
          <p:blipFill rotWithShape="1">
            <a:blip r:embed="rId3" cstate="print">
              <a:extLst>
                <a:ext uri="{28A0092B-C50C-407E-A947-70E740481C1C}">
                  <a14:useLocalDpi xmlns:a14="http://schemas.microsoft.com/office/drawing/2010/main" val="0"/>
                </a:ext>
              </a:extLst>
            </a:blip>
            <a:srcRect l="12074" t="8168" b="21554"/>
            <a:stretch/>
          </p:blipFill>
          <p:spPr>
            <a:xfrm>
              <a:off x="349464" y="2044328"/>
              <a:ext cx="5431834" cy="3409025"/>
            </a:xfrm>
            <a:prstGeom prst="rect">
              <a:avLst/>
            </a:prstGeom>
          </p:spPr>
        </p:pic>
        <p:sp>
          <p:nvSpPr>
            <p:cNvPr id="31" name="TextBox 30"/>
            <p:cNvSpPr txBox="1"/>
            <p:nvPr/>
          </p:nvSpPr>
          <p:spPr>
            <a:xfrm>
              <a:off x="622598" y="3212976"/>
              <a:ext cx="4104456" cy="1523494"/>
            </a:xfrm>
            <a:prstGeom prst="rect">
              <a:avLst/>
            </a:prstGeom>
            <a:noFill/>
          </p:spPr>
          <p:txBody>
            <a:bodyPr wrap="square" rtlCol="0">
              <a:spAutoFit/>
            </a:bodyPr>
            <a:lstStyle/>
            <a:p>
              <a:pPr>
                <a:spcAft>
                  <a:spcPts val="600"/>
                </a:spcAft>
              </a:pPr>
              <a:r>
                <a:rPr lang="en-US" sz="4400" dirty="0" smtClean="0">
                  <a:latin typeface="Times New Roman" pitchFamily="18" charset="0"/>
                  <a:cs typeface="Times New Roman" pitchFamily="18" charset="0"/>
                </a:rPr>
                <a:t>10 – 6 </a:t>
              </a:r>
            </a:p>
            <a:p>
              <a:pPr>
                <a:spcAft>
                  <a:spcPts val="600"/>
                </a:spcAft>
              </a:pPr>
              <a:r>
                <a:rPr lang="en-US" sz="4400" dirty="0" smtClean="0">
                  <a:latin typeface="Times New Roman" pitchFamily="18" charset="0"/>
                  <a:cs typeface="Times New Roman" pitchFamily="18" charset="0"/>
                </a:rPr>
                <a:t>11 – 1 – 6 </a:t>
              </a:r>
              <a:endParaRPr lang="vi-VN" sz="4400" dirty="0">
                <a:latin typeface="Times New Roman" pitchFamily="18" charset="0"/>
                <a:cs typeface="Times New Roman" pitchFamily="18" charset="0"/>
              </a:endParaRPr>
            </a:p>
          </p:txBody>
        </p:sp>
      </p:grpSp>
      <p:grpSp>
        <p:nvGrpSpPr>
          <p:cNvPr id="32" name="Group 31"/>
          <p:cNvGrpSpPr/>
          <p:nvPr/>
        </p:nvGrpSpPr>
        <p:grpSpPr>
          <a:xfrm>
            <a:off x="332780" y="2047596"/>
            <a:ext cx="5431834" cy="3409025"/>
            <a:chOff x="349464" y="2044328"/>
            <a:chExt cx="5431834" cy="3409025"/>
          </a:xfrm>
        </p:grpSpPr>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l="12074" t="8168" b="21554"/>
            <a:stretch/>
          </p:blipFill>
          <p:spPr>
            <a:xfrm>
              <a:off x="349464" y="2044328"/>
              <a:ext cx="5431834" cy="3409025"/>
            </a:xfrm>
            <a:prstGeom prst="rect">
              <a:avLst/>
            </a:prstGeom>
          </p:spPr>
        </p:pic>
        <p:sp>
          <p:nvSpPr>
            <p:cNvPr id="34" name="TextBox 33"/>
            <p:cNvSpPr txBox="1"/>
            <p:nvPr/>
          </p:nvSpPr>
          <p:spPr>
            <a:xfrm>
              <a:off x="622598" y="3212976"/>
              <a:ext cx="4104456" cy="1523494"/>
            </a:xfrm>
            <a:prstGeom prst="rect">
              <a:avLst/>
            </a:prstGeom>
            <a:noFill/>
          </p:spPr>
          <p:txBody>
            <a:bodyPr wrap="square" rtlCol="0">
              <a:spAutoFit/>
            </a:bodyPr>
            <a:lstStyle/>
            <a:p>
              <a:pPr>
                <a:spcAft>
                  <a:spcPts val="600"/>
                </a:spcAft>
              </a:pPr>
              <a:r>
                <a:rPr lang="en-US" sz="4400" dirty="0" smtClean="0">
                  <a:latin typeface="Times New Roman" pitchFamily="18" charset="0"/>
                  <a:cs typeface="Times New Roman" pitchFamily="18" charset="0"/>
                </a:rPr>
                <a:t>10 - 5</a:t>
              </a:r>
            </a:p>
            <a:p>
              <a:pPr>
                <a:spcAft>
                  <a:spcPts val="600"/>
                </a:spcAft>
              </a:pPr>
              <a:r>
                <a:rPr lang="en-US" sz="4400" dirty="0" smtClean="0">
                  <a:latin typeface="Times New Roman" pitchFamily="18" charset="0"/>
                  <a:cs typeface="Times New Roman" pitchFamily="18" charset="0"/>
                </a:rPr>
                <a:t>13 – 3 – 5 </a:t>
              </a:r>
              <a:endParaRPr lang="vi-VN" sz="4400" dirty="0">
                <a:latin typeface="Times New Roman" pitchFamily="18" charset="0"/>
                <a:cs typeface="Times New Roman" pitchFamily="18" charset="0"/>
              </a:endParaRPr>
            </a:p>
          </p:txBody>
        </p:sp>
      </p:grpSp>
      <p:sp>
        <p:nvSpPr>
          <p:cNvPr id="35" name="TextBox 34"/>
          <p:cNvSpPr txBox="1"/>
          <p:nvPr/>
        </p:nvSpPr>
        <p:spPr>
          <a:xfrm>
            <a:off x="2206774" y="3212976"/>
            <a:ext cx="1296144"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t>
            </a:r>
            <a:r>
              <a:rPr lang="en-US" sz="4400" dirty="0" smtClean="0">
                <a:solidFill>
                  <a:srgbClr val="0000FF"/>
                </a:solidFill>
                <a:latin typeface="Times New Roman" pitchFamily="18" charset="0"/>
                <a:cs typeface="Times New Roman" pitchFamily="18" charset="0"/>
              </a:rPr>
              <a:t>  </a:t>
            </a:r>
            <a:r>
              <a:rPr lang="en-US" sz="4400" b="1" dirty="0" smtClean="0">
                <a:solidFill>
                  <a:srgbClr val="0000FF"/>
                </a:solidFill>
                <a:latin typeface="Times New Roman" pitchFamily="18" charset="0"/>
                <a:cs typeface="Times New Roman" pitchFamily="18" charset="0"/>
              </a:rPr>
              <a:t>5</a:t>
            </a:r>
            <a:endParaRPr lang="vi-VN" sz="4400" b="1" dirty="0">
              <a:solidFill>
                <a:srgbClr val="0000FF"/>
              </a:solidFill>
              <a:latin typeface="Times New Roman" pitchFamily="18" charset="0"/>
              <a:cs typeface="Times New Roman" pitchFamily="18" charset="0"/>
            </a:endParaRPr>
          </a:p>
        </p:txBody>
      </p:sp>
      <p:sp>
        <p:nvSpPr>
          <p:cNvPr id="36" name="TextBox 35"/>
          <p:cNvSpPr txBox="1"/>
          <p:nvPr/>
        </p:nvSpPr>
        <p:spPr>
          <a:xfrm>
            <a:off x="3151262" y="3982417"/>
            <a:ext cx="216024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t>
            </a:r>
            <a:r>
              <a:rPr lang="en-US" sz="4400" dirty="0" smtClean="0">
                <a:solidFill>
                  <a:srgbClr val="0000FF"/>
                </a:solidFill>
                <a:latin typeface="Times New Roman" pitchFamily="18" charset="0"/>
                <a:cs typeface="Times New Roman" pitchFamily="18" charset="0"/>
              </a:rPr>
              <a:t>  </a:t>
            </a:r>
            <a:r>
              <a:rPr lang="en-US" sz="4400" b="1" dirty="0" smtClean="0">
                <a:solidFill>
                  <a:srgbClr val="0000FF"/>
                </a:solidFill>
                <a:latin typeface="Times New Roman" pitchFamily="18" charset="0"/>
                <a:cs typeface="Times New Roman" pitchFamily="18" charset="0"/>
              </a:rPr>
              <a:t>10 - 5</a:t>
            </a:r>
            <a:endParaRPr lang="vi-VN" sz="4400" b="1" dirty="0">
              <a:solidFill>
                <a:srgbClr val="0000FF"/>
              </a:solidFill>
              <a:latin typeface="Times New Roman" pitchFamily="18" charset="0"/>
              <a:cs typeface="Times New Roman" pitchFamily="18" charset="0"/>
            </a:endParaRPr>
          </a:p>
        </p:txBody>
      </p:sp>
      <p:sp>
        <p:nvSpPr>
          <p:cNvPr id="37" name="TextBox 36"/>
          <p:cNvSpPr txBox="1"/>
          <p:nvPr/>
        </p:nvSpPr>
        <p:spPr>
          <a:xfrm>
            <a:off x="3151262" y="4619163"/>
            <a:ext cx="216024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t>
            </a:r>
            <a:r>
              <a:rPr lang="en-US" sz="4400" dirty="0" smtClean="0">
                <a:solidFill>
                  <a:srgbClr val="0000FF"/>
                </a:solidFill>
                <a:latin typeface="Times New Roman" pitchFamily="18" charset="0"/>
                <a:cs typeface="Times New Roman" pitchFamily="18" charset="0"/>
              </a:rPr>
              <a:t>  </a:t>
            </a:r>
            <a:r>
              <a:rPr lang="en-US" sz="4400" b="1" dirty="0" smtClean="0">
                <a:solidFill>
                  <a:srgbClr val="0000FF"/>
                </a:solidFill>
                <a:latin typeface="Times New Roman" pitchFamily="18" charset="0"/>
                <a:cs typeface="Times New Roman" pitchFamily="18" charset="0"/>
              </a:rPr>
              <a:t>5</a:t>
            </a:r>
            <a:endParaRPr lang="vi-VN" sz="4400" b="1" dirty="0">
              <a:solidFill>
                <a:srgbClr val="0000FF"/>
              </a:solidFill>
              <a:latin typeface="Times New Roman" pitchFamily="18" charset="0"/>
              <a:cs typeface="Times New Roman" pitchFamily="18" charset="0"/>
            </a:endParaRPr>
          </a:p>
        </p:txBody>
      </p:sp>
      <p:grpSp>
        <p:nvGrpSpPr>
          <p:cNvPr id="25" name="Group 24"/>
          <p:cNvGrpSpPr/>
          <p:nvPr/>
        </p:nvGrpSpPr>
        <p:grpSpPr>
          <a:xfrm>
            <a:off x="334566" y="2032931"/>
            <a:ext cx="5448518" cy="3412293"/>
            <a:chOff x="485180" y="2196728"/>
            <a:chExt cx="5448518" cy="3412293"/>
          </a:xfrm>
        </p:grpSpPr>
        <p:grpSp>
          <p:nvGrpSpPr>
            <p:cNvPr id="38" name="Group 37"/>
            <p:cNvGrpSpPr/>
            <p:nvPr/>
          </p:nvGrpSpPr>
          <p:grpSpPr>
            <a:xfrm>
              <a:off x="501864" y="2196728"/>
              <a:ext cx="5431834" cy="3409025"/>
              <a:chOff x="349464" y="2044328"/>
              <a:chExt cx="5431834" cy="3409025"/>
            </a:xfrm>
          </p:grpSpPr>
          <p:pic>
            <p:nvPicPr>
              <p:cNvPr id="39" name="Picture 38"/>
              <p:cNvPicPr>
                <a:picLocks noChangeAspect="1"/>
              </p:cNvPicPr>
              <p:nvPr/>
            </p:nvPicPr>
            <p:blipFill rotWithShape="1">
              <a:blip r:embed="rId3" cstate="print">
                <a:extLst>
                  <a:ext uri="{28A0092B-C50C-407E-A947-70E740481C1C}">
                    <a14:useLocalDpi xmlns:a14="http://schemas.microsoft.com/office/drawing/2010/main" val="0"/>
                  </a:ext>
                </a:extLst>
              </a:blip>
              <a:srcRect l="12074" t="8168" b="21554"/>
              <a:stretch/>
            </p:blipFill>
            <p:spPr>
              <a:xfrm>
                <a:off x="349464" y="2044328"/>
                <a:ext cx="5431834" cy="3409025"/>
              </a:xfrm>
              <a:prstGeom prst="rect">
                <a:avLst/>
              </a:prstGeom>
            </p:spPr>
          </p:pic>
          <p:sp>
            <p:nvSpPr>
              <p:cNvPr id="40" name="TextBox 39"/>
              <p:cNvSpPr txBox="1"/>
              <p:nvPr/>
            </p:nvSpPr>
            <p:spPr>
              <a:xfrm>
                <a:off x="622598" y="3212976"/>
                <a:ext cx="4104456" cy="1523494"/>
              </a:xfrm>
              <a:prstGeom prst="rect">
                <a:avLst/>
              </a:prstGeom>
              <a:noFill/>
            </p:spPr>
            <p:txBody>
              <a:bodyPr wrap="square" rtlCol="0">
                <a:spAutoFit/>
              </a:bodyPr>
              <a:lstStyle/>
              <a:p>
                <a:pPr>
                  <a:spcAft>
                    <a:spcPts val="600"/>
                  </a:spcAft>
                </a:pPr>
                <a:r>
                  <a:rPr lang="en-US" sz="4400" dirty="0" smtClean="0">
                    <a:latin typeface="Times New Roman" pitchFamily="18" charset="0"/>
                    <a:cs typeface="Times New Roman" pitchFamily="18" charset="0"/>
                  </a:rPr>
                  <a:t>10 – 2 </a:t>
                </a:r>
              </a:p>
              <a:p>
                <a:pPr>
                  <a:spcAft>
                    <a:spcPts val="600"/>
                  </a:spcAft>
                </a:pPr>
                <a:r>
                  <a:rPr lang="en-US" sz="4400" dirty="0" smtClean="0">
                    <a:latin typeface="Times New Roman" pitchFamily="18" charset="0"/>
                    <a:cs typeface="Times New Roman" pitchFamily="18" charset="0"/>
                  </a:rPr>
                  <a:t>14 – 4 – 2 </a:t>
                </a:r>
                <a:endParaRPr lang="vi-VN" sz="4400" dirty="0">
                  <a:latin typeface="Times New Roman" pitchFamily="18" charset="0"/>
                  <a:cs typeface="Times New Roman" pitchFamily="18" charset="0"/>
                </a:endParaRPr>
              </a:p>
            </p:txBody>
          </p:sp>
        </p:grpSp>
        <p:sp>
          <p:nvSpPr>
            <p:cNvPr id="41" name="TextBox 40"/>
            <p:cNvSpPr txBox="1"/>
            <p:nvPr/>
          </p:nvSpPr>
          <p:spPr>
            <a:xfrm>
              <a:off x="2431182" y="3388023"/>
              <a:ext cx="1296144"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t>
              </a:r>
              <a:r>
                <a:rPr lang="en-US" sz="4400" dirty="0" smtClean="0">
                  <a:solidFill>
                    <a:srgbClr val="0000FF"/>
                  </a:solidFill>
                  <a:latin typeface="Times New Roman" pitchFamily="18" charset="0"/>
                  <a:cs typeface="Times New Roman" pitchFamily="18" charset="0"/>
                </a:rPr>
                <a:t>  </a:t>
              </a:r>
              <a:r>
                <a:rPr lang="en-US" sz="4400" b="1" dirty="0" smtClean="0">
                  <a:solidFill>
                    <a:srgbClr val="0000FF"/>
                  </a:solidFill>
                  <a:latin typeface="Times New Roman" pitchFamily="18" charset="0"/>
                  <a:cs typeface="Times New Roman" pitchFamily="18" charset="0"/>
                </a:rPr>
                <a:t>8</a:t>
              </a:r>
              <a:endParaRPr lang="vi-VN" sz="4400" b="1" dirty="0">
                <a:solidFill>
                  <a:srgbClr val="0000FF"/>
                </a:solidFill>
                <a:latin typeface="Times New Roman" pitchFamily="18" charset="0"/>
                <a:cs typeface="Times New Roman" pitchFamily="18" charset="0"/>
              </a:endParaRPr>
            </a:p>
          </p:txBody>
        </p:sp>
        <p:sp>
          <p:nvSpPr>
            <p:cNvPr id="42" name="TextBox 41"/>
            <p:cNvSpPr txBox="1"/>
            <p:nvPr/>
          </p:nvSpPr>
          <p:spPr>
            <a:xfrm>
              <a:off x="3151262" y="4157464"/>
              <a:ext cx="216024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t>
              </a:r>
              <a:r>
                <a:rPr lang="en-US" sz="4400" dirty="0" smtClean="0">
                  <a:solidFill>
                    <a:srgbClr val="0000FF"/>
                  </a:solidFill>
                  <a:latin typeface="Times New Roman" pitchFamily="18" charset="0"/>
                  <a:cs typeface="Times New Roman" pitchFamily="18" charset="0"/>
                </a:rPr>
                <a:t>  </a:t>
              </a:r>
              <a:r>
                <a:rPr lang="en-US" sz="4400" b="1" dirty="0" smtClean="0">
                  <a:solidFill>
                    <a:srgbClr val="0000FF"/>
                  </a:solidFill>
                  <a:latin typeface="Times New Roman" pitchFamily="18" charset="0"/>
                  <a:cs typeface="Times New Roman" pitchFamily="18" charset="0"/>
                </a:rPr>
                <a:t>10 - 2</a:t>
              </a:r>
              <a:endParaRPr lang="vi-VN" sz="4400" b="1" dirty="0">
                <a:solidFill>
                  <a:srgbClr val="0000FF"/>
                </a:solidFill>
                <a:latin typeface="Times New Roman" pitchFamily="18" charset="0"/>
                <a:cs typeface="Times New Roman" pitchFamily="18" charset="0"/>
              </a:endParaRPr>
            </a:p>
          </p:txBody>
        </p:sp>
        <p:sp>
          <p:nvSpPr>
            <p:cNvPr id="43" name="TextBox 42"/>
            <p:cNvSpPr txBox="1"/>
            <p:nvPr/>
          </p:nvSpPr>
          <p:spPr>
            <a:xfrm>
              <a:off x="3151262" y="4794210"/>
              <a:ext cx="216024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t>
              </a:r>
              <a:r>
                <a:rPr lang="en-US" sz="4400" dirty="0" smtClean="0">
                  <a:solidFill>
                    <a:srgbClr val="0000FF"/>
                  </a:solidFill>
                  <a:latin typeface="Times New Roman" pitchFamily="18" charset="0"/>
                  <a:cs typeface="Times New Roman" pitchFamily="18" charset="0"/>
                </a:rPr>
                <a:t>  </a:t>
              </a:r>
              <a:r>
                <a:rPr lang="en-US" sz="4400" b="1" dirty="0">
                  <a:solidFill>
                    <a:srgbClr val="0000FF"/>
                  </a:solidFill>
                  <a:latin typeface="Times New Roman" pitchFamily="18" charset="0"/>
                  <a:cs typeface="Times New Roman" pitchFamily="18" charset="0"/>
                </a:rPr>
                <a:t>8</a:t>
              </a:r>
              <a:endParaRPr lang="vi-VN" sz="4400" b="1" dirty="0">
                <a:solidFill>
                  <a:srgbClr val="0000FF"/>
                </a:solidFill>
                <a:latin typeface="Times New Roman" pitchFamily="18" charset="0"/>
                <a:cs typeface="Times New Roman" pitchFamily="18" charset="0"/>
              </a:endParaRPr>
            </a:p>
          </p:txBody>
        </p:sp>
        <p:grpSp>
          <p:nvGrpSpPr>
            <p:cNvPr id="44" name="Group 43"/>
            <p:cNvGrpSpPr/>
            <p:nvPr/>
          </p:nvGrpSpPr>
          <p:grpSpPr>
            <a:xfrm>
              <a:off x="486966" y="2196728"/>
              <a:ext cx="5431834" cy="3409025"/>
              <a:chOff x="406574" y="2060848"/>
              <a:chExt cx="5431834" cy="3409025"/>
            </a:xfrm>
          </p:grpSpPr>
          <p:grpSp>
            <p:nvGrpSpPr>
              <p:cNvPr id="45" name="Group 44"/>
              <p:cNvGrpSpPr/>
              <p:nvPr/>
            </p:nvGrpSpPr>
            <p:grpSpPr>
              <a:xfrm>
                <a:off x="406574" y="2060848"/>
                <a:ext cx="5431834" cy="3409025"/>
                <a:chOff x="349464" y="2044328"/>
                <a:chExt cx="5431834" cy="3409025"/>
              </a:xfrm>
            </p:grpSpPr>
            <p:pic>
              <p:nvPicPr>
                <p:cNvPr id="49" name="Picture 48"/>
                <p:cNvPicPr>
                  <a:picLocks noChangeAspect="1"/>
                </p:cNvPicPr>
                <p:nvPr/>
              </p:nvPicPr>
              <p:blipFill rotWithShape="1">
                <a:blip r:embed="rId3" cstate="print">
                  <a:extLst>
                    <a:ext uri="{28A0092B-C50C-407E-A947-70E740481C1C}">
                      <a14:useLocalDpi xmlns:a14="http://schemas.microsoft.com/office/drawing/2010/main" val="0"/>
                    </a:ext>
                  </a:extLst>
                </a:blip>
                <a:srcRect l="12074" t="8168" b="21554"/>
                <a:stretch/>
              </p:blipFill>
              <p:spPr>
                <a:xfrm>
                  <a:off x="349464" y="2044328"/>
                  <a:ext cx="5431834" cy="3409025"/>
                </a:xfrm>
                <a:prstGeom prst="rect">
                  <a:avLst/>
                </a:prstGeom>
              </p:spPr>
            </p:pic>
            <p:sp>
              <p:nvSpPr>
                <p:cNvPr id="50" name="TextBox 49"/>
                <p:cNvSpPr txBox="1"/>
                <p:nvPr/>
              </p:nvSpPr>
              <p:spPr>
                <a:xfrm>
                  <a:off x="622598" y="3212976"/>
                  <a:ext cx="4104456" cy="1523494"/>
                </a:xfrm>
                <a:prstGeom prst="rect">
                  <a:avLst/>
                </a:prstGeom>
                <a:noFill/>
              </p:spPr>
              <p:txBody>
                <a:bodyPr wrap="square" rtlCol="0">
                  <a:spAutoFit/>
                </a:bodyPr>
                <a:lstStyle/>
                <a:p>
                  <a:pPr>
                    <a:spcAft>
                      <a:spcPts val="600"/>
                    </a:spcAft>
                  </a:pPr>
                  <a:r>
                    <a:rPr lang="en-US" sz="4400" dirty="0" smtClean="0">
                      <a:latin typeface="Times New Roman" pitchFamily="18" charset="0"/>
                      <a:cs typeface="Times New Roman" pitchFamily="18" charset="0"/>
                    </a:rPr>
                    <a:t>10 – 2 </a:t>
                  </a:r>
                </a:p>
                <a:p>
                  <a:pPr>
                    <a:spcAft>
                      <a:spcPts val="600"/>
                    </a:spcAft>
                  </a:pPr>
                  <a:r>
                    <a:rPr lang="en-US" sz="4400" dirty="0" smtClean="0">
                      <a:latin typeface="Times New Roman" pitchFamily="18" charset="0"/>
                      <a:cs typeface="Times New Roman" pitchFamily="18" charset="0"/>
                    </a:rPr>
                    <a:t>14 – 4 – 2 </a:t>
                  </a:r>
                  <a:endParaRPr lang="vi-VN" sz="4400" dirty="0">
                    <a:latin typeface="Times New Roman" pitchFamily="18" charset="0"/>
                    <a:cs typeface="Times New Roman" pitchFamily="18" charset="0"/>
                  </a:endParaRPr>
                </a:p>
              </p:txBody>
            </p:sp>
          </p:grpSp>
          <p:sp>
            <p:nvSpPr>
              <p:cNvPr id="46" name="TextBox 45"/>
              <p:cNvSpPr txBox="1"/>
              <p:nvPr/>
            </p:nvSpPr>
            <p:spPr>
              <a:xfrm>
                <a:off x="2335892" y="3252143"/>
                <a:ext cx="1296144"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t>
                </a:r>
                <a:r>
                  <a:rPr lang="en-US" sz="4400" dirty="0" smtClean="0">
                    <a:solidFill>
                      <a:srgbClr val="0000FF"/>
                    </a:solidFill>
                    <a:latin typeface="Times New Roman" pitchFamily="18" charset="0"/>
                    <a:cs typeface="Times New Roman" pitchFamily="18" charset="0"/>
                  </a:rPr>
                  <a:t>  </a:t>
                </a:r>
                <a:r>
                  <a:rPr lang="en-US" sz="4400" b="1" dirty="0" smtClean="0">
                    <a:solidFill>
                      <a:srgbClr val="0000FF"/>
                    </a:solidFill>
                    <a:latin typeface="Times New Roman" pitchFamily="18" charset="0"/>
                    <a:cs typeface="Times New Roman" pitchFamily="18" charset="0"/>
                  </a:rPr>
                  <a:t>8</a:t>
                </a:r>
                <a:endParaRPr lang="vi-VN" sz="4400" b="1" dirty="0">
                  <a:solidFill>
                    <a:srgbClr val="0000FF"/>
                  </a:solidFill>
                  <a:latin typeface="Times New Roman" pitchFamily="18" charset="0"/>
                  <a:cs typeface="Times New Roman" pitchFamily="18" charset="0"/>
                </a:endParaRPr>
              </a:p>
            </p:txBody>
          </p:sp>
          <p:sp>
            <p:nvSpPr>
              <p:cNvPr id="47" name="TextBox 46"/>
              <p:cNvSpPr txBox="1"/>
              <p:nvPr/>
            </p:nvSpPr>
            <p:spPr>
              <a:xfrm>
                <a:off x="3055972" y="4021584"/>
                <a:ext cx="216024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t>
                </a:r>
                <a:r>
                  <a:rPr lang="en-US" sz="4400" dirty="0" smtClean="0">
                    <a:solidFill>
                      <a:srgbClr val="0000FF"/>
                    </a:solidFill>
                    <a:latin typeface="Times New Roman" pitchFamily="18" charset="0"/>
                    <a:cs typeface="Times New Roman" pitchFamily="18" charset="0"/>
                  </a:rPr>
                  <a:t>  </a:t>
                </a:r>
                <a:r>
                  <a:rPr lang="en-US" sz="4400" b="1" dirty="0" smtClean="0">
                    <a:solidFill>
                      <a:srgbClr val="0000FF"/>
                    </a:solidFill>
                    <a:latin typeface="Times New Roman" pitchFamily="18" charset="0"/>
                    <a:cs typeface="Times New Roman" pitchFamily="18" charset="0"/>
                  </a:rPr>
                  <a:t>10 - 2</a:t>
                </a:r>
                <a:endParaRPr lang="vi-VN" sz="4400" b="1" dirty="0">
                  <a:solidFill>
                    <a:srgbClr val="0000FF"/>
                  </a:solidFill>
                  <a:latin typeface="Times New Roman" pitchFamily="18" charset="0"/>
                  <a:cs typeface="Times New Roman" pitchFamily="18" charset="0"/>
                </a:endParaRPr>
              </a:p>
            </p:txBody>
          </p:sp>
          <p:sp>
            <p:nvSpPr>
              <p:cNvPr id="48" name="TextBox 47"/>
              <p:cNvSpPr txBox="1"/>
              <p:nvPr/>
            </p:nvSpPr>
            <p:spPr>
              <a:xfrm>
                <a:off x="3055972" y="4658330"/>
                <a:ext cx="216024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t>
                </a:r>
                <a:r>
                  <a:rPr lang="en-US" sz="4400" dirty="0" smtClean="0">
                    <a:solidFill>
                      <a:srgbClr val="0000FF"/>
                    </a:solidFill>
                    <a:latin typeface="Times New Roman" pitchFamily="18" charset="0"/>
                    <a:cs typeface="Times New Roman" pitchFamily="18" charset="0"/>
                  </a:rPr>
                  <a:t>  </a:t>
                </a:r>
                <a:r>
                  <a:rPr lang="en-US" sz="4400" b="1" dirty="0">
                    <a:solidFill>
                      <a:srgbClr val="0000FF"/>
                    </a:solidFill>
                    <a:latin typeface="Times New Roman" pitchFamily="18" charset="0"/>
                    <a:cs typeface="Times New Roman" pitchFamily="18" charset="0"/>
                  </a:rPr>
                  <a:t>8</a:t>
                </a:r>
                <a:endParaRPr lang="vi-VN" sz="4400" b="1" dirty="0">
                  <a:solidFill>
                    <a:srgbClr val="0000FF"/>
                  </a:solidFill>
                  <a:latin typeface="Times New Roman" pitchFamily="18" charset="0"/>
                  <a:cs typeface="Times New Roman" pitchFamily="18" charset="0"/>
                </a:endParaRPr>
              </a:p>
            </p:txBody>
          </p:sp>
        </p:grpSp>
        <p:grpSp>
          <p:nvGrpSpPr>
            <p:cNvPr id="51" name="Group 50"/>
            <p:cNvGrpSpPr/>
            <p:nvPr/>
          </p:nvGrpSpPr>
          <p:grpSpPr>
            <a:xfrm>
              <a:off x="485180" y="2199996"/>
              <a:ext cx="5431834" cy="3409025"/>
              <a:chOff x="349464" y="2044328"/>
              <a:chExt cx="5431834" cy="3409025"/>
            </a:xfrm>
          </p:grpSpPr>
          <p:pic>
            <p:nvPicPr>
              <p:cNvPr id="52" name="Picture 51"/>
              <p:cNvPicPr>
                <a:picLocks noChangeAspect="1"/>
              </p:cNvPicPr>
              <p:nvPr/>
            </p:nvPicPr>
            <p:blipFill rotWithShape="1">
              <a:blip r:embed="rId3" cstate="print">
                <a:extLst>
                  <a:ext uri="{28A0092B-C50C-407E-A947-70E740481C1C}">
                    <a14:useLocalDpi xmlns:a14="http://schemas.microsoft.com/office/drawing/2010/main" val="0"/>
                  </a:ext>
                </a:extLst>
              </a:blip>
              <a:srcRect l="12074" t="8168" b="21554"/>
              <a:stretch/>
            </p:blipFill>
            <p:spPr>
              <a:xfrm>
                <a:off x="349464" y="2044328"/>
                <a:ext cx="5431834" cy="3409025"/>
              </a:xfrm>
              <a:prstGeom prst="rect">
                <a:avLst/>
              </a:prstGeom>
            </p:spPr>
          </p:pic>
          <p:sp>
            <p:nvSpPr>
              <p:cNvPr id="53" name="TextBox 52"/>
              <p:cNvSpPr txBox="1"/>
              <p:nvPr/>
            </p:nvSpPr>
            <p:spPr>
              <a:xfrm>
                <a:off x="622598" y="3212976"/>
                <a:ext cx="4104456" cy="1523494"/>
              </a:xfrm>
              <a:prstGeom prst="rect">
                <a:avLst/>
              </a:prstGeom>
              <a:noFill/>
            </p:spPr>
            <p:txBody>
              <a:bodyPr wrap="square" rtlCol="0">
                <a:spAutoFit/>
              </a:bodyPr>
              <a:lstStyle/>
              <a:p>
                <a:pPr>
                  <a:spcAft>
                    <a:spcPts val="600"/>
                  </a:spcAft>
                </a:pPr>
                <a:r>
                  <a:rPr lang="en-US" sz="4400" dirty="0" smtClean="0">
                    <a:latin typeface="Times New Roman" pitchFamily="18" charset="0"/>
                    <a:cs typeface="Times New Roman" pitchFamily="18" charset="0"/>
                  </a:rPr>
                  <a:t>10 - 5</a:t>
                </a:r>
              </a:p>
              <a:p>
                <a:pPr>
                  <a:spcAft>
                    <a:spcPts val="600"/>
                  </a:spcAft>
                </a:pPr>
                <a:r>
                  <a:rPr lang="en-US" sz="4400" dirty="0" smtClean="0">
                    <a:latin typeface="Times New Roman" pitchFamily="18" charset="0"/>
                    <a:cs typeface="Times New Roman" pitchFamily="18" charset="0"/>
                  </a:rPr>
                  <a:t>13 – 3 – 5 </a:t>
                </a:r>
                <a:endParaRPr lang="vi-VN" sz="4400" dirty="0">
                  <a:latin typeface="Times New Roman" pitchFamily="18" charset="0"/>
                  <a:cs typeface="Times New Roman" pitchFamily="18" charset="0"/>
                </a:endParaRPr>
              </a:p>
            </p:txBody>
          </p:sp>
        </p:grpSp>
        <p:sp>
          <p:nvSpPr>
            <p:cNvPr id="54" name="TextBox 53"/>
            <p:cNvSpPr txBox="1"/>
            <p:nvPr/>
          </p:nvSpPr>
          <p:spPr>
            <a:xfrm>
              <a:off x="2359174" y="3365376"/>
              <a:ext cx="1296144"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t>
              </a:r>
              <a:r>
                <a:rPr lang="en-US" sz="4400" dirty="0" smtClean="0">
                  <a:solidFill>
                    <a:srgbClr val="0000FF"/>
                  </a:solidFill>
                  <a:latin typeface="Times New Roman" pitchFamily="18" charset="0"/>
                  <a:cs typeface="Times New Roman" pitchFamily="18" charset="0"/>
                </a:rPr>
                <a:t>  </a:t>
              </a:r>
              <a:r>
                <a:rPr lang="en-US" sz="4400" b="1" dirty="0" smtClean="0">
                  <a:solidFill>
                    <a:srgbClr val="0000FF"/>
                  </a:solidFill>
                  <a:latin typeface="Times New Roman" pitchFamily="18" charset="0"/>
                  <a:cs typeface="Times New Roman" pitchFamily="18" charset="0"/>
                </a:rPr>
                <a:t>5</a:t>
              </a:r>
              <a:endParaRPr lang="vi-VN" sz="4400" b="1" dirty="0">
                <a:solidFill>
                  <a:srgbClr val="0000FF"/>
                </a:solidFill>
                <a:latin typeface="Times New Roman" pitchFamily="18" charset="0"/>
                <a:cs typeface="Times New Roman" pitchFamily="18" charset="0"/>
              </a:endParaRPr>
            </a:p>
          </p:txBody>
        </p:sp>
        <p:sp>
          <p:nvSpPr>
            <p:cNvPr id="55" name="TextBox 54"/>
            <p:cNvSpPr txBox="1"/>
            <p:nvPr/>
          </p:nvSpPr>
          <p:spPr>
            <a:xfrm>
              <a:off x="3303662" y="4134817"/>
              <a:ext cx="216024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t>
              </a:r>
              <a:r>
                <a:rPr lang="en-US" sz="4400" dirty="0" smtClean="0">
                  <a:solidFill>
                    <a:srgbClr val="0000FF"/>
                  </a:solidFill>
                  <a:latin typeface="Times New Roman" pitchFamily="18" charset="0"/>
                  <a:cs typeface="Times New Roman" pitchFamily="18" charset="0"/>
                </a:rPr>
                <a:t>  </a:t>
              </a:r>
              <a:r>
                <a:rPr lang="en-US" sz="4400" b="1" dirty="0" smtClean="0">
                  <a:solidFill>
                    <a:srgbClr val="0000FF"/>
                  </a:solidFill>
                  <a:latin typeface="Times New Roman" pitchFamily="18" charset="0"/>
                  <a:cs typeface="Times New Roman" pitchFamily="18" charset="0"/>
                </a:rPr>
                <a:t>10 - 5</a:t>
              </a:r>
              <a:endParaRPr lang="vi-VN" sz="4400" b="1" dirty="0">
                <a:solidFill>
                  <a:srgbClr val="0000FF"/>
                </a:solidFill>
                <a:latin typeface="Times New Roman" pitchFamily="18" charset="0"/>
                <a:cs typeface="Times New Roman" pitchFamily="18" charset="0"/>
              </a:endParaRPr>
            </a:p>
          </p:txBody>
        </p:sp>
        <p:sp>
          <p:nvSpPr>
            <p:cNvPr id="56" name="TextBox 55"/>
            <p:cNvSpPr txBox="1"/>
            <p:nvPr/>
          </p:nvSpPr>
          <p:spPr>
            <a:xfrm>
              <a:off x="3303662" y="4771563"/>
              <a:ext cx="216024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t>
              </a:r>
              <a:r>
                <a:rPr lang="en-US" sz="4400" dirty="0" smtClean="0">
                  <a:solidFill>
                    <a:srgbClr val="0000FF"/>
                  </a:solidFill>
                  <a:latin typeface="Times New Roman" pitchFamily="18" charset="0"/>
                  <a:cs typeface="Times New Roman" pitchFamily="18" charset="0"/>
                </a:rPr>
                <a:t>  </a:t>
              </a:r>
              <a:r>
                <a:rPr lang="en-US" sz="4400" b="1" dirty="0" smtClean="0">
                  <a:solidFill>
                    <a:srgbClr val="0000FF"/>
                  </a:solidFill>
                  <a:latin typeface="Times New Roman" pitchFamily="18" charset="0"/>
                  <a:cs typeface="Times New Roman" pitchFamily="18" charset="0"/>
                </a:rPr>
                <a:t>5</a:t>
              </a:r>
              <a:endParaRPr lang="vi-VN" sz="4400" b="1" dirty="0">
                <a:solidFill>
                  <a:srgbClr val="0000FF"/>
                </a:solidFill>
                <a:latin typeface="Times New Roman" pitchFamily="18" charset="0"/>
                <a:cs typeface="Times New Roman" pitchFamily="18" charset="0"/>
              </a:endParaRPr>
            </a:p>
          </p:txBody>
        </p:sp>
      </p:grpSp>
      <p:grpSp>
        <p:nvGrpSpPr>
          <p:cNvPr id="58" name="Group 57"/>
          <p:cNvGrpSpPr/>
          <p:nvPr/>
        </p:nvGrpSpPr>
        <p:grpSpPr>
          <a:xfrm>
            <a:off x="334566" y="2036199"/>
            <a:ext cx="5431834" cy="3409025"/>
            <a:chOff x="349464" y="2044328"/>
            <a:chExt cx="5431834" cy="3409025"/>
          </a:xfrm>
        </p:grpSpPr>
        <p:pic>
          <p:nvPicPr>
            <p:cNvPr id="59" name="Picture 58"/>
            <p:cNvPicPr>
              <a:picLocks noChangeAspect="1"/>
            </p:cNvPicPr>
            <p:nvPr/>
          </p:nvPicPr>
          <p:blipFill rotWithShape="1">
            <a:blip r:embed="rId3" cstate="print">
              <a:extLst>
                <a:ext uri="{28A0092B-C50C-407E-A947-70E740481C1C}">
                  <a14:useLocalDpi xmlns:a14="http://schemas.microsoft.com/office/drawing/2010/main" val="0"/>
                </a:ext>
              </a:extLst>
            </a:blip>
            <a:srcRect l="12074" t="8168" b="21554"/>
            <a:stretch/>
          </p:blipFill>
          <p:spPr>
            <a:xfrm>
              <a:off x="349464" y="2044328"/>
              <a:ext cx="5431834" cy="3409025"/>
            </a:xfrm>
            <a:prstGeom prst="rect">
              <a:avLst/>
            </a:prstGeom>
          </p:spPr>
        </p:pic>
        <p:sp>
          <p:nvSpPr>
            <p:cNvPr id="60" name="TextBox 59"/>
            <p:cNvSpPr txBox="1"/>
            <p:nvPr/>
          </p:nvSpPr>
          <p:spPr>
            <a:xfrm>
              <a:off x="622598" y="3212976"/>
              <a:ext cx="4104456" cy="1523494"/>
            </a:xfrm>
            <a:prstGeom prst="rect">
              <a:avLst/>
            </a:prstGeom>
            <a:noFill/>
          </p:spPr>
          <p:txBody>
            <a:bodyPr wrap="square" rtlCol="0">
              <a:spAutoFit/>
            </a:bodyPr>
            <a:lstStyle/>
            <a:p>
              <a:pPr>
                <a:spcAft>
                  <a:spcPts val="600"/>
                </a:spcAft>
              </a:pPr>
              <a:r>
                <a:rPr lang="en-US" sz="4400" dirty="0" smtClean="0">
                  <a:latin typeface="Times New Roman" pitchFamily="18" charset="0"/>
                  <a:cs typeface="Times New Roman" pitchFamily="18" charset="0"/>
                </a:rPr>
                <a:t>10 – 6 </a:t>
              </a:r>
            </a:p>
            <a:p>
              <a:pPr>
                <a:spcAft>
                  <a:spcPts val="600"/>
                </a:spcAft>
              </a:pPr>
              <a:r>
                <a:rPr lang="en-US" sz="4400" dirty="0" smtClean="0">
                  <a:latin typeface="Times New Roman" pitchFamily="18" charset="0"/>
                  <a:cs typeface="Times New Roman" pitchFamily="18" charset="0"/>
                </a:rPr>
                <a:t>11 – 1 – 6 </a:t>
              </a:r>
              <a:endParaRPr lang="vi-VN" sz="4400" dirty="0">
                <a:latin typeface="Times New Roman" pitchFamily="18" charset="0"/>
                <a:cs typeface="Times New Roman" pitchFamily="18" charset="0"/>
              </a:endParaRPr>
            </a:p>
          </p:txBody>
        </p:sp>
      </p:grpSp>
      <p:sp>
        <p:nvSpPr>
          <p:cNvPr id="61" name="TextBox 60"/>
          <p:cNvSpPr txBox="1"/>
          <p:nvPr/>
        </p:nvSpPr>
        <p:spPr>
          <a:xfrm>
            <a:off x="2206774" y="3212976"/>
            <a:ext cx="1296144"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t>
            </a:r>
            <a:r>
              <a:rPr lang="en-US" sz="4400" dirty="0" smtClean="0">
                <a:solidFill>
                  <a:srgbClr val="0000FF"/>
                </a:solidFill>
                <a:latin typeface="Times New Roman" pitchFamily="18" charset="0"/>
                <a:cs typeface="Times New Roman" pitchFamily="18" charset="0"/>
              </a:rPr>
              <a:t>  </a:t>
            </a:r>
            <a:r>
              <a:rPr lang="en-US" sz="4400" b="1" dirty="0">
                <a:solidFill>
                  <a:srgbClr val="0000FF"/>
                </a:solidFill>
                <a:latin typeface="Times New Roman" pitchFamily="18" charset="0"/>
                <a:cs typeface="Times New Roman" pitchFamily="18" charset="0"/>
              </a:rPr>
              <a:t>4</a:t>
            </a:r>
            <a:endParaRPr lang="vi-VN" sz="4400" b="1" dirty="0">
              <a:solidFill>
                <a:srgbClr val="0000FF"/>
              </a:solidFill>
              <a:latin typeface="Times New Roman" pitchFamily="18" charset="0"/>
              <a:cs typeface="Times New Roman" pitchFamily="18" charset="0"/>
            </a:endParaRPr>
          </a:p>
        </p:txBody>
      </p:sp>
      <p:sp>
        <p:nvSpPr>
          <p:cNvPr id="62" name="TextBox 61"/>
          <p:cNvSpPr txBox="1"/>
          <p:nvPr/>
        </p:nvSpPr>
        <p:spPr>
          <a:xfrm>
            <a:off x="3070870" y="3933056"/>
            <a:ext cx="216024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t>
            </a:r>
            <a:r>
              <a:rPr lang="en-US" sz="4400" dirty="0" smtClean="0">
                <a:solidFill>
                  <a:srgbClr val="0000FF"/>
                </a:solidFill>
                <a:latin typeface="Times New Roman" pitchFamily="18" charset="0"/>
                <a:cs typeface="Times New Roman" pitchFamily="18" charset="0"/>
              </a:rPr>
              <a:t>  </a:t>
            </a:r>
            <a:r>
              <a:rPr lang="en-US" sz="4400" b="1" dirty="0" smtClean="0">
                <a:solidFill>
                  <a:srgbClr val="0000FF"/>
                </a:solidFill>
                <a:latin typeface="Times New Roman" pitchFamily="18" charset="0"/>
                <a:cs typeface="Times New Roman" pitchFamily="18" charset="0"/>
              </a:rPr>
              <a:t>10 - 6</a:t>
            </a:r>
            <a:endParaRPr lang="vi-VN" sz="4400" b="1" dirty="0">
              <a:solidFill>
                <a:srgbClr val="0000FF"/>
              </a:solidFill>
              <a:latin typeface="Times New Roman" pitchFamily="18" charset="0"/>
              <a:cs typeface="Times New Roman" pitchFamily="18" charset="0"/>
            </a:endParaRPr>
          </a:p>
        </p:txBody>
      </p:sp>
      <p:sp>
        <p:nvSpPr>
          <p:cNvPr id="63" name="TextBox 62"/>
          <p:cNvSpPr txBox="1"/>
          <p:nvPr/>
        </p:nvSpPr>
        <p:spPr>
          <a:xfrm>
            <a:off x="3070870" y="4509120"/>
            <a:ext cx="216024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t>
            </a:r>
            <a:r>
              <a:rPr lang="en-US" sz="4400" dirty="0" smtClean="0">
                <a:solidFill>
                  <a:srgbClr val="0000FF"/>
                </a:solidFill>
                <a:latin typeface="Times New Roman" pitchFamily="18" charset="0"/>
                <a:cs typeface="Times New Roman" pitchFamily="18" charset="0"/>
              </a:rPr>
              <a:t>  </a:t>
            </a:r>
            <a:r>
              <a:rPr lang="en-US" sz="4400" b="1" dirty="0" smtClean="0">
                <a:solidFill>
                  <a:srgbClr val="0000FF"/>
                </a:solidFill>
                <a:latin typeface="Times New Roman" pitchFamily="18" charset="0"/>
                <a:cs typeface="Times New Roman" pitchFamily="18" charset="0"/>
              </a:rPr>
              <a:t>4</a:t>
            </a:r>
            <a:endParaRPr lang="vi-VN" sz="4400" b="1" dirty="0">
              <a:solidFill>
                <a:srgbClr val="0000FF"/>
              </a:solidFill>
              <a:latin typeface="Times New Roman" pitchFamily="18" charset="0"/>
              <a:cs typeface="Times New Roman" pitchFamily="18" charset="0"/>
            </a:endParaRPr>
          </a:p>
        </p:txBody>
      </p:sp>
      <p:pic>
        <p:nvPicPr>
          <p:cNvPr id="67" name="Picture 11" descr="C:\Users\ADMIN\Desktop\Tai nguyen thiet ke tro choi\Bảng gỗ\Picture1 (2).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185924" y="3619714"/>
            <a:ext cx="1646553" cy="103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53661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par>
                                <p:cTn id="13" presetID="21" presetClass="entr" presetSubtype="1"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heel(1)">
                                      <p:cBhvr>
                                        <p:cTn id="15" dur="2000"/>
                                        <p:tgtEl>
                                          <p:spTgt spid="29"/>
                                        </p:tgtEl>
                                      </p:cBhvr>
                                    </p:animEffect>
                                  </p:childTnLst>
                                </p:cTn>
                              </p:par>
                              <p:par>
                                <p:cTn id="16" presetID="21" presetClass="entr" presetSubtype="1"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heel(1)">
                                      <p:cBhvr>
                                        <p:cTn id="18" dur="20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4"/>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16"/>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17"/>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8"/>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par>
                                <p:cTn id="46" presetID="43" presetClass="path" presetSubtype="0" accel="50000" decel="50000" fill="hold" nodeType="withEffect">
                                  <p:stCondLst>
                                    <p:cond delay="0"/>
                                  </p:stCondLst>
                                  <p:childTnLst>
                                    <p:animMotion origin="layout" path="M -2.08333E-7 2.22222E-6 L 0.23398 2.22222E-6 C 0.33893 2.22222E-6 0.46836 -0.08287 0.46836 -0.14954 L 0.46836 -0.29861 " pathEditMode="relative" rAng="0" ptsTypes="FfFF">
                                      <p:cBhvr>
                                        <p:cTn id="47" dur="2000" fill="hold"/>
                                        <p:tgtEl>
                                          <p:spTgt spid="15"/>
                                        </p:tgtEl>
                                        <p:attrNameLst>
                                          <p:attrName>ppt_x</p:attrName>
                                          <p:attrName>ppt_y</p:attrName>
                                        </p:attrNameLst>
                                      </p:cBhvr>
                                      <p:rCtr x="23411" y="-14931"/>
                                    </p:animMotion>
                                  </p:childTnLst>
                                </p:cTn>
                              </p:par>
                              <p:par>
                                <p:cTn id="48" presetID="42" presetClass="path" presetSubtype="0" accel="50000" decel="50000" fill="hold" nodeType="withEffect">
                                  <p:stCondLst>
                                    <p:cond delay="0"/>
                                  </p:stCondLst>
                                  <p:childTnLst>
                                    <p:animMotion origin="layout" path="M -0.00078 0.01018 L -0.46745 0.30417 " pathEditMode="relative" rAng="0" ptsTypes="AA">
                                      <p:cBhvr>
                                        <p:cTn id="49" dur="2000" fill="hold"/>
                                        <p:tgtEl>
                                          <p:spTgt spid="26"/>
                                        </p:tgtEl>
                                        <p:attrNameLst>
                                          <p:attrName>ppt_x</p:attrName>
                                          <p:attrName>ppt_y</p:attrName>
                                        </p:attrNameLst>
                                      </p:cBhvr>
                                      <p:rCtr x="-23333" y="14699"/>
                                    </p:animMotion>
                                  </p:childTnLst>
                                </p:cTn>
                              </p:par>
                            </p:childTnLst>
                          </p:cTn>
                        </p:par>
                        <p:par>
                          <p:cTn id="50" fill="hold">
                            <p:stCondLst>
                              <p:cond delay="2000"/>
                            </p:stCondLst>
                            <p:childTnLst>
                              <p:par>
                                <p:cTn id="51" presetID="1" presetClass="exit" presetSubtype="0" fill="hold" nodeType="afterEffect">
                                  <p:stCondLst>
                                    <p:cond delay="0"/>
                                  </p:stCondLst>
                                  <p:childTnLst>
                                    <p:set>
                                      <p:cBhvr>
                                        <p:cTn id="52" dur="1" fill="hold">
                                          <p:stCondLst>
                                            <p:cond delay="0"/>
                                          </p:stCondLst>
                                        </p:cTn>
                                        <p:tgtEl>
                                          <p:spTgt spid="26"/>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left)">
                                      <p:cBhvr>
                                        <p:cTn id="69" dur="500"/>
                                        <p:tgtEl>
                                          <p:spTgt spid="37"/>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32"/>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35"/>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36"/>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37"/>
                                        </p:tgtEl>
                                        <p:attrNameLst>
                                          <p:attrName>style.visibility</p:attrName>
                                        </p:attrNameLst>
                                      </p:cBhvr>
                                      <p:to>
                                        <p:strVal val="hidden"/>
                                      </p:to>
                                    </p:set>
                                  </p:childTnLst>
                                </p:cTn>
                              </p:par>
                              <p:par>
                                <p:cTn id="80" presetID="1" presetClass="entr" presetSubtype="0" fill="hold" nodeType="withEffect">
                                  <p:stCondLst>
                                    <p:cond delay="0"/>
                                  </p:stCondLst>
                                  <p:childTnLst>
                                    <p:set>
                                      <p:cBhvr>
                                        <p:cTn id="81" dur="1" fill="hold">
                                          <p:stCondLst>
                                            <p:cond delay="0"/>
                                          </p:stCondLst>
                                        </p:cTn>
                                        <p:tgtEl>
                                          <p:spTgt spid="25"/>
                                        </p:tgtEl>
                                        <p:attrNameLst>
                                          <p:attrName>style.visibility</p:attrName>
                                        </p:attrNameLst>
                                      </p:cBhvr>
                                      <p:to>
                                        <p:strVal val="visible"/>
                                      </p:to>
                                    </p:set>
                                  </p:childTnLst>
                                </p:cTn>
                              </p:par>
                              <p:par>
                                <p:cTn id="82" presetID="42" presetClass="path" presetSubtype="0" accel="50000" decel="50000" fill="hold" nodeType="withEffect">
                                  <p:stCondLst>
                                    <p:cond delay="0"/>
                                  </p:stCondLst>
                                  <p:childTnLst>
                                    <p:animMotion origin="layout" path="M -4.58675E-6 3.7037E-6 L 0.53729 0.19953 " pathEditMode="relative" rAng="0" ptsTypes="AA">
                                      <p:cBhvr>
                                        <p:cTn id="83" dur="2000" fill="hold"/>
                                        <p:tgtEl>
                                          <p:spTgt spid="25"/>
                                        </p:tgtEl>
                                        <p:attrNameLst>
                                          <p:attrName>ppt_x</p:attrName>
                                          <p:attrName>ppt_y</p:attrName>
                                        </p:attrNameLst>
                                      </p:cBhvr>
                                      <p:rCtr x="26865" y="9977"/>
                                    </p:animMotion>
                                  </p:childTnLst>
                                </p:cTn>
                              </p:par>
                              <p:par>
                                <p:cTn id="84" presetID="42" presetClass="path" presetSubtype="0" accel="50000" decel="50000" fill="hold" nodeType="withEffect">
                                  <p:stCondLst>
                                    <p:cond delay="0"/>
                                  </p:stCondLst>
                                  <p:childTnLst>
                                    <p:animMotion origin="layout" path="M 0.00052 -0.00671 L -0.54115 -0.2162 " pathEditMode="relative" rAng="0" ptsTypes="AA">
                                      <p:cBhvr>
                                        <p:cTn id="85" dur="2000" fill="hold"/>
                                        <p:tgtEl>
                                          <p:spTgt spid="29"/>
                                        </p:tgtEl>
                                        <p:attrNameLst>
                                          <p:attrName>ppt_x</p:attrName>
                                          <p:attrName>ppt_y</p:attrName>
                                        </p:attrNameLst>
                                      </p:cBhvr>
                                      <p:rCtr x="-27083" y="-10486"/>
                                    </p:animMotion>
                                  </p:childTnLst>
                                </p:cTn>
                              </p:par>
                            </p:childTnLst>
                          </p:cTn>
                        </p:par>
                        <p:par>
                          <p:cTn id="86" fill="hold">
                            <p:stCondLst>
                              <p:cond delay="2000"/>
                            </p:stCondLst>
                            <p:childTnLst>
                              <p:par>
                                <p:cTn id="87" presetID="1" presetClass="exit" presetSubtype="0" fill="hold" nodeType="afterEffect">
                                  <p:stCondLst>
                                    <p:cond delay="0"/>
                                  </p:stCondLst>
                                  <p:childTnLst>
                                    <p:set>
                                      <p:cBhvr>
                                        <p:cTn id="88" dur="1" fill="hold">
                                          <p:stCondLst>
                                            <p:cond delay="0"/>
                                          </p:stCondLst>
                                        </p:cTn>
                                        <p:tgtEl>
                                          <p:spTgt spid="29"/>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5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61"/>
                                        </p:tgtEl>
                                        <p:attrNameLst>
                                          <p:attrName>style.visibility</p:attrName>
                                        </p:attrNameLst>
                                      </p:cBhvr>
                                      <p:to>
                                        <p:strVal val="visible"/>
                                      </p:to>
                                    </p:set>
                                    <p:animEffect transition="in" filter="wipe(left)">
                                      <p:cBhvr>
                                        <p:cTn id="95" dur="500"/>
                                        <p:tgtEl>
                                          <p:spTgt spid="6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wipe(left)">
                                      <p:cBhvr>
                                        <p:cTn id="100" dur="500"/>
                                        <p:tgtEl>
                                          <p:spTgt spid="62"/>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63"/>
                                        </p:tgtEl>
                                        <p:attrNameLst>
                                          <p:attrName>style.visibility</p:attrName>
                                        </p:attrNameLst>
                                      </p:cBhvr>
                                      <p:to>
                                        <p:strVal val="visible"/>
                                      </p:to>
                                    </p:set>
                                    <p:animEffect transition="in" filter="wipe(left)">
                                      <p:cBhvr>
                                        <p:cTn id="105" dur="500"/>
                                        <p:tgtEl>
                                          <p:spTgt spid="63"/>
                                        </p:tgtEl>
                                      </p:cBhvr>
                                    </p:animEffect>
                                  </p:childTnLst>
                                </p:cTn>
                              </p:par>
                            </p:childTnLst>
                          </p:cTn>
                        </p:par>
                        <p:par>
                          <p:cTn id="106" fill="hold">
                            <p:stCondLst>
                              <p:cond delay="500"/>
                            </p:stCondLst>
                            <p:childTnLst>
                              <p:par>
                                <p:cTn id="107" presetID="31" presetClass="entr" presetSubtype="0" fill="hold" nodeType="afterEffect">
                                  <p:stCondLst>
                                    <p:cond delay="0"/>
                                  </p:stCondLst>
                                  <p:childTnLst>
                                    <p:set>
                                      <p:cBhvr>
                                        <p:cTn id="108" dur="1" fill="hold">
                                          <p:stCondLst>
                                            <p:cond delay="0"/>
                                          </p:stCondLst>
                                        </p:cTn>
                                        <p:tgtEl>
                                          <p:spTgt spid="67"/>
                                        </p:tgtEl>
                                        <p:attrNameLst>
                                          <p:attrName>style.visibility</p:attrName>
                                        </p:attrNameLst>
                                      </p:cBhvr>
                                      <p:to>
                                        <p:strVal val="visible"/>
                                      </p:to>
                                    </p:set>
                                    <p:anim calcmode="lin" valueType="num">
                                      <p:cBhvr>
                                        <p:cTn id="109" dur="1000" fill="hold"/>
                                        <p:tgtEl>
                                          <p:spTgt spid="67"/>
                                        </p:tgtEl>
                                        <p:attrNameLst>
                                          <p:attrName>ppt_w</p:attrName>
                                        </p:attrNameLst>
                                      </p:cBhvr>
                                      <p:tavLst>
                                        <p:tav tm="0">
                                          <p:val>
                                            <p:fltVal val="0"/>
                                          </p:val>
                                        </p:tav>
                                        <p:tav tm="100000">
                                          <p:val>
                                            <p:strVal val="#ppt_w"/>
                                          </p:val>
                                        </p:tav>
                                      </p:tavLst>
                                    </p:anim>
                                    <p:anim calcmode="lin" valueType="num">
                                      <p:cBhvr>
                                        <p:cTn id="110" dur="1000" fill="hold"/>
                                        <p:tgtEl>
                                          <p:spTgt spid="67"/>
                                        </p:tgtEl>
                                        <p:attrNameLst>
                                          <p:attrName>ppt_h</p:attrName>
                                        </p:attrNameLst>
                                      </p:cBhvr>
                                      <p:tavLst>
                                        <p:tav tm="0">
                                          <p:val>
                                            <p:fltVal val="0"/>
                                          </p:val>
                                        </p:tav>
                                        <p:tav tm="100000">
                                          <p:val>
                                            <p:strVal val="#ppt_h"/>
                                          </p:val>
                                        </p:tav>
                                      </p:tavLst>
                                    </p:anim>
                                    <p:anim calcmode="lin" valueType="num">
                                      <p:cBhvr>
                                        <p:cTn id="111" dur="1000" fill="hold"/>
                                        <p:tgtEl>
                                          <p:spTgt spid="67"/>
                                        </p:tgtEl>
                                        <p:attrNameLst>
                                          <p:attrName>style.rotation</p:attrName>
                                        </p:attrNameLst>
                                      </p:cBhvr>
                                      <p:tavLst>
                                        <p:tav tm="0">
                                          <p:val>
                                            <p:fltVal val="90"/>
                                          </p:val>
                                        </p:tav>
                                        <p:tav tm="100000">
                                          <p:val>
                                            <p:fltVal val="0"/>
                                          </p:val>
                                        </p:tav>
                                      </p:tavLst>
                                    </p:anim>
                                    <p:animEffect transition="in" filter="fade">
                                      <p:cBhvr>
                                        <p:cTn id="112"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P spid="18" grpId="0"/>
      <p:bldP spid="18" grpId="1"/>
      <p:bldP spid="35" grpId="0"/>
      <p:bldP spid="35" grpId="1"/>
      <p:bldP spid="36" grpId="0"/>
      <p:bldP spid="36" grpId="1"/>
      <p:bldP spid="37" grpId="0"/>
      <p:bldP spid="37" grpId="1"/>
      <p:bldP spid="61" grpId="0"/>
      <p:bldP spid="62" grpId="0"/>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b="-10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2799266" y="332656"/>
            <a:ext cx="7184372" cy="1077218"/>
            <a:chOff x="910630" y="557947"/>
            <a:chExt cx="8405637" cy="1077218"/>
          </a:xfrm>
        </p:grpSpPr>
        <p:sp>
          <p:nvSpPr>
            <p:cNvPr id="9" name="TextBox 8"/>
            <p:cNvSpPr txBox="1"/>
            <p:nvPr/>
          </p:nvSpPr>
          <p:spPr>
            <a:xfrm>
              <a:off x="1760963" y="557947"/>
              <a:ext cx="7555304" cy="1077218"/>
            </a:xfrm>
            <a:prstGeom prst="rect">
              <a:avLst/>
            </a:prstGeom>
            <a:noFill/>
          </p:spPr>
          <p:txBody>
            <a:bodyPr wrap="square" rtlCol="0">
              <a:spAutoFit/>
            </a:bodyPr>
            <a:lstStyle/>
            <a:p>
              <a:pPr>
                <a:spcAft>
                  <a:spcPts val="600"/>
                </a:spcAft>
              </a:pPr>
              <a:r>
                <a:rPr lang="en-US" sz="3200" b="1" dirty="0" err="1" smtClean="0">
                  <a:latin typeface="Times New Roman" pitchFamily="18" charset="0"/>
                  <a:cs typeface="Times New Roman" pitchFamily="18" charset="0"/>
                </a:rPr>
                <a:t>Trò</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chơi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Viết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phép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trừ</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quả</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bằng</a:t>
              </a:r>
              <a:r>
                <a:rPr lang="en-US" sz="3200" b="1" dirty="0" smtClean="0">
                  <a:latin typeface="Times New Roman" pitchFamily="18" charset="0"/>
                  <a:cs typeface="Times New Roman" pitchFamily="18" charset="0"/>
                </a:rPr>
                <a:t> 10” </a:t>
              </a:r>
              <a:endParaRPr lang="vi-VN" sz="3200" b="1" dirty="0">
                <a:latin typeface="Times New Roman" pitchFamily="18" charset="0"/>
                <a:cs typeface="Times New Roman" pitchFamily="18" charset="0"/>
              </a:endParaRPr>
            </a:p>
          </p:txBody>
        </p:sp>
        <p:grpSp>
          <p:nvGrpSpPr>
            <p:cNvPr id="10" name="Group 9"/>
            <p:cNvGrpSpPr/>
            <p:nvPr/>
          </p:nvGrpSpPr>
          <p:grpSpPr>
            <a:xfrm>
              <a:off x="910630" y="557947"/>
              <a:ext cx="856895" cy="854829"/>
              <a:chOff x="1522698" y="971728"/>
              <a:chExt cx="720080" cy="767839"/>
            </a:xfrm>
          </p:grpSpPr>
          <p:sp>
            <p:nvSpPr>
              <p:cNvPr id="11" name="Rectangle 10"/>
              <p:cNvSpPr/>
              <p:nvPr/>
            </p:nvSpPr>
            <p:spPr>
              <a:xfrm>
                <a:off x="1643720" y="1085813"/>
                <a:ext cx="504056" cy="504056"/>
              </a:xfrm>
              <a:prstGeom prst="rect">
                <a:avLst/>
              </a:prstGeom>
              <a:solidFill>
                <a:srgbClr val="FF0000"/>
              </a:solidFill>
              <a:ln w="571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smtClean="0">
                    <a:solidFill>
                      <a:schemeClr val="bg1"/>
                    </a:solidFill>
                    <a:latin typeface="Times New Roman" pitchFamily="18" charset="0"/>
                    <a:cs typeface="Times New Roman" pitchFamily="18" charset="0"/>
                  </a:rPr>
                  <a:t>4</a:t>
                </a:r>
                <a:endParaRPr lang="vi-VN" sz="3600" b="1" dirty="0">
                  <a:solidFill>
                    <a:schemeClr val="bg1"/>
                  </a:solidFill>
                  <a:latin typeface="Times New Roman" pitchFamily="18" charset="0"/>
                  <a:cs typeface="Times New Roman" pitchFamily="18" charset="0"/>
                </a:endParaRPr>
              </a:p>
            </p:txBody>
          </p:sp>
          <p:sp>
            <p:nvSpPr>
              <p:cNvPr id="12" name="Oval 11"/>
              <p:cNvSpPr/>
              <p:nvPr/>
            </p:nvSpPr>
            <p:spPr>
              <a:xfrm>
                <a:off x="1522698" y="971728"/>
                <a:ext cx="720080" cy="767839"/>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2000">
                  <a:solidFill>
                    <a:schemeClr val="bg1"/>
                  </a:solidFill>
                  <a:latin typeface="Times New Roman" pitchFamily="18" charset="0"/>
                  <a:cs typeface="Times New Roman" pitchFamily="18" charset="0"/>
                </a:endParaRPr>
              </a:p>
            </p:txBody>
          </p:sp>
        </p:grpSp>
      </p:grpSp>
      <p:pic>
        <p:nvPicPr>
          <p:cNvPr id="614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57" b="97608" l="4394" r="98535">
                        <a14:foregroundMark x1="26631" y1="81579" x2="35686" y2="69378"/>
                        <a14:foregroundMark x1="41145" y1="74641" x2="50599" y2="85646"/>
                        <a14:foregroundMark x1="78029" y1="13397" x2="88282" y2="61722"/>
                        <a14:foregroundMark x1="80426" y1="34689" x2="81891" y2="88995"/>
                        <a14:foregroundMark x1="86684" y1="32775" x2="93076" y2="82297"/>
                        <a14:foregroundMark x1="77630" y1="42344" x2="75100" y2="58373"/>
                        <a14:foregroundMark x1="63782" y1="49522" x2="68975" y2="50957"/>
                        <a14:foregroundMark x1="84820" y1="73445" x2="92810" y2="93062"/>
                        <a14:backgroundMark x1="62983" y1="57177" x2="75366" y2="72488"/>
                        <a14:backgroundMark x1="27031" y1="69378" x2="25832" y2="6842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10630" y="2234839"/>
            <a:ext cx="8064896" cy="448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Callout 12"/>
          <p:cNvSpPr/>
          <p:nvPr/>
        </p:nvSpPr>
        <p:spPr>
          <a:xfrm>
            <a:off x="8399462" y="1409874"/>
            <a:ext cx="3790951" cy="2307158"/>
          </a:xfrm>
          <a:prstGeom prst="wedgeEllipseCallout">
            <a:avLst>
              <a:gd name="adj1" fmla="val -64480"/>
              <a:gd name="adj2" fmla="val 6605"/>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smtClean="0">
                <a:latin typeface="Times New Roman" pitchFamily="18" charset="0"/>
                <a:cs typeface="Times New Roman" pitchFamily="18" charset="0"/>
              </a:rPr>
              <a:t>Ai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cuộc</a:t>
            </a:r>
            <a:r>
              <a:rPr lang="en-US"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242850510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6146"/>
                                        </p:tgtEl>
                                        <p:attrNameLst>
                                          <p:attrName>style.visibility</p:attrName>
                                        </p:attrNameLst>
                                      </p:cBhvr>
                                      <p:to>
                                        <p:strVal val="visible"/>
                                      </p:to>
                                    </p:set>
                                    <p:animEffect transition="in" filter="fade">
                                      <p:cBhvr>
                                        <p:cTn id="25" dur="2000"/>
                                        <p:tgtEl>
                                          <p:spTgt spid="6146"/>
                                        </p:tgtEl>
                                      </p:cBhvr>
                                    </p:animEffect>
                                    <p:anim calcmode="lin" valueType="num">
                                      <p:cBhvr>
                                        <p:cTn id="26" dur="2000" fill="hold"/>
                                        <p:tgtEl>
                                          <p:spTgt spid="6146"/>
                                        </p:tgtEl>
                                        <p:attrNameLst>
                                          <p:attrName>style.rotation</p:attrName>
                                        </p:attrNameLst>
                                      </p:cBhvr>
                                      <p:tavLst>
                                        <p:tav tm="0">
                                          <p:val>
                                            <p:fltVal val="720"/>
                                          </p:val>
                                        </p:tav>
                                        <p:tav tm="100000">
                                          <p:val>
                                            <p:fltVal val="0"/>
                                          </p:val>
                                        </p:tav>
                                      </p:tavLst>
                                    </p:anim>
                                    <p:anim calcmode="lin" valueType="num">
                                      <p:cBhvr>
                                        <p:cTn id="27" dur="2000" fill="hold"/>
                                        <p:tgtEl>
                                          <p:spTgt spid="6146"/>
                                        </p:tgtEl>
                                        <p:attrNameLst>
                                          <p:attrName>ppt_h</p:attrName>
                                        </p:attrNameLst>
                                      </p:cBhvr>
                                      <p:tavLst>
                                        <p:tav tm="0">
                                          <p:val>
                                            <p:fltVal val="0"/>
                                          </p:val>
                                        </p:tav>
                                        <p:tav tm="100000">
                                          <p:val>
                                            <p:strVal val="#ppt_h"/>
                                          </p:val>
                                        </p:tav>
                                      </p:tavLst>
                                    </p:anim>
                                    <p:anim calcmode="lin" valueType="num">
                                      <p:cBhvr>
                                        <p:cTn id="28" dur="2000" fill="hold"/>
                                        <p:tgtEl>
                                          <p:spTgt spid="6146"/>
                                        </p:tgtEl>
                                        <p:attrNameLst>
                                          <p:attrName>ppt_w</p:attrName>
                                        </p:attrNameLst>
                                      </p:cBhvr>
                                      <p:tavLst>
                                        <p:tav tm="0">
                                          <p:val>
                                            <p:fltVal val="0"/>
                                          </p:val>
                                        </p:tav>
                                        <p:tav tm="100000">
                                          <p:val>
                                            <p:strVal val="#ppt_w"/>
                                          </p:val>
                                        </p:tav>
                                      </p:tavLst>
                                    </p:anim>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746163" y="836712"/>
            <a:ext cx="2834430"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Dặn</a:t>
            </a:r>
            <a:r>
              <a:rPr lang="en-US"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6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dò</a:t>
            </a: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3765595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398;p24"/>
          <p:cNvSpPr/>
          <p:nvPr/>
        </p:nvSpPr>
        <p:spPr>
          <a:xfrm>
            <a:off x="2422798" y="980728"/>
            <a:ext cx="8712968" cy="3091120"/>
          </a:xfrm>
          <a:prstGeom prst="rect">
            <a:avLst/>
          </a:prstGeom>
        </p:spPr>
        <p:txBody>
          <a:bodyPr>
            <a:prstTxWarp prst="textArchDown">
              <a:avLst/>
            </a:prstTxWarp>
          </a:bodyPr>
          <a:lstStyle/>
          <a:p>
            <a:pPr lvl="0" algn="ctr"/>
            <a:r>
              <a:rPr sz="6000" b="1" i="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THANK YOU</a:t>
            </a:r>
            <a:br>
              <a:rPr sz="6000" b="1" i="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br>
            <a:r>
              <a:rPr lang="vi-VN"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tạm biệt </a:t>
            </a:r>
            <a:r>
              <a:rPr sz="6000" b="1" i="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VÀ </a:t>
            </a:r>
            <a:r>
              <a:rPr sz="6000" b="1" i="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HẸN GẶP LẠI.</a:t>
            </a:r>
          </a:p>
        </p:txBody>
      </p:sp>
    </p:spTree>
    <p:extLst>
      <p:ext uri="{BB962C8B-B14F-4D97-AF65-F5344CB8AC3E}">
        <p14:creationId xmlns:p14="http://schemas.microsoft.com/office/powerpoint/2010/main" val="7211224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6" repeatCount="indefinite" fill="hold" grpId="0" nodeType="withEffect">
                                  <p:stCondLst>
                                    <p:cond delay="0"/>
                                  </p:stCondLst>
                                  <p:childTnLst>
                                    <p:animClr clrSpc="hsl" dir="cw">
                                      <p:cBhvr override="childStyle">
                                        <p:cTn id="6" dur="2000" fill="hold"/>
                                        <p:tgtEl>
                                          <p:spTgt spid="2"/>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0"/>
          </a:stretch>
        </a:blipFill>
        <a:effectLst/>
      </p:bgPr>
    </p:bg>
    <p:spTree>
      <p:nvGrpSpPr>
        <p:cNvPr id="1" name=""/>
        <p:cNvGrpSpPr/>
        <p:nvPr/>
      </p:nvGrpSpPr>
      <p:grpSpPr>
        <a:xfrm>
          <a:off x="0" y="0"/>
          <a:ext cx="0" cy="0"/>
          <a:chOff x="0" y="0"/>
          <a:chExt cx="0" cy="0"/>
        </a:xfrm>
      </p:grpSpPr>
      <p:sp>
        <p:nvSpPr>
          <p:cNvPr id="2" name="Rectangle 1"/>
          <p:cNvSpPr/>
          <p:nvPr/>
        </p:nvSpPr>
        <p:spPr>
          <a:xfrm>
            <a:off x="2350790" y="2348880"/>
            <a:ext cx="7560840" cy="3785652"/>
          </a:xfrm>
          <a:prstGeom prst="rect">
            <a:avLst/>
          </a:prstGeom>
          <a:noFill/>
        </p:spPr>
        <p:txBody>
          <a:bodyPr wrap="square" lIns="91440" tIns="45720" rIns="91440" bIns="45720">
            <a:spAutoFit/>
          </a:bodyPr>
          <a:lstStyle/>
          <a:p>
            <a:pPr algn="ctr"/>
            <a:r>
              <a:rPr lang="en-US" sz="6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LUYỆN TẬP</a:t>
            </a:r>
          </a:p>
          <a:p>
            <a:pPr algn="ctr"/>
            <a:r>
              <a:rPr lang="en-US" sz="6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PHÉP TRỪ </a:t>
            </a:r>
          </a:p>
          <a:p>
            <a:pPr algn="ctr"/>
            <a:r>
              <a:rPr lang="en-US" sz="6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(KHÔNG NHỚ) </a:t>
            </a:r>
          </a:p>
          <a:p>
            <a:pPr algn="ctr"/>
            <a:r>
              <a:rPr lang="en-US" sz="6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TRONG PHẠM VI 20</a:t>
            </a:r>
            <a:endParaRPr lang="en-US" sz="6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71966700"/>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
          </a:stretch>
        </a:blipFill>
        <a:effectLst/>
      </p:bgPr>
    </p:bg>
    <p:spTree>
      <p:nvGrpSpPr>
        <p:cNvPr id="1" name=""/>
        <p:cNvGrpSpPr/>
        <p:nvPr/>
      </p:nvGrpSpPr>
      <p:grpSpPr>
        <a:xfrm>
          <a:off x="0" y="0"/>
          <a:ext cx="0" cy="0"/>
          <a:chOff x="0" y="0"/>
          <a:chExt cx="0" cy="0"/>
        </a:xfrm>
      </p:grpSpPr>
      <p:sp>
        <p:nvSpPr>
          <p:cNvPr id="16" name="Rectangle 15"/>
          <p:cNvSpPr/>
          <p:nvPr/>
        </p:nvSpPr>
        <p:spPr>
          <a:xfrm>
            <a:off x="46534" y="1340768"/>
            <a:ext cx="6624736" cy="378565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CHUNG TAY</a:t>
            </a:r>
          </a:p>
          <a:p>
            <a:pPr algn="ctr">
              <a:lnSpc>
                <a:spcPct val="150000"/>
              </a:lnSpc>
            </a:pP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TIẾP SỨC</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0467595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 presetClass="emph" presetSubtype="6" repeatCount="indefinite" fill="hold" grpId="1" nodeType="afterEffect">
                                  <p:stCondLst>
                                    <p:cond delay="0"/>
                                  </p:stCondLst>
                                  <p:childTnLst>
                                    <p:animClr clrSpc="hsl" dir="cw">
                                      <p:cBhvr override="childStyle">
                                        <p:cTn id="12" dur="2000" fill="hold"/>
                                        <p:tgtEl>
                                          <p:spTgt spid="16"/>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94606" y="44624"/>
            <a:ext cx="10945216" cy="147732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CHUNG TAY  TIẾP SỨC</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3" name="TextBox 2"/>
          <p:cNvSpPr txBox="1"/>
          <p:nvPr/>
        </p:nvSpPr>
        <p:spPr>
          <a:xfrm>
            <a:off x="714822" y="3789040"/>
            <a:ext cx="10585176" cy="2219838"/>
          </a:xfrm>
          <a:prstGeom prst="rect">
            <a:avLst/>
          </a:prstGeom>
          <a:noFill/>
        </p:spPr>
        <p:txBody>
          <a:bodyPr wrap="square" rtlCol="0">
            <a:spAutoFit/>
          </a:bodyPr>
          <a:lstStyle/>
          <a:p>
            <a:pPr algn="ctr">
              <a:lnSpc>
                <a:spcPct val="150000"/>
              </a:lnSpc>
            </a:pPr>
            <a:r>
              <a:rPr lang="en-US" sz="3200" dirty="0" err="1" smtClean="0">
                <a:latin typeface="Times New Roman" pitchFamily="18" charset="0"/>
                <a:cs typeface="Times New Roman" pitchFamily="18" charset="0"/>
              </a:rPr>
              <a:t>Dịch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bệnh</a:t>
            </a:r>
            <a:r>
              <a:rPr lang="en-US" sz="3200" dirty="0" smtClean="0">
                <a:latin typeface="Times New Roman" pitchFamily="18" charset="0"/>
                <a:cs typeface="Times New Roman" pitchFamily="18" charset="0"/>
              </a:rPr>
              <a:t> COVID </a:t>
            </a:r>
            <a:r>
              <a:rPr lang="en-US" sz="3200" dirty="0" err="1" smtClean="0">
                <a:latin typeface="Times New Roman" pitchFamily="18" charset="0"/>
                <a:cs typeface="Times New Roman" pitchFamily="18" charset="0"/>
              </a:rPr>
              <a:t>đang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diễn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phức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đúng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chung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phẩm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nguyện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viên</a:t>
            </a:r>
            <a:r>
              <a:rPr lang="en-US" sz="3200" dirty="0" smtClean="0">
                <a:latin typeface="Times New Roman" pitchFamily="18" charset="0"/>
                <a:cs typeface="Times New Roman" pitchFamily="18" charset="0"/>
              </a:rPr>
              <a:t> . </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42867822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9000"/>
          </a:stretch>
        </a:blipFill>
        <a:effectLst/>
      </p:bgPr>
    </p:bg>
    <p:spTree>
      <p:nvGrpSpPr>
        <p:cNvPr id="1" name=""/>
        <p:cNvGrpSpPr/>
        <p:nvPr/>
      </p:nvGrpSpPr>
      <p:grpSpPr>
        <a:xfrm>
          <a:off x="0" y="0"/>
          <a:ext cx="0" cy="0"/>
          <a:chOff x="0" y="0"/>
          <a:chExt cx="0" cy="0"/>
        </a:xfrm>
      </p:grpSpPr>
      <p:sp>
        <p:nvSpPr>
          <p:cNvPr id="28" name="Rectangle 27"/>
          <p:cNvSpPr/>
          <p:nvPr/>
        </p:nvSpPr>
        <p:spPr>
          <a:xfrm>
            <a:off x="0" y="5517232"/>
            <a:ext cx="12230955" cy="154295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5566" y="4714670"/>
            <a:ext cx="2485582" cy="2485582"/>
          </a:xfrm>
          <a:prstGeom prst="rect">
            <a:avLst/>
          </a:prstGeom>
        </p:spPr>
      </p:pic>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l="11376" t="27558" r="11376" b="27558"/>
          <a:stretch/>
        </p:blipFill>
        <p:spPr>
          <a:xfrm>
            <a:off x="-2736303" y="5295512"/>
            <a:ext cx="2736303" cy="1589872"/>
          </a:xfrm>
          <a:prstGeom prst="rect">
            <a:avLst/>
          </a:prstGeom>
        </p:spPr>
      </p:pic>
    </p:spTree>
    <p:extLst>
      <p:ext uri="{BB962C8B-B14F-4D97-AF65-F5344CB8AC3E}">
        <p14:creationId xmlns:p14="http://schemas.microsoft.com/office/powerpoint/2010/main" val="26884352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16667E-7 3.58382E-6 L 0.878 3.58382E-6 " pathEditMode="relative" rAng="0" ptsTypes="AA">
                                      <p:cBhvr>
                                        <p:cTn id="6" dur="7000" fill="hold"/>
                                        <p:tgtEl>
                                          <p:spTgt spid="27"/>
                                        </p:tgtEl>
                                        <p:attrNameLst>
                                          <p:attrName>ppt_x</p:attrName>
                                          <p:attrName>ppt_y</p:attrName>
                                        </p:attrNameLst>
                                      </p:cBhvr>
                                      <p:rCtr x="43893" y="0"/>
                                    </p:animMotion>
                                  </p:childTnLst>
                                </p:cTn>
                              </p:par>
                            </p:childTnLst>
                          </p:cTn>
                        </p:par>
                        <p:par>
                          <p:cTn id="7" fill="hold">
                            <p:stCondLst>
                              <p:cond delay="7000"/>
                            </p:stCondLst>
                            <p:childTnLst>
                              <p:par>
                                <p:cTn id="8" presetID="10" presetClass="exit" presetSubtype="0" fill="hold" nodeType="after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9000"/>
          </a:stretch>
        </a:blipFill>
        <a:effectLst/>
      </p:bgPr>
    </p:bg>
    <p:spTree>
      <p:nvGrpSpPr>
        <p:cNvPr id="1" name=""/>
        <p:cNvGrpSpPr/>
        <p:nvPr/>
      </p:nvGrpSpPr>
      <p:grpSpPr>
        <a:xfrm>
          <a:off x="0" y="0"/>
          <a:ext cx="0" cy="0"/>
          <a:chOff x="0" y="0"/>
          <a:chExt cx="0" cy="0"/>
        </a:xfrm>
      </p:grpSpPr>
      <p:sp>
        <p:nvSpPr>
          <p:cNvPr id="28" name="Rectangle 27"/>
          <p:cNvSpPr/>
          <p:nvPr/>
        </p:nvSpPr>
        <p:spPr>
          <a:xfrm>
            <a:off x="0" y="5517232"/>
            <a:ext cx="12230955" cy="154295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054" name="bác sĩ 3" descr="Quần áo phòng dịch, quần áo y tế đạt tiêu chuẩn ISOBảo hộ lao động Bắc ninh  -KCTViet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380" y="3878736"/>
            <a:ext cx="1734694" cy="2231295"/>
          </a:xfrm>
          <a:prstGeom prst="rect">
            <a:avLst/>
          </a:prstGeom>
          <a:noFill/>
          <a:extLst>
            <a:ext uri="{909E8E84-426E-40DD-AFC4-6F175D3DCCD1}">
              <a14:hiddenFill xmlns:a14="http://schemas.microsoft.com/office/drawing/2010/main">
                <a:solidFill>
                  <a:srgbClr val="FFFFFF"/>
                </a:solidFill>
              </a14:hiddenFill>
            </a:ext>
          </a:extLst>
        </p:spPr>
      </p:pic>
      <p:pic>
        <p:nvPicPr>
          <p:cNvPr id="39" name="bác sĩ 2"/>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33756" t="2500" r="32488" b="8301"/>
          <a:stretch/>
        </p:blipFill>
        <p:spPr>
          <a:xfrm>
            <a:off x="3934966" y="3878736"/>
            <a:ext cx="995697" cy="1941974"/>
          </a:xfrm>
          <a:prstGeom prst="rect">
            <a:avLst/>
          </a:prstGeom>
        </p:spPr>
      </p:pic>
      <p:grpSp>
        <p:nvGrpSpPr>
          <p:cNvPr id="2" name="thùng khẩu trang2"/>
          <p:cNvGrpSpPr/>
          <p:nvPr/>
        </p:nvGrpSpPr>
        <p:grpSpPr>
          <a:xfrm>
            <a:off x="4655046" y="5944508"/>
            <a:ext cx="1180964" cy="1060649"/>
            <a:chOff x="3489066" y="1887930"/>
            <a:chExt cx="2220209" cy="2185013"/>
          </a:xfrm>
        </p:grpSpPr>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l="11660" t="12473" r="11351" b="10968"/>
            <a:stretch/>
          </p:blipFill>
          <p:spPr>
            <a:xfrm>
              <a:off x="3489066" y="1887930"/>
              <a:ext cx="2197288" cy="2185013"/>
            </a:xfrm>
            <a:prstGeom prst="rect">
              <a:avLst/>
            </a:prstGeom>
          </p:spPr>
        </p:pic>
        <p:pic>
          <p:nvPicPr>
            <p:cNvPr id="4" name="Picture 4" descr="Hình ảnh Khẩu Trang Dùng Một Lần Chống Lại Dịch Bệnh, Mô Phỏng Mặt Nạ N95,  Vi Rút Corona Mới, Khẩu Trang N95 miễn phí tải tập tin PNG PSDComment và  Vecto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foregroundMark x1="38594" y1="34063" x2="47500" y2="27500"/>
                        </a14:backgroundRemoval>
                      </a14:imgEffect>
                    </a14:imgLayer>
                  </a14:imgProps>
                </a:ext>
                <a:ext uri="{28A0092B-C50C-407E-A947-70E740481C1C}">
                  <a14:useLocalDpi xmlns:a14="http://schemas.microsoft.com/office/drawing/2010/main" val="0"/>
                </a:ext>
              </a:extLst>
            </a:blip>
            <a:srcRect l="13156" t="22138" r="11845" b="19072"/>
            <a:stretch/>
          </p:blipFill>
          <p:spPr bwMode="auto">
            <a:xfrm>
              <a:off x="4587709" y="2770684"/>
              <a:ext cx="1121566" cy="879161"/>
            </a:xfrm>
            <a:prstGeom prst="rect">
              <a:avLst/>
            </a:prstGeom>
            <a:noFill/>
            <a:scene3d>
              <a:camera prst="isometricOffAxis1Right"/>
              <a:lightRig rig="threePt" dir="t"/>
            </a:scene3d>
            <a:extLst>
              <a:ext uri="{909E8E84-426E-40DD-AFC4-6F175D3DCCD1}">
                <a14:hiddenFill xmlns:a14="http://schemas.microsoft.com/office/drawing/2010/main">
                  <a:solidFill>
                    <a:srgbClr val="FFFFFF"/>
                  </a:solidFill>
                </a14:hiddenFill>
              </a:ext>
            </a:extLst>
          </p:spPr>
        </p:pic>
      </p:grpSp>
      <p:grpSp>
        <p:nvGrpSpPr>
          <p:cNvPr id="5" name="thùng khẩu trang1"/>
          <p:cNvGrpSpPr/>
          <p:nvPr/>
        </p:nvGrpSpPr>
        <p:grpSpPr>
          <a:xfrm>
            <a:off x="4655046" y="5362672"/>
            <a:ext cx="1180964" cy="1060649"/>
            <a:chOff x="3489066" y="1887930"/>
            <a:chExt cx="2220209" cy="2185013"/>
          </a:xfrm>
        </p:grpSpPr>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11660" t="12473" r="11351" b="10968"/>
            <a:stretch/>
          </p:blipFill>
          <p:spPr>
            <a:xfrm>
              <a:off x="3489066" y="1887930"/>
              <a:ext cx="2197288" cy="2185013"/>
            </a:xfrm>
            <a:prstGeom prst="rect">
              <a:avLst/>
            </a:prstGeom>
          </p:spPr>
        </p:pic>
        <p:pic>
          <p:nvPicPr>
            <p:cNvPr id="7" name="Picture 4" descr="Hình ảnh Khẩu Trang Dùng Một Lần Chống Lại Dịch Bệnh, Mô Phỏng Mặt Nạ N95,  Vi Rút Corona Mới, Khẩu Trang N95 miễn phí tải tập tin PNG PSDComment và  Vecto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foregroundMark x1="38594" y1="34063" x2="47500" y2="27500"/>
                        </a14:backgroundRemoval>
                      </a14:imgEffect>
                    </a14:imgLayer>
                  </a14:imgProps>
                </a:ext>
                <a:ext uri="{28A0092B-C50C-407E-A947-70E740481C1C}">
                  <a14:useLocalDpi xmlns:a14="http://schemas.microsoft.com/office/drawing/2010/main" val="0"/>
                </a:ext>
              </a:extLst>
            </a:blip>
            <a:srcRect l="13156" t="22138" r="11845" b="19072"/>
            <a:stretch/>
          </p:blipFill>
          <p:spPr bwMode="auto">
            <a:xfrm>
              <a:off x="4587709" y="2770684"/>
              <a:ext cx="1121566" cy="879161"/>
            </a:xfrm>
            <a:prstGeom prst="rect">
              <a:avLst/>
            </a:prstGeom>
            <a:noFill/>
            <a:scene3d>
              <a:camera prst="isometricOffAxis1Right"/>
              <a:lightRig rig="threePt" dir="t"/>
            </a:scene3d>
            <a:extLst>
              <a:ext uri="{909E8E84-426E-40DD-AFC4-6F175D3DCCD1}">
                <a14:hiddenFill xmlns:a14="http://schemas.microsoft.com/office/drawing/2010/main">
                  <a:solidFill>
                    <a:srgbClr val="FFFFFF"/>
                  </a:solidFill>
                </a14:hiddenFill>
              </a:ext>
            </a:extLst>
          </p:spPr>
        </p:pic>
      </p:grpSp>
      <p:grpSp>
        <p:nvGrpSpPr>
          <p:cNvPr id="8" name="thùng nước rửa tay2"/>
          <p:cNvGrpSpPr/>
          <p:nvPr/>
        </p:nvGrpSpPr>
        <p:grpSpPr>
          <a:xfrm>
            <a:off x="5823818" y="5930126"/>
            <a:ext cx="1168772" cy="1060649"/>
            <a:chOff x="5299981" y="4005064"/>
            <a:chExt cx="1168772" cy="1060649"/>
          </a:xfrm>
        </p:grpSpPr>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11660" t="12473" r="11351" b="10968"/>
            <a:stretch/>
          </p:blipFill>
          <p:spPr>
            <a:xfrm>
              <a:off x="5299981" y="4005064"/>
              <a:ext cx="1168772" cy="1060649"/>
            </a:xfrm>
            <a:prstGeom prst="rect">
              <a:avLst/>
            </a:prstGeom>
          </p:spPr>
        </p:pic>
        <p:pic>
          <p:nvPicPr>
            <p:cNvPr id="10" name="Picture 6" descr="Nước rửa tay Lifebuoy bảo vệ vượt trội chai 493ml giá tốt"/>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781" b="99349" l="9961" r="89844"/>
                      </a14:imgEffect>
                    </a14:imgLayer>
                  </a14:imgProps>
                </a:ext>
                <a:ext uri="{28A0092B-C50C-407E-A947-70E740481C1C}">
                  <a14:useLocalDpi xmlns:a14="http://schemas.microsoft.com/office/drawing/2010/main" val="0"/>
                </a:ext>
              </a:extLst>
            </a:blip>
            <a:srcRect l="28912" r="26089"/>
            <a:stretch/>
          </p:blipFill>
          <p:spPr bwMode="auto">
            <a:xfrm>
              <a:off x="5921037" y="4410844"/>
              <a:ext cx="318185" cy="5303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thùng nước rửa tay1"/>
          <p:cNvGrpSpPr/>
          <p:nvPr/>
        </p:nvGrpSpPr>
        <p:grpSpPr>
          <a:xfrm>
            <a:off x="5843959" y="5260853"/>
            <a:ext cx="1168772" cy="1060649"/>
            <a:chOff x="5299981" y="4005064"/>
            <a:chExt cx="1168772" cy="1060649"/>
          </a:xfrm>
        </p:grpSpPr>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11660" t="12473" r="11351" b="10968"/>
            <a:stretch/>
          </p:blipFill>
          <p:spPr>
            <a:xfrm>
              <a:off x="5299981" y="4005064"/>
              <a:ext cx="1168772" cy="1060649"/>
            </a:xfrm>
            <a:prstGeom prst="rect">
              <a:avLst/>
            </a:prstGeom>
          </p:spPr>
        </p:pic>
        <p:pic>
          <p:nvPicPr>
            <p:cNvPr id="13" name="Picture 6" descr="Nước rửa tay Lifebuoy bảo vệ vượt trội chai 493ml giá tốt"/>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781" b="99349" l="9961" r="89844"/>
                      </a14:imgEffect>
                    </a14:imgLayer>
                  </a14:imgProps>
                </a:ext>
                <a:ext uri="{28A0092B-C50C-407E-A947-70E740481C1C}">
                  <a14:useLocalDpi xmlns:a14="http://schemas.microsoft.com/office/drawing/2010/main" val="0"/>
                </a:ext>
              </a:extLst>
            </a:blip>
            <a:srcRect l="28912" r="26089"/>
            <a:stretch/>
          </p:blipFill>
          <p:spPr bwMode="auto">
            <a:xfrm>
              <a:off x="5921037" y="4410844"/>
              <a:ext cx="318185" cy="5303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thùng bảo hộ 2"/>
          <p:cNvGrpSpPr/>
          <p:nvPr/>
        </p:nvGrpSpPr>
        <p:grpSpPr>
          <a:xfrm>
            <a:off x="7012731" y="5968751"/>
            <a:ext cx="1168772" cy="1060649"/>
            <a:chOff x="6205574" y="2719516"/>
            <a:chExt cx="1168772" cy="1060649"/>
          </a:xfrm>
        </p:grpSpPr>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11660" t="12473" r="11351" b="10968"/>
            <a:stretch/>
          </p:blipFill>
          <p:spPr>
            <a:xfrm>
              <a:off x="6205574" y="2719516"/>
              <a:ext cx="1168772" cy="1060649"/>
            </a:xfrm>
            <a:prstGeom prst="rect">
              <a:avLst/>
            </a:prstGeom>
          </p:spPr>
        </p:pic>
        <p:pic>
          <p:nvPicPr>
            <p:cNvPr id="16" name="Picture 8" descr="Hình ảnh Nhân Viên Y Tế Của Coronavirus Mới Mặc Quần áo Bảo Hộ, Vi Rút  Corona Mới, Phòng Ngừa Dịch Bệnh, Quần áo Bảo Hộ Y Tế miễn phí tải tập"/>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6056" b="93000" l="10000" r="95250">
                          <a14:foregroundMark x1="48500" y1="10889" x2="58417" y2="91167"/>
                          <a14:foregroundMark x1="52000" y1="16333" x2="39167" y2="91944"/>
                          <a14:foregroundMark x1="38583" y1="50722" x2="27667" y2="40389"/>
                          <a14:foregroundMark x1="28750" y1="39500" x2="38917" y2="26167"/>
                          <a14:foregroundMark x1="55750" y1="26611" x2="63500" y2="44833"/>
                          <a14:foregroundMark x1="58583" y1="28000" x2="70167" y2="32000"/>
                          <a14:foregroundMark x1="70167" y1="33389" x2="70833" y2="41333"/>
                          <a14:foregroundMark x1="70833" y1="41333" x2="62083" y2="50444"/>
                          <a14:foregroundMark x1="39250" y1="93000" x2="43833" y2="90889"/>
                          <a14:foregroundMark x1="44167" y1="15611" x2="48083" y2="11667"/>
                          <a14:foregroundMark x1="49833" y1="11667" x2="55750" y2="14944"/>
                          <a14:foregroundMark x1="51167" y1="12833" x2="50500" y2="8833"/>
                          <a14:foregroundMark x1="48750" y1="11889" x2="42083" y2="11667"/>
                          <a14:foregroundMark x1="43833" y1="13000" x2="42917" y2="17333"/>
                          <a14:foregroundMark x1="52750" y1="24056" x2="53333" y2="23444"/>
                          <a14:foregroundMark x1="53167" y1="21667" x2="56250" y2="18944"/>
                          <a14:foregroundMark x1="56250" y1="18944" x2="56083" y2="14556"/>
                          <a14:foregroundMark x1="57417" y1="17000" x2="54667" y2="11944"/>
                          <a14:foregroundMark x1="54667" y1="11833" x2="51167" y2="9722"/>
                          <a14:foregroundMark x1="57000" y1="16333" x2="57250" y2="18667"/>
                          <a14:foregroundMark x1="94833" y1="19333" x2="95250" y2="19333"/>
                          <a14:foregroundMark x1="43583" y1="18167" x2="45750" y2="21389"/>
                          <a14:foregroundMark x1="49500" y1="10111" x2="46583" y2="10389"/>
                          <a14:foregroundMark x1="48917" y1="10000" x2="48833" y2="9500"/>
                          <a14:foregroundMark x1="50333" y1="10111" x2="49500" y2="9389"/>
                          <a14:foregroundMark x1="49083" y1="9611" x2="50167" y2="8667"/>
                          <a14:backgroundMark x1="82417" y1="51778" x2="76000" y2="90778"/>
                          <a14:backgroundMark x1="32583" y1="16556" x2="25583" y2="30611"/>
                          <a14:backgroundMark x1="42083" y1="17944" x2="38917" y2="21722"/>
                          <a14:backgroundMark x1="17167" y1="30833" x2="20000" y2="50944"/>
                          <a14:backgroundMark x1="15083" y1="31278" x2="12667" y2="49278"/>
                          <a14:backgroundMark x1="26333" y1="47889" x2="18250" y2="84833"/>
                          <a14:backgroundMark x1="27000" y1="46944" x2="20333" y2="42500"/>
                          <a14:backgroundMark x1="20667" y1="47167" x2="25583" y2="46944"/>
                          <a14:backgroundMark x1="30500" y1="51167" x2="32250" y2="67056"/>
                          <a14:backgroundMark x1="30833" y1="58389" x2="32583" y2="52556"/>
                          <a14:backgroundMark x1="31583" y1="64500" x2="34333" y2="83889"/>
                          <a14:backgroundMark x1="34750" y1="82722" x2="34333" y2="89278"/>
                          <a14:backgroundMark x1="36083" y1="89056" x2="36833" y2="90000"/>
                          <a14:backgroundMark x1="24917" y1="49056" x2="25917" y2="44611"/>
                          <a14:backgroundMark x1="29417" y1="25000" x2="29833" y2="28278"/>
                          <a14:backgroundMark x1="30250" y1="50833" x2="34083" y2="51222"/>
                          <a14:backgroundMark x1="76250" y1="54611" x2="91500" y2="23278"/>
                          <a14:backgroundMark x1="72000" y1="24833" x2="87667" y2="47222"/>
                          <a14:backgroundMark x1="82667" y1="41167" x2="68250" y2="51778"/>
                          <a14:backgroundMark x1="22833" y1="44167" x2="32167" y2="49333"/>
                          <a14:backgroundMark x1="29333" y1="46444" x2="34500" y2="50500"/>
                          <a14:backgroundMark x1="60750" y1="12833" x2="60917" y2="22167"/>
                          <a14:backgroundMark x1="63000" y1="22667" x2="65500" y2="24056"/>
                          <a14:backgroundMark x1="66083" y1="22000" x2="70250" y2="14556"/>
                          <a14:backgroundMark x1="63833" y1="13111" x2="71750" y2="29111"/>
                          <a14:backgroundMark x1="71000" y1="51000" x2="72167" y2="58611"/>
                          <a14:backgroundMark x1="70750" y1="58389" x2="70750" y2="58389"/>
                          <a14:backgroundMark x1="71333" y1="57833" x2="72000" y2="66778"/>
                          <a14:backgroundMark x1="65750" y1="91167" x2="67250" y2="73333"/>
                          <a14:backgroundMark x1="67833" y1="86778" x2="69250" y2="76556"/>
                          <a14:backgroundMark x1="69083" y1="82556" x2="68833" y2="57444"/>
                          <a14:backgroundMark x1="68500" y1="59889" x2="65167" y2="50611"/>
                          <a14:backgroundMark x1="40583" y1="13222" x2="46750" y2="9833"/>
                          <a14:backgroundMark x1="49500" y1="9056" x2="52583" y2="9722"/>
                          <a14:backgroundMark x1="49500" y1="9056" x2="51000" y2="9500"/>
                          <a14:backgroundMark x1="51000" y1="8667" x2="50000" y2="9889"/>
                          <a14:backgroundMark x1="35250" y1="22056" x2="41917" y2="22556"/>
                          <a14:backgroundMark x1="41667" y1="11389" x2="42000" y2="12167"/>
                          <a14:backgroundMark x1="43417" y1="10556" x2="42083" y2="12111"/>
                        </a14:backgroundRemoval>
                      </a14:imgEffect>
                    </a14:imgLayer>
                  </a14:imgProps>
                </a:ext>
                <a:ext uri="{28A0092B-C50C-407E-A947-70E740481C1C}">
                  <a14:useLocalDpi xmlns:a14="http://schemas.microsoft.com/office/drawing/2010/main" val="0"/>
                </a:ext>
              </a:extLst>
            </a:blip>
            <a:srcRect l="21392" t="9556" r="23203" b="6052"/>
            <a:stretch/>
          </p:blipFill>
          <p:spPr bwMode="auto">
            <a:xfrm>
              <a:off x="6804476" y="3126757"/>
              <a:ext cx="226834" cy="5182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thùng bảo hộ1"/>
          <p:cNvGrpSpPr/>
          <p:nvPr/>
        </p:nvGrpSpPr>
        <p:grpSpPr>
          <a:xfrm>
            <a:off x="7017496" y="5321238"/>
            <a:ext cx="1168772" cy="1060649"/>
            <a:chOff x="6205574" y="2719516"/>
            <a:chExt cx="1168772" cy="1060649"/>
          </a:xfrm>
        </p:grpSpPr>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l="11660" t="12473" r="11351" b="10968"/>
            <a:stretch/>
          </p:blipFill>
          <p:spPr>
            <a:xfrm>
              <a:off x="6205574" y="2719516"/>
              <a:ext cx="1168772" cy="1060649"/>
            </a:xfrm>
            <a:prstGeom prst="rect">
              <a:avLst/>
            </a:prstGeom>
          </p:spPr>
        </p:pic>
        <p:pic>
          <p:nvPicPr>
            <p:cNvPr id="19" name="Picture 8" descr="Hình ảnh Nhân Viên Y Tế Của Coronavirus Mới Mặc Quần áo Bảo Hộ, Vi Rút  Corona Mới, Phòng Ngừa Dịch Bệnh, Quần áo Bảo Hộ Y Tế miễn phí tải tập"/>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6056" b="93000" l="10000" r="95250">
                          <a14:foregroundMark x1="48500" y1="10889" x2="58417" y2="91167"/>
                          <a14:foregroundMark x1="52000" y1="16333" x2="39167" y2="91944"/>
                          <a14:foregroundMark x1="38583" y1="50722" x2="27667" y2="40389"/>
                          <a14:foregroundMark x1="28750" y1="39500" x2="38917" y2="26167"/>
                          <a14:foregroundMark x1="55750" y1="26611" x2="63500" y2="44833"/>
                          <a14:foregroundMark x1="58583" y1="28000" x2="70167" y2="32000"/>
                          <a14:foregroundMark x1="70167" y1="33389" x2="70833" y2="41333"/>
                          <a14:foregroundMark x1="70833" y1="41333" x2="62083" y2="50444"/>
                          <a14:foregroundMark x1="39250" y1="93000" x2="43833" y2="90889"/>
                          <a14:foregroundMark x1="44167" y1="15611" x2="48083" y2="11667"/>
                          <a14:foregroundMark x1="49833" y1="11667" x2="55750" y2="14944"/>
                          <a14:foregroundMark x1="51167" y1="12833" x2="50500" y2="8833"/>
                          <a14:foregroundMark x1="48750" y1="11889" x2="42083" y2="11667"/>
                          <a14:foregroundMark x1="43833" y1="13000" x2="42917" y2="17333"/>
                          <a14:foregroundMark x1="52750" y1="24056" x2="53333" y2="23444"/>
                          <a14:foregroundMark x1="53167" y1="21667" x2="56250" y2="18944"/>
                          <a14:foregroundMark x1="56250" y1="18944" x2="56083" y2="14556"/>
                          <a14:foregroundMark x1="57417" y1="17000" x2="54667" y2="11944"/>
                          <a14:foregroundMark x1="54667" y1="11833" x2="51167" y2="9722"/>
                          <a14:foregroundMark x1="57000" y1="16333" x2="57250" y2="18667"/>
                          <a14:foregroundMark x1="94833" y1="19333" x2="95250" y2="19333"/>
                          <a14:foregroundMark x1="43583" y1="18167" x2="45750" y2="21389"/>
                          <a14:foregroundMark x1="49500" y1="10111" x2="46583" y2="10389"/>
                          <a14:foregroundMark x1="48917" y1="10000" x2="48833" y2="9500"/>
                          <a14:foregroundMark x1="50333" y1="10111" x2="49500" y2="9389"/>
                          <a14:foregroundMark x1="49083" y1="9611" x2="50167" y2="8667"/>
                          <a14:backgroundMark x1="82417" y1="51778" x2="76000" y2="90778"/>
                          <a14:backgroundMark x1="32583" y1="16556" x2="25583" y2="30611"/>
                          <a14:backgroundMark x1="42083" y1="17944" x2="38917" y2="21722"/>
                          <a14:backgroundMark x1="17167" y1="30833" x2="20000" y2="50944"/>
                          <a14:backgroundMark x1="15083" y1="31278" x2="12667" y2="49278"/>
                          <a14:backgroundMark x1="26333" y1="47889" x2="18250" y2="84833"/>
                          <a14:backgroundMark x1="27000" y1="46944" x2="20333" y2="42500"/>
                          <a14:backgroundMark x1="20667" y1="47167" x2="25583" y2="46944"/>
                          <a14:backgroundMark x1="30500" y1="51167" x2="32250" y2="67056"/>
                          <a14:backgroundMark x1="30833" y1="58389" x2="32583" y2="52556"/>
                          <a14:backgroundMark x1="31583" y1="64500" x2="34333" y2="83889"/>
                          <a14:backgroundMark x1="34750" y1="82722" x2="34333" y2="89278"/>
                          <a14:backgroundMark x1="36083" y1="89056" x2="36833" y2="90000"/>
                          <a14:backgroundMark x1="24917" y1="49056" x2="25917" y2="44611"/>
                          <a14:backgroundMark x1="29417" y1="25000" x2="29833" y2="28278"/>
                          <a14:backgroundMark x1="30250" y1="50833" x2="34083" y2="51222"/>
                          <a14:backgroundMark x1="76250" y1="54611" x2="91500" y2="23278"/>
                          <a14:backgroundMark x1="72000" y1="24833" x2="87667" y2="47222"/>
                          <a14:backgroundMark x1="82667" y1="41167" x2="68250" y2="51778"/>
                          <a14:backgroundMark x1="22833" y1="44167" x2="32167" y2="49333"/>
                          <a14:backgroundMark x1="29333" y1="46444" x2="34500" y2="50500"/>
                          <a14:backgroundMark x1="60750" y1="12833" x2="60917" y2="22167"/>
                          <a14:backgroundMark x1="63000" y1="22667" x2="65500" y2="24056"/>
                          <a14:backgroundMark x1="66083" y1="22000" x2="70250" y2="14556"/>
                          <a14:backgroundMark x1="63833" y1="13111" x2="71750" y2="29111"/>
                          <a14:backgroundMark x1="71000" y1="51000" x2="72167" y2="58611"/>
                          <a14:backgroundMark x1="70750" y1="58389" x2="70750" y2="58389"/>
                          <a14:backgroundMark x1="71333" y1="57833" x2="72000" y2="66778"/>
                          <a14:backgroundMark x1="65750" y1="91167" x2="67250" y2="73333"/>
                          <a14:backgroundMark x1="67833" y1="86778" x2="69250" y2="76556"/>
                          <a14:backgroundMark x1="69083" y1="82556" x2="68833" y2="57444"/>
                          <a14:backgroundMark x1="68500" y1="59889" x2="65167" y2="50611"/>
                          <a14:backgroundMark x1="40583" y1="13222" x2="46750" y2="9833"/>
                          <a14:backgroundMark x1="49500" y1="9056" x2="52583" y2="9722"/>
                          <a14:backgroundMark x1="49500" y1="9056" x2="51000" y2="9500"/>
                          <a14:backgroundMark x1="51000" y1="8667" x2="50000" y2="9889"/>
                          <a14:backgroundMark x1="35250" y1="22056" x2="41917" y2="22556"/>
                          <a14:backgroundMark x1="41667" y1="11389" x2="42000" y2="12167"/>
                          <a14:backgroundMark x1="43417" y1="10556" x2="42083" y2="12111"/>
                        </a14:backgroundRemoval>
                      </a14:imgEffect>
                    </a14:imgLayer>
                  </a14:imgProps>
                </a:ext>
                <a:ext uri="{28A0092B-C50C-407E-A947-70E740481C1C}">
                  <a14:useLocalDpi xmlns:a14="http://schemas.microsoft.com/office/drawing/2010/main" val="0"/>
                </a:ext>
              </a:extLst>
            </a:blip>
            <a:srcRect l="21392" t="9556" r="23203" b="6052"/>
            <a:stretch/>
          </p:blipFill>
          <p:spPr bwMode="auto">
            <a:xfrm>
              <a:off x="6804476" y="3126757"/>
              <a:ext cx="226834" cy="5182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thùng xịt khẩu 2"/>
          <p:cNvGrpSpPr/>
          <p:nvPr/>
        </p:nvGrpSpPr>
        <p:grpSpPr>
          <a:xfrm>
            <a:off x="8220223" y="5786399"/>
            <a:ext cx="1168772" cy="1060649"/>
            <a:chOff x="7752613" y="4037579"/>
            <a:chExt cx="1168772" cy="1060649"/>
          </a:xfrm>
        </p:grpSpPr>
        <p:pic>
          <p:nvPicPr>
            <p:cNvPr id="21" name="Picture 20"/>
            <p:cNvPicPr>
              <a:picLocks noChangeAspect="1"/>
            </p:cNvPicPr>
            <p:nvPr/>
          </p:nvPicPr>
          <p:blipFill rotWithShape="1">
            <a:blip r:embed="rId7" cstate="print">
              <a:extLst>
                <a:ext uri="{28A0092B-C50C-407E-A947-70E740481C1C}">
                  <a14:useLocalDpi xmlns:a14="http://schemas.microsoft.com/office/drawing/2010/main" val="0"/>
                </a:ext>
              </a:extLst>
            </a:blip>
            <a:srcRect l="11660" t="12473" r="11351" b="10968"/>
            <a:stretch/>
          </p:blipFill>
          <p:spPr>
            <a:xfrm>
              <a:off x="7752613" y="4037579"/>
              <a:ext cx="1168772" cy="1060649"/>
            </a:xfrm>
            <a:prstGeom prst="rect">
              <a:avLst/>
            </a:prstGeom>
          </p:spPr>
        </p:pic>
        <p:pic>
          <p:nvPicPr>
            <p:cNvPr id="22" name="Picture 10" descr="Cồn xịt rửa tay khô M.pros 450ml – MEDiCARE"/>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rcRect l="33304" t="15662" r="33391" b="13768"/>
            <a:stretch/>
          </p:blipFill>
          <p:spPr bwMode="auto">
            <a:xfrm>
              <a:off x="8289145" y="4437112"/>
              <a:ext cx="350495" cy="5256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thùng xịt khuẩn 1"/>
          <p:cNvGrpSpPr/>
          <p:nvPr/>
        </p:nvGrpSpPr>
        <p:grpSpPr>
          <a:xfrm>
            <a:off x="8219000" y="5105812"/>
            <a:ext cx="1168772" cy="1060649"/>
            <a:chOff x="7752613" y="4037579"/>
            <a:chExt cx="1168772" cy="1060649"/>
          </a:xfrm>
        </p:grpSpPr>
        <p:pic>
          <p:nvPicPr>
            <p:cNvPr id="24" name="Picture 23"/>
            <p:cNvPicPr>
              <a:picLocks noChangeAspect="1"/>
            </p:cNvPicPr>
            <p:nvPr/>
          </p:nvPicPr>
          <p:blipFill rotWithShape="1">
            <a:blip r:embed="rId7" cstate="print">
              <a:extLst>
                <a:ext uri="{28A0092B-C50C-407E-A947-70E740481C1C}">
                  <a14:useLocalDpi xmlns:a14="http://schemas.microsoft.com/office/drawing/2010/main" val="0"/>
                </a:ext>
              </a:extLst>
            </a:blip>
            <a:srcRect l="11660" t="12473" r="11351" b="10968"/>
            <a:stretch/>
          </p:blipFill>
          <p:spPr>
            <a:xfrm>
              <a:off x="7752613" y="4037579"/>
              <a:ext cx="1168772" cy="1060649"/>
            </a:xfrm>
            <a:prstGeom prst="rect">
              <a:avLst/>
            </a:prstGeom>
          </p:spPr>
        </p:pic>
        <p:pic>
          <p:nvPicPr>
            <p:cNvPr id="25" name="Picture 10" descr="Cồn xịt rửa tay khô M.pros 450ml – MEDiCARE"/>
            <p:cNvPicPr>
              <a:picLocks noChangeAspect="1" noChangeArrowheads="1"/>
            </p:cNvPicPr>
            <p:nvPr/>
          </p:nvPicPr>
          <p:blipFill rotWithShape="1">
            <a:blip r:embed="rId20" cstate="print">
              <a:extLst>
                <a:ext uri="{BEBA8EAE-BF5A-486C-A8C5-ECC9F3942E4B}">
                  <a14:imgProps xmlns:a14="http://schemas.microsoft.com/office/drawing/2010/main">
                    <a14:imgLayer r:embed="rId21">
                      <a14:imgEffect>
                        <a14:backgroundRemoval t="10000" b="90000" l="10000" r="90000"/>
                      </a14:imgEffect>
                    </a14:imgLayer>
                  </a14:imgProps>
                </a:ext>
                <a:ext uri="{28A0092B-C50C-407E-A947-70E740481C1C}">
                  <a14:useLocalDpi xmlns:a14="http://schemas.microsoft.com/office/drawing/2010/main" val="0"/>
                </a:ext>
              </a:extLst>
            </a:blip>
            <a:srcRect l="33304" t="15662" r="33391" b="13768"/>
            <a:stretch/>
          </p:blipFill>
          <p:spPr bwMode="auto">
            <a:xfrm>
              <a:off x="8289145" y="4437112"/>
              <a:ext cx="350495" cy="525663"/>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ô tô"/>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263558" y="4446944"/>
            <a:ext cx="2926855" cy="2926855"/>
          </a:xfrm>
          <a:prstGeom prst="rect">
            <a:avLst/>
          </a:prstGeom>
        </p:spPr>
      </p:pic>
      <p:pic>
        <p:nvPicPr>
          <p:cNvPr id="42" name="bác sĩ 1"/>
          <p:cNvPicPr>
            <a:picLocks noChangeAspect="1" noChangeArrowheads="1"/>
          </p:cNvPicPr>
          <p:nvPr/>
        </p:nvPicPr>
        <p:blipFill rotWithShape="1">
          <a:blip r:embed="rId23">
            <a:extLst>
              <a:ext uri="{BEBA8EAE-BF5A-486C-A8C5-ECC9F3942E4B}">
                <a14:imgProps xmlns:a14="http://schemas.microsoft.com/office/drawing/2010/main">
                  <a14:imgLayer r:embed="rId24">
                    <a14:imgEffect>
                      <a14:backgroundRemoval t="17572" b="82748" l="74441" r="93930">
                        <a14:foregroundMark x1="83227" y1="30032" x2="81789" y2="23003"/>
                        <a14:foregroundMark x1="82907" y1="30511" x2="84824" y2="22843"/>
                      </a14:backgroundRemoval>
                    </a14:imgEffect>
                    <a14:imgEffect>
                      <a14:sharpenSoften amount="50000"/>
                    </a14:imgEffect>
                    <a14:imgEffect>
                      <a14:colorTemperature colorTemp="7200"/>
                    </a14:imgEffect>
                    <a14:imgEffect>
                      <a14:saturation sat="400000"/>
                    </a14:imgEffect>
                  </a14:imgLayer>
                </a14:imgProps>
              </a:ext>
              <a:ext uri="{28A0092B-C50C-407E-A947-70E740481C1C}">
                <a14:useLocalDpi xmlns:a14="http://schemas.microsoft.com/office/drawing/2010/main" val="0"/>
              </a:ext>
            </a:extLst>
          </a:blip>
          <a:srcRect l="73669" t="18369" r="4926" b="17094"/>
          <a:stretch/>
        </p:blipFill>
        <p:spPr bwMode="auto">
          <a:xfrm>
            <a:off x="3305472" y="4133180"/>
            <a:ext cx="882674"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1" descr="C:\Users\ADMIN\Desktop\Tai nguyen thiet ke tro choi\Bảng gỗ\1.jpg">
            <a:hlinkClick r:id="rId25" action="ppaction://hlinksldjump"/>
          </p:cNvPr>
          <p:cNvPicPr>
            <a:picLocks noChangeAspect="1" noChangeArrowheads="1"/>
          </p:cNvPicPr>
          <p:nvPr/>
        </p:nvPicPr>
        <p:blipFill>
          <a:blip r:embed="rId26">
            <a:extLst>
              <a:ext uri="{BEBA8EAE-BF5A-486C-A8C5-ECC9F3942E4B}">
                <a14:imgProps xmlns:a14="http://schemas.microsoft.com/office/drawing/2010/main">
                  <a14:imgLayer r:embed="rId2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60375" y="888141"/>
            <a:ext cx="826241" cy="844402"/>
          </a:xfrm>
          <a:prstGeom prst="rect">
            <a:avLst/>
          </a:prstGeom>
          <a:noFill/>
          <a:extLst>
            <a:ext uri="{909E8E84-426E-40DD-AFC4-6F175D3DCCD1}">
              <a14:hiddenFill xmlns:a14="http://schemas.microsoft.com/office/drawing/2010/main">
                <a:solidFill>
                  <a:srgbClr val="FFFFFF"/>
                </a:solidFill>
              </a14:hiddenFill>
            </a:ext>
          </a:extLst>
        </p:spPr>
      </p:pic>
      <p:pic>
        <p:nvPicPr>
          <p:cNvPr id="45" name="2" descr="C:\Users\ADMIN\Desktop\Tai nguyen thiet ke tro choi\Bảng gỗ\2.jpg">
            <a:hlinkClick r:id="rId28" action="ppaction://hlinksldjump"/>
          </p:cNvPr>
          <p:cNvPicPr>
            <a:picLocks noChangeAspect="1" noChangeArrowheads="1"/>
          </p:cNvPicPr>
          <p:nvPr/>
        </p:nvPicPr>
        <p:blipFill>
          <a:blip r:embed="rId29">
            <a:extLst>
              <a:ext uri="{BEBA8EAE-BF5A-486C-A8C5-ECC9F3942E4B}">
                <a14:imgProps xmlns:a14="http://schemas.microsoft.com/office/drawing/2010/main">
                  <a14:imgLayer r:embed="rId30">
                    <a14:imgEffect>
                      <a14:backgroundRemoval t="0" b="100000" l="0" r="99115"/>
                    </a14:imgEffect>
                  </a14:imgLayer>
                </a14:imgProps>
              </a:ext>
              <a:ext uri="{28A0092B-C50C-407E-A947-70E740481C1C}">
                <a14:useLocalDpi xmlns:a14="http://schemas.microsoft.com/office/drawing/2010/main" val="0"/>
              </a:ext>
            </a:extLst>
          </a:blip>
          <a:srcRect/>
          <a:stretch>
            <a:fillRect/>
          </a:stretch>
        </p:blipFill>
        <p:spPr bwMode="auto">
          <a:xfrm>
            <a:off x="2965367" y="858471"/>
            <a:ext cx="781442" cy="836765"/>
          </a:xfrm>
          <a:prstGeom prst="rect">
            <a:avLst/>
          </a:prstGeom>
          <a:noFill/>
          <a:extLst>
            <a:ext uri="{909E8E84-426E-40DD-AFC4-6F175D3DCCD1}">
              <a14:hiddenFill xmlns:a14="http://schemas.microsoft.com/office/drawing/2010/main">
                <a:solidFill>
                  <a:srgbClr val="FFFFFF"/>
                </a:solidFill>
              </a14:hiddenFill>
            </a:ext>
          </a:extLst>
        </p:spPr>
      </p:pic>
      <p:pic>
        <p:nvPicPr>
          <p:cNvPr id="46" name="3" descr="C:\Users\ADMIN\Desktop\Tai nguyen thiet ke tro choi\Bảng gỗ\3.jpg">
            <a:hlinkClick r:id="rId31" action="ppaction://hlinksldjump"/>
          </p:cNvPr>
          <p:cNvPicPr>
            <a:picLocks noChangeAspect="1" noChangeArrowheads="1"/>
          </p:cNvPicPr>
          <p:nvPr/>
        </p:nvPicPr>
        <p:blipFill>
          <a:blip r:embed="rId32">
            <a:extLst>
              <a:ext uri="{BEBA8EAE-BF5A-486C-A8C5-ECC9F3942E4B}">
                <a14:imgProps xmlns:a14="http://schemas.microsoft.com/office/drawing/2010/main">
                  <a14:imgLayer r:embed="rId3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930031" y="847965"/>
            <a:ext cx="791253" cy="847271"/>
          </a:xfrm>
          <a:prstGeom prst="rect">
            <a:avLst/>
          </a:prstGeom>
          <a:noFill/>
          <a:extLst>
            <a:ext uri="{909E8E84-426E-40DD-AFC4-6F175D3DCCD1}">
              <a14:hiddenFill xmlns:a14="http://schemas.microsoft.com/office/drawing/2010/main">
                <a:solidFill>
                  <a:srgbClr val="FFFFFF"/>
                </a:solidFill>
              </a14:hiddenFill>
            </a:ext>
          </a:extLst>
        </p:spPr>
      </p:pic>
      <p:pic>
        <p:nvPicPr>
          <p:cNvPr id="47" name="4" descr="C:\Users\ADMIN\Desktop\Tai nguyen thiet ke tro choi\Bảng gỗ\4.jpg">
            <a:hlinkClick r:id="rId34" action="ppaction://hlinksldjump"/>
          </p:cNvPr>
          <p:cNvPicPr>
            <a:picLocks noChangeAspect="1" noChangeArrowheads="1"/>
          </p:cNvPicPr>
          <p:nvPr/>
        </p:nvPicPr>
        <p:blipFill>
          <a:blip r:embed="rId35">
            <a:extLst>
              <a:ext uri="{BEBA8EAE-BF5A-486C-A8C5-ECC9F3942E4B}">
                <a14:imgProps xmlns:a14="http://schemas.microsoft.com/office/drawing/2010/main">
                  <a14:imgLayer r:embed="rId36">
                    <a14:imgEffect>
                      <a14:backgroundRemoval t="0" b="97521" l="0" r="100000"/>
                    </a14:imgEffect>
                  </a14:imgLayer>
                </a14:imgProps>
              </a:ext>
              <a:ext uri="{28A0092B-C50C-407E-A947-70E740481C1C}">
                <a14:useLocalDpi xmlns:a14="http://schemas.microsoft.com/office/drawing/2010/main" val="0"/>
              </a:ext>
            </a:extLst>
          </a:blip>
          <a:srcRect/>
          <a:stretch>
            <a:fillRect/>
          </a:stretch>
        </p:blipFill>
        <p:spPr bwMode="auto">
          <a:xfrm>
            <a:off x="10384999" y="847965"/>
            <a:ext cx="753836" cy="807205"/>
          </a:xfrm>
          <a:prstGeom prst="rect">
            <a:avLst/>
          </a:prstGeom>
          <a:noFill/>
          <a:extLst>
            <a:ext uri="{909E8E84-426E-40DD-AFC4-6F175D3DCCD1}">
              <a14:hiddenFill xmlns:a14="http://schemas.microsoft.com/office/drawing/2010/main">
                <a:solidFill>
                  <a:srgbClr val="FFFFFF"/>
                </a:solidFill>
              </a14:hiddenFill>
            </a:ext>
          </a:extLst>
        </p:spPr>
      </p:pic>
      <p:pic>
        <p:nvPicPr>
          <p:cNvPr id="48" name="khẩu trang" descr="Hình ảnh Khẩu Trang Dùng Một Lần Chống Lại Dịch Bệnh, Mô Phỏng Mặt Nạ N95,  Vi Rút Corona Mới, Khẩu Trang N95 miễn phí tải tập tin PNG PSDComment và  Vector"/>
          <p:cNvPicPr>
            <a:picLocks noChangeAspect="1" noChangeArrowheads="1"/>
          </p:cNvPicPr>
          <p:nvPr/>
        </p:nvPicPr>
        <p:blipFill rotWithShape="1">
          <a:blip r:embed="rId37" cstate="print">
            <a:extLst>
              <a:ext uri="{BEBA8EAE-BF5A-486C-A8C5-ECC9F3942E4B}">
                <a14:imgProps xmlns:a14="http://schemas.microsoft.com/office/drawing/2010/main">
                  <a14:imgLayer r:embed="rId38">
                    <a14:imgEffect>
                      <a14:backgroundRemoval t="10000" b="90000" l="10000" r="90000">
                        <a14:foregroundMark x1="38594" y1="34063" x2="47500" y2="27500"/>
                      </a14:backgroundRemoval>
                    </a14:imgEffect>
                  </a14:imgLayer>
                </a14:imgProps>
              </a:ext>
              <a:ext uri="{28A0092B-C50C-407E-A947-70E740481C1C}">
                <a14:useLocalDpi xmlns:a14="http://schemas.microsoft.com/office/drawing/2010/main" val="0"/>
              </a:ext>
            </a:extLst>
          </a:blip>
          <a:srcRect l="13156" t="22138" r="11845" b="19072"/>
          <a:stretch/>
        </p:blipFill>
        <p:spPr bwMode="auto">
          <a:xfrm>
            <a:off x="307411" y="44624"/>
            <a:ext cx="1107275" cy="792088"/>
          </a:xfrm>
          <a:prstGeom prst="ellipse">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49" name="nước rủa tay" descr="Nước rửa tay Lifebuoy bảo vệ vượt trội chai 493ml giá tốt"/>
          <p:cNvPicPr>
            <a:picLocks noChangeAspect="1" noChangeArrowheads="1"/>
          </p:cNvPicPr>
          <p:nvPr/>
        </p:nvPicPr>
        <p:blipFill rotWithShape="1">
          <a:blip r:embed="rId39" cstate="print">
            <a:extLst>
              <a:ext uri="{BEBA8EAE-BF5A-486C-A8C5-ECC9F3942E4B}">
                <a14:imgProps xmlns:a14="http://schemas.microsoft.com/office/drawing/2010/main">
                  <a14:imgLayer r:embed="rId40">
                    <a14:imgEffect>
                      <a14:backgroundRemoval t="781" b="99349" l="9961" r="89844"/>
                    </a14:imgEffect>
                  </a14:imgLayer>
                </a14:imgProps>
              </a:ext>
              <a:ext uri="{28A0092B-C50C-407E-A947-70E740481C1C}">
                <a14:useLocalDpi xmlns:a14="http://schemas.microsoft.com/office/drawing/2010/main" val="0"/>
              </a:ext>
            </a:extLst>
          </a:blip>
          <a:srcRect l="28912" r="26089"/>
          <a:stretch/>
        </p:blipFill>
        <p:spPr bwMode="auto">
          <a:xfrm>
            <a:off x="2914751" y="0"/>
            <a:ext cx="832058" cy="857349"/>
          </a:xfrm>
          <a:prstGeom prst="ellipse">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7" name="đồ bảo hộ" descr="Hình ảnh Nhân Viên Y Tế Của Coronavirus Mới Mặc Quần áo Bảo Hộ, Vi Rút  Corona Mới, Phòng Ngừa Dịch Bệnh, Quần áo Bảo Hộ Y Tế miễn phí tải tập"/>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6056" b="93000" l="10000" r="95250">
                        <a14:foregroundMark x1="48500" y1="10889" x2="58417" y2="91167"/>
                        <a14:foregroundMark x1="52000" y1="16333" x2="39167" y2="91944"/>
                        <a14:foregroundMark x1="38583" y1="50722" x2="27667" y2="40389"/>
                        <a14:foregroundMark x1="28750" y1="39500" x2="38917" y2="26167"/>
                        <a14:foregroundMark x1="55750" y1="26611" x2="63500" y2="44833"/>
                        <a14:foregroundMark x1="58583" y1="28000" x2="70167" y2="32000"/>
                        <a14:foregroundMark x1="70167" y1="33389" x2="70833" y2="41333"/>
                        <a14:foregroundMark x1="70833" y1="41333" x2="62083" y2="50444"/>
                        <a14:foregroundMark x1="39250" y1="93000" x2="43833" y2="90889"/>
                        <a14:foregroundMark x1="44167" y1="15611" x2="48083" y2="11667"/>
                        <a14:foregroundMark x1="49833" y1="11667" x2="55750" y2="14944"/>
                        <a14:foregroundMark x1="51167" y1="12833" x2="50500" y2="8833"/>
                        <a14:foregroundMark x1="48750" y1="11889" x2="42083" y2="11667"/>
                        <a14:foregroundMark x1="43833" y1="13000" x2="42917" y2="17333"/>
                        <a14:foregroundMark x1="52750" y1="24056" x2="53333" y2="23444"/>
                        <a14:foregroundMark x1="53167" y1="21667" x2="56250" y2="18944"/>
                        <a14:foregroundMark x1="56250" y1="18944" x2="56083" y2="14556"/>
                        <a14:foregroundMark x1="57417" y1="17000" x2="54667" y2="11944"/>
                        <a14:foregroundMark x1="54667" y1="11833" x2="51167" y2="9722"/>
                        <a14:foregroundMark x1="57000" y1="16333" x2="57250" y2="18667"/>
                        <a14:foregroundMark x1="94833" y1="19333" x2="95250" y2="19333"/>
                        <a14:foregroundMark x1="43583" y1="18167" x2="45750" y2="21389"/>
                        <a14:foregroundMark x1="49500" y1="10111" x2="46583" y2="10389"/>
                        <a14:foregroundMark x1="48917" y1="10000" x2="48833" y2="9500"/>
                        <a14:foregroundMark x1="50333" y1="10111" x2="49500" y2="9389"/>
                        <a14:foregroundMark x1="49083" y1="9611" x2="50167" y2="8667"/>
                        <a14:backgroundMark x1="82417" y1="51778" x2="76000" y2="90778"/>
                        <a14:backgroundMark x1="32583" y1="16556" x2="25583" y2="30611"/>
                        <a14:backgroundMark x1="42083" y1="17944" x2="38917" y2="21722"/>
                        <a14:backgroundMark x1="17167" y1="30833" x2="20000" y2="50944"/>
                        <a14:backgroundMark x1="15083" y1="31278" x2="12667" y2="49278"/>
                        <a14:backgroundMark x1="26333" y1="47889" x2="18250" y2="84833"/>
                        <a14:backgroundMark x1="27000" y1="46944" x2="20333" y2="42500"/>
                        <a14:backgroundMark x1="20667" y1="47167" x2="25583" y2="46944"/>
                        <a14:backgroundMark x1="30500" y1="51167" x2="32250" y2="67056"/>
                        <a14:backgroundMark x1="30833" y1="58389" x2="32583" y2="52556"/>
                        <a14:backgroundMark x1="31583" y1="64500" x2="34333" y2="83889"/>
                        <a14:backgroundMark x1="34750" y1="82722" x2="34333" y2="89278"/>
                        <a14:backgroundMark x1="36083" y1="89056" x2="36833" y2="90000"/>
                        <a14:backgroundMark x1="24917" y1="49056" x2="25917" y2="44611"/>
                        <a14:backgroundMark x1="29417" y1="25000" x2="29833" y2="28278"/>
                        <a14:backgroundMark x1="30250" y1="50833" x2="34083" y2="51222"/>
                        <a14:backgroundMark x1="76250" y1="54611" x2="91500" y2="23278"/>
                        <a14:backgroundMark x1="72000" y1="24833" x2="87667" y2="47222"/>
                        <a14:backgroundMark x1="82667" y1="41167" x2="68250" y2="51778"/>
                        <a14:backgroundMark x1="22833" y1="44167" x2="32167" y2="49333"/>
                        <a14:backgroundMark x1="29333" y1="46444" x2="34500" y2="50500"/>
                        <a14:backgroundMark x1="60750" y1="12833" x2="60917" y2="22167"/>
                        <a14:backgroundMark x1="63000" y1="22667" x2="65500" y2="24056"/>
                        <a14:backgroundMark x1="66083" y1="22000" x2="70250" y2="14556"/>
                        <a14:backgroundMark x1="63833" y1="13111" x2="71750" y2="29111"/>
                        <a14:backgroundMark x1="71000" y1="51000" x2="72167" y2="58611"/>
                        <a14:backgroundMark x1="70750" y1="58389" x2="70750" y2="58389"/>
                        <a14:backgroundMark x1="71333" y1="57833" x2="72000" y2="66778"/>
                        <a14:backgroundMark x1="65750" y1="91167" x2="67250" y2="73333"/>
                        <a14:backgroundMark x1="67833" y1="86778" x2="69250" y2="76556"/>
                        <a14:backgroundMark x1="69083" y1="82556" x2="68833" y2="57444"/>
                        <a14:backgroundMark x1="68500" y1="59889" x2="65167" y2="50611"/>
                        <a14:backgroundMark x1="40583" y1="13222" x2="46750" y2="9833"/>
                        <a14:backgroundMark x1="49500" y1="9056" x2="52583" y2="9722"/>
                        <a14:backgroundMark x1="49500" y1="9056" x2="51000" y2="9500"/>
                        <a14:backgroundMark x1="51000" y1="8667" x2="50000" y2="9889"/>
                        <a14:backgroundMark x1="35250" y1="22056" x2="41917" y2="22556"/>
                        <a14:backgroundMark x1="41667" y1="11389" x2="42000" y2="12167"/>
                        <a14:backgroundMark x1="43417" y1="10556" x2="42083" y2="12111"/>
                      </a14:backgroundRemoval>
                    </a14:imgEffect>
                  </a14:imgLayer>
                </a14:imgProps>
              </a:ext>
              <a:ext uri="{28A0092B-C50C-407E-A947-70E740481C1C}">
                <a14:useLocalDpi xmlns:a14="http://schemas.microsoft.com/office/drawing/2010/main" val="0"/>
              </a:ext>
            </a:extLst>
          </a:blip>
          <a:srcRect l="21392" t="9556" r="23203" b="6052"/>
          <a:stretch/>
        </p:blipFill>
        <p:spPr bwMode="auto">
          <a:xfrm>
            <a:off x="8930031" y="0"/>
            <a:ext cx="683904" cy="824519"/>
          </a:xfrm>
          <a:prstGeom prst="ellipse">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38" name="xịt khuẩn" descr="Cồn xịt rửa tay khô M.pros 450ml – MEDiCARE"/>
          <p:cNvPicPr>
            <a:picLocks noChangeAspect="1" noChangeArrowheads="1"/>
          </p:cNvPicPr>
          <p:nvPr/>
        </p:nvPicPr>
        <p:blipFill rotWithShape="1">
          <a:blip r:embed="rId20" cstate="print">
            <a:extLst>
              <a:ext uri="{BEBA8EAE-BF5A-486C-A8C5-ECC9F3942E4B}">
                <a14:imgProps xmlns:a14="http://schemas.microsoft.com/office/drawing/2010/main">
                  <a14:imgLayer r:embed="rId21">
                    <a14:imgEffect>
                      <a14:backgroundRemoval t="10000" b="90000" l="10000" r="90000"/>
                    </a14:imgEffect>
                  </a14:imgLayer>
                </a14:imgProps>
              </a:ext>
              <a:ext uri="{28A0092B-C50C-407E-A947-70E740481C1C}">
                <a14:useLocalDpi xmlns:a14="http://schemas.microsoft.com/office/drawing/2010/main" val="0"/>
              </a:ext>
            </a:extLst>
          </a:blip>
          <a:srcRect l="33304" t="15662" r="33391" b="13768"/>
          <a:stretch/>
        </p:blipFill>
        <p:spPr bwMode="auto">
          <a:xfrm>
            <a:off x="10365939" y="0"/>
            <a:ext cx="722091" cy="819429"/>
          </a:xfrm>
          <a:prstGeom prst="ellipse">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53" name="Picture 52"/>
          <p:cNvPicPr>
            <a:picLocks noChangeAspect="1"/>
          </p:cNvPicPr>
          <p:nvPr/>
        </p:nvPicPr>
        <p:blipFill rotWithShape="1">
          <a:blip r:embed="rId41" cstate="print">
            <a:extLst>
              <a:ext uri="{28A0092B-C50C-407E-A947-70E740481C1C}">
                <a14:useLocalDpi xmlns:a14="http://schemas.microsoft.com/office/drawing/2010/main" val="0"/>
              </a:ext>
            </a:extLst>
          </a:blip>
          <a:srcRect l="11376" t="27558" r="11376" b="27558"/>
          <a:stretch/>
        </p:blipFill>
        <p:spPr>
          <a:xfrm>
            <a:off x="9407575" y="5244626"/>
            <a:ext cx="2736303" cy="1589872"/>
          </a:xfrm>
          <a:prstGeom prst="rect">
            <a:avLst/>
          </a:prstGeom>
        </p:spPr>
      </p:pic>
      <p:pic>
        <p:nvPicPr>
          <p:cNvPr id="27" name="Picture 26">
            <a:hlinkClick r:id="rId42" action="ppaction://hlinksldjump"/>
          </p:cNvPr>
          <p:cNvPicPr>
            <a:picLocks noChangeAspect="1"/>
          </p:cNvPicPr>
          <p:nvPr/>
        </p:nvPicPr>
        <p:blipFill rotWithShape="1">
          <a:blip r:embed="rId43" cstate="print">
            <a:extLst>
              <a:ext uri="{28A0092B-C50C-407E-A947-70E740481C1C}">
                <a14:useLocalDpi xmlns:a14="http://schemas.microsoft.com/office/drawing/2010/main" val="0"/>
              </a:ext>
            </a:extLst>
          </a:blip>
          <a:srcRect l="9691" t="21555" r="6098" b="25550"/>
          <a:stretch/>
        </p:blipFill>
        <p:spPr>
          <a:xfrm>
            <a:off x="5118842" y="1844824"/>
            <a:ext cx="1898654" cy="1192577"/>
          </a:xfrm>
          <a:prstGeom prst="rect">
            <a:avLst/>
          </a:prstGeom>
        </p:spPr>
      </p:pic>
    </p:spTree>
    <p:extLst>
      <p:ext uri="{BB962C8B-B14F-4D97-AF65-F5344CB8AC3E}">
        <p14:creationId xmlns:p14="http://schemas.microsoft.com/office/powerpoint/2010/main" val="142858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4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44"/>
                                        </p:tgtEl>
                                      </p:cBhvr>
                                    </p:animEffect>
                                    <p:set>
                                      <p:cBhvr>
                                        <p:cTn id="19"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0" restart="whenNotActive" fill="hold" evtFilter="cancelBubble" nodeType="interactiveSeq">
                <p:stCondLst>
                  <p:cond evt="onClick" delay="0">
                    <p:tgtEl>
                      <p:spTgt spid="45"/>
                    </p:tgtEl>
                  </p:cond>
                </p:stCondLst>
                <p:endSync evt="end" delay="0">
                  <p:rtn val="all"/>
                </p:endSync>
                <p:childTnLst>
                  <p:par>
                    <p:cTn id="21" fill="hold">
                      <p:stCondLst>
                        <p:cond delay="0"/>
                      </p:stCondLst>
                      <p:childTnLst>
                        <p:par>
                          <p:cTn id="22" fill="hold">
                            <p:stCondLst>
                              <p:cond delay="0"/>
                            </p:stCondLst>
                            <p:childTnLst>
                              <p:par>
                                <p:cTn id="23" presetID="6" presetClass="exit" presetSubtype="16" fill="hold" nodeType="clickEffect">
                                  <p:stCondLst>
                                    <p:cond delay="0"/>
                                  </p:stCondLst>
                                  <p:childTnLst>
                                    <p:animEffect transition="out" filter="circle(in)">
                                      <p:cBhvr>
                                        <p:cTn id="24" dur="2000"/>
                                        <p:tgtEl>
                                          <p:spTgt spid="45"/>
                                        </p:tgtEl>
                                      </p:cBhvr>
                                    </p:animEffect>
                                    <p:set>
                                      <p:cBhvr>
                                        <p:cTn id="25" dur="1" fill="hold">
                                          <p:stCondLst>
                                            <p:cond delay="1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26" restart="whenNotActive" fill="hold" evtFilter="cancelBubble" nodeType="interactiveSeq">
                <p:stCondLst>
                  <p:cond evt="onClick" delay="0">
                    <p:tgtEl>
                      <p:spTgt spid="46"/>
                    </p:tgtEl>
                  </p:cond>
                </p:stCondLst>
                <p:endSync evt="end" delay="0">
                  <p:rtn val="all"/>
                </p:endSync>
                <p:childTnLst>
                  <p:par>
                    <p:cTn id="27" fill="hold">
                      <p:stCondLst>
                        <p:cond delay="0"/>
                      </p:stCondLst>
                      <p:childTnLst>
                        <p:par>
                          <p:cTn id="28" fill="hold">
                            <p:stCondLst>
                              <p:cond delay="0"/>
                            </p:stCondLst>
                            <p:childTnLst>
                              <p:par>
                                <p:cTn id="29" presetID="6" presetClass="exit" presetSubtype="16" fill="hold" nodeType="clickEffect">
                                  <p:stCondLst>
                                    <p:cond delay="0"/>
                                  </p:stCondLst>
                                  <p:childTnLst>
                                    <p:animEffect transition="out" filter="circle(in)">
                                      <p:cBhvr>
                                        <p:cTn id="30" dur="2000"/>
                                        <p:tgtEl>
                                          <p:spTgt spid="46"/>
                                        </p:tgtEl>
                                      </p:cBhvr>
                                    </p:animEffect>
                                    <p:set>
                                      <p:cBhvr>
                                        <p:cTn id="31" dur="1" fill="hold">
                                          <p:stCondLst>
                                            <p:cond delay="1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2" restart="whenNotActive" fill="hold" evtFilter="cancelBubble" nodeType="interactiveSeq">
                <p:stCondLst>
                  <p:cond evt="onClick" delay="0">
                    <p:tgtEl>
                      <p:spTgt spid="47"/>
                    </p:tgtEl>
                  </p:cond>
                </p:stCondLst>
                <p:endSync evt="end" delay="0">
                  <p:rtn val="all"/>
                </p:endSync>
                <p:childTnLst>
                  <p:par>
                    <p:cTn id="33" fill="hold">
                      <p:stCondLst>
                        <p:cond delay="0"/>
                      </p:stCondLst>
                      <p:childTnLst>
                        <p:par>
                          <p:cTn id="34" fill="hold">
                            <p:stCondLst>
                              <p:cond delay="0"/>
                            </p:stCondLst>
                            <p:childTnLst>
                              <p:par>
                                <p:cTn id="35" presetID="6" presetClass="exit" presetSubtype="16" fill="hold" nodeType="clickEffect">
                                  <p:stCondLst>
                                    <p:cond delay="0"/>
                                  </p:stCondLst>
                                  <p:childTnLst>
                                    <p:animEffect transition="out" filter="circle(in)">
                                      <p:cBhvr>
                                        <p:cTn id="36" dur="2000"/>
                                        <p:tgtEl>
                                          <p:spTgt spid="47"/>
                                        </p:tgtEl>
                                      </p:cBhvr>
                                    </p:animEffect>
                                    <p:set>
                                      <p:cBhvr>
                                        <p:cTn id="37" dur="1" fill="hold">
                                          <p:stCondLst>
                                            <p:cond delay="19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38" restart="whenNotActive" fill="hold" evtFilter="cancelBubble" nodeType="interactiveSeq">
                <p:stCondLst>
                  <p:cond evt="onClick" delay="0">
                    <p:tgtEl>
                      <p:spTgt spid="48"/>
                    </p:tgtEl>
                  </p:cond>
                </p:stCondLst>
                <p:endSync evt="end" delay="0">
                  <p:rtn val="all"/>
                </p:endSync>
                <p:childTnLst>
                  <p:par>
                    <p:cTn id="39" fill="hold">
                      <p:stCondLst>
                        <p:cond delay="0"/>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in)">
                                      <p:cBhvr>
                                        <p:cTn id="43" dur="2000"/>
                                        <p:tgtEl>
                                          <p:spTgt spid="5"/>
                                        </p:tgtEl>
                                      </p:cBhvr>
                                    </p:animEffect>
                                  </p:childTnLst>
                                </p:cTn>
                              </p:par>
                              <p:par>
                                <p:cTn id="44" presetID="6" presetClass="entr" presetSubtype="16"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circle(in)">
                                      <p:cBhvr>
                                        <p:cTn id="46" dur="2000"/>
                                        <p:tgtEl>
                                          <p:spTgt spid="2"/>
                                        </p:tgtEl>
                                      </p:cBhvr>
                                    </p:animEffect>
                                  </p:childTnLst>
                                </p:cTn>
                              </p:par>
                              <p:par>
                                <p:cTn id="47" presetID="10" presetClass="exit" presetSubtype="0" fill="hold" nodeType="withEffect">
                                  <p:stCondLst>
                                    <p:cond delay="0"/>
                                  </p:stCondLst>
                                  <p:childTnLst>
                                    <p:animEffect transition="out" filter="fade">
                                      <p:cBhvr>
                                        <p:cTn id="48" dur="500"/>
                                        <p:tgtEl>
                                          <p:spTgt spid="48"/>
                                        </p:tgtEl>
                                      </p:cBhvr>
                                    </p:animEffect>
                                    <p:set>
                                      <p:cBhvr>
                                        <p:cTn id="49"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50" restart="whenNotActive" fill="hold" evtFilter="cancelBubble" nodeType="interactiveSeq">
                <p:stCondLst>
                  <p:cond evt="onClick" delay="0">
                    <p:tgtEl>
                      <p:spTgt spid="49"/>
                    </p:tgtEl>
                  </p:cond>
                </p:stCondLst>
                <p:endSync evt="end" delay="0">
                  <p:rtn val="all"/>
                </p:endSync>
                <p:childTnLst>
                  <p:par>
                    <p:cTn id="51" fill="hold">
                      <p:stCondLst>
                        <p:cond delay="0"/>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randombar(horizontal)">
                                      <p:cBhvr>
                                        <p:cTn id="55" dur="500"/>
                                        <p:tgtEl>
                                          <p:spTgt spid="11"/>
                                        </p:tgtEl>
                                      </p:cBhvr>
                                    </p:animEffect>
                                  </p:childTnLst>
                                </p:cTn>
                              </p:par>
                              <p:par>
                                <p:cTn id="56" presetID="14" presetClass="entr" presetSubtype="10" fill="hold"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randombar(horizontal)">
                                      <p:cBhvr>
                                        <p:cTn id="58" dur="500"/>
                                        <p:tgtEl>
                                          <p:spTgt spid="8"/>
                                        </p:tgtEl>
                                      </p:cBhvr>
                                    </p:animEffect>
                                  </p:childTnLst>
                                </p:cTn>
                              </p:par>
                              <p:par>
                                <p:cTn id="59" presetID="47" presetClass="exit" presetSubtype="0" fill="hold" nodeType="withEffect">
                                  <p:stCondLst>
                                    <p:cond delay="0"/>
                                  </p:stCondLst>
                                  <p:childTnLst>
                                    <p:animEffect transition="out" filter="fade">
                                      <p:cBhvr>
                                        <p:cTn id="60" dur="1000"/>
                                        <p:tgtEl>
                                          <p:spTgt spid="49"/>
                                        </p:tgtEl>
                                      </p:cBhvr>
                                    </p:animEffect>
                                    <p:anim calcmode="lin" valueType="num">
                                      <p:cBhvr>
                                        <p:cTn id="61" dur="1000"/>
                                        <p:tgtEl>
                                          <p:spTgt spid="49"/>
                                        </p:tgtEl>
                                        <p:attrNameLst>
                                          <p:attrName>ppt_x</p:attrName>
                                        </p:attrNameLst>
                                      </p:cBhvr>
                                      <p:tavLst>
                                        <p:tav tm="0">
                                          <p:val>
                                            <p:strVal val="ppt_x"/>
                                          </p:val>
                                        </p:tav>
                                        <p:tav tm="100000">
                                          <p:val>
                                            <p:strVal val="ppt_x"/>
                                          </p:val>
                                        </p:tav>
                                      </p:tavLst>
                                    </p:anim>
                                    <p:anim calcmode="lin" valueType="num">
                                      <p:cBhvr>
                                        <p:cTn id="62" dur="1000"/>
                                        <p:tgtEl>
                                          <p:spTgt spid="49"/>
                                        </p:tgtEl>
                                        <p:attrNameLst>
                                          <p:attrName>ppt_y</p:attrName>
                                        </p:attrNameLst>
                                      </p:cBhvr>
                                      <p:tavLst>
                                        <p:tav tm="0">
                                          <p:val>
                                            <p:strVal val="ppt_y"/>
                                          </p:val>
                                        </p:tav>
                                        <p:tav tm="100000">
                                          <p:val>
                                            <p:strVal val="ppt_y-.1"/>
                                          </p:val>
                                        </p:tav>
                                      </p:tavLst>
                                    </p:anim>
                                    <p:set>
                                      <p:cBhvr>
                                        <p:cTn id="63" dur="1" fill="hold">
                                          <p:stCondLst>
                                            <p:cond delay="9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64" restart="whenNotActive" fill="hold" evtFilter="cancelBubble" nodeType="interactiveSeq">
                <p:stCondLst>
                  <p:cond evt="onClick" delay="0">
                    <p:tgtEl>
                      <p:spTgt spid="37"/>
                    </p:tgtEl>
                  </p:cond>
                </p:stCondLst>
                <p:endSync evt="end" delay="0">
                  <p:rtn val="all"/>
                </p:endSync>
                <p:childTnLst>
                  <p:par>
                    <p:cTn id="65" fill="hold">
                      <p:stCondLst>
                        <p:cond delay="0"/>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p:cTn id="69" dur="500" fill="hold"/>
                                        <p:tgtEl>
                                          <p:spTgt spid="17"/>
                                        </p:tgtEl>
                                        <p:attrNameLst>
                                          <p:attrName>ppt_w</p:attrName>
                                        </p:attrNameLst>
                                      </p:cBhvr>
                                      <p:tavLst>
                                        <p:tav tm="0">
                                          <p:val>
                                            <p:fltVal val="0"/>
                                          </p:val>
                                        </p:tav>
                                        <p:tav tm="100000">
                                          <p:val>
                                            <p:strVal val="#ppt_w"/>
                                          </p:val>
                                        </p:tav>
                                      </p:tavLst>
                                    </p:anim>
                                    <p:anim calcmode="lin" valueType="num">
                                      <p:cBhvr>
                                        <p:cTn id="70" dur="500" fill="hold"/>
                                        <p:tgtEl>
                                          <p:spTgt spid="17"/>
                                        </p:tgtEl>
                                        <p:attrNameLst>
                                          <p:attrName>ppt_h</p:attrName>
                                        </p:attrNameLst>
                                      </p:cBhvr>
                                      <p:tavLst>
                                        <p:tav tm="0">
                                          <p:val>
                                            <p:fltVal val="0"/>
                                          </p:val>
                                        </p:tav>
                                        <p:tav tm="100000">
                                          <p:val>
                                            <p:strVal val="#ppt_h"/>
                                          </p:val>
                                        </p:tav>
                                      </p:tavLst>
                                    </p:anim>
                                    <p:animEffect transition="in" filter="fade">
                                      <p:cBhvr>
                                        <p:cTn id="71" dur="500"/>
                                        <p:tgtEl>
                                          <p:spTgt spid="17"/>
                                        </p:tgtEl>
                                      </p:cBhvr>
                                    </p:animEffect>
                                  </p:childTnLst>
                                </p:cTn>
                              </p:par>
                              <p:par>
                                <p:cTn id="72" presetID="53" presetClass="entr" presetSubtype="16" fill="hold" nodeType="with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fltVal val="0"/>
                                          </p:val>
                                        </p:tav>
                                        <p:tav tm="100000">
                                          <p:val>
                                            <p:strVal val="#ppt_h"/>
                                          </p:val>
                                        </p:tav>
                                      </p:tavLst>
                                    </p:anim>
                                    <p:animEffect transition="in" filter="fade">
                                      <p:cBhvr>
                                        <p:cTn id="76" dur="500"/>
                                        <p:tgtEl>
                                          <p:spTgt spid="14"/>
                                        </p:tgtEl>
                                      </p:cBhvr>
                                    </p:animEffect>
                                  </p:childTnLst>
                                </p:cTn>
                              </p:par>
                              <p:par>
                                <p:cTn id="77" presetID="53" presetClass="exit" presetSubtype="32" fill="hold" nodeType="withEffect">
                                  <p:stCondLst>
                                    <p:cond delay="0"/>
                                  </p:stCondLst>
                                  <p:childTnLst>
                                    <p:anim calcmode="lin" valueType="num">
                                      <p:cBhvr>
                                        <p:cTn id="78" dur="500"/>
                                        <p:tgtEl>
                                          <p:spTgt spid="37"/>
                                        </p:tgtEl>
                                        <p:attrNameLst>
                                          <p:attrName>ppt_w</p:attrName>
                                        </p:attrNameLst>
                                      </p:cBhvr>
                                      <p:tavLst>
                                        <p:tav tm="0">
                                          <p:val>
                                            <p:strVal val="ppt_w"/>
                                          </p:val>
                                        </p:tav>
                                        <p:tav tm="100000">
                                          <p:val>
                                            <p:fltVal val="0"/>
                                          </p:val>
                                        </p:tav>
                                      </p:tavLst>
                                    </p:anim>
                                    <p:anim calcmode="lin" valueType="num">
                                      <p:cBhvr>
                                        <p:cTn id="79" dur="500"/>
                                        <p:tgtEl>
                                          <p:spTgt spid="37"/>
                                        </p:tgtEl>
                                        <p:attrNameLst>
                                          <p:attrName>ppt_h</p:attrName>
                                        </p:attrNameLst>
                                      </p:cBhvr>
                                      <p:tavLst>
                                        <p:tav tm="0">
                                          <p:val>
                                            <p:strVal val="ppt_h"/>
                                          </p:val>
                                        </p:tav>
                                        <p:tav tm="100000">
                                          <p:val>
                                            <p:fltVal val="0"/>
                                          </p:val>
                                        </p:tav>
                                      </p:tavLst>
                                    </p:anim>
                                    <p:animEffect transition="out" filter="fade">
                                      <p:cBhvr>
                                        <p:cTn id="80" dur="500"/>
                                        <p:tgtEl>
                                          <p:spTgt spid="37"/>
                                        </p:tgtEl>
                                      </p:cBhvr>
                                    </p:animEffect>
                                    <p:set>
                                      <p:cBhvr>
                                        <p:cTn id="8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2" restart="whenNotActive" fill="hold" evtFilter="cancelBubble" nodeType="interactiveSeq">
                <p:stCondLst>
                  <p:cond evt="onClick" delay="0">
                    <p:tgtEl>
                      <p:spTgt spid="38"/>
                    </p:tgtEl>
                  </p:cond>
                </p:stCondLst>
                <p:endSync evt="end" delay="0">
                  <p:rtn val="all"/>
                </p:endSync>
                <p:childTnLst>
                  <p:par>
                    <p:cTn id="83" fill="hold">
                      <p:stCondLst>
                        <p:cond delay="0"/>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down)">
                                      <p:cBhvr>
                                        <p:cTn id="87" dur="500"/>
                                        <p:tgtEl>
                                          <p:spTgt spid="23"/>
                                        </p:tgtEl>
                                      </p:cBhvr>
                                    </p:animEffect>
                                  </p:childTnLst>
                                </p:cTn>
                              </p:par>
                              <p:par>
                                <p:cTn id="88" presetID="22" presetClass="entr" presetSubtype="4" fill="hold" nodeType="with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down)">
                                      <p:cBhvr>
                                        <p:cTn id="90" dur="500"/>
                                        <p:tgtEl>
                                          <p:spTgt spid="20"/>
                                        </p:tgtEl>
                                      </p:cBhvr>
                                    </p:animEffect>
                                  </p:childTnLst>
                                </p:cTn>
                              </p:par>
                              <p:par>
                                <p:cTn id="91" presetID="10" presetClass="exit" presetSubtype="0" fill="hold" nodeType="withEffect">
                                  <p:stCondLst>
                                    <p:cond delay="0"/>
                                  </p:stCondLst>
                                  <p:childTnLst>
                                    <p:animEffect transition="out" filter="fade">
                                      <p:cBhvr>
                                        <p:cTn id="92" dur="500"/>
                                        <p:tgtEl>
                                          <p:spTgt spid="38"/>
                                        </p:tgtEl>
                                      </p:cBhvr>
                                    </p:animEffect>
                                    <p:set>
                                      <p:cBhvr>
                                        <p:cTn id="93" dur="1" fill="hold">
                                          <p:stCondLst>
                                            <p:cond delay="499"/>
                                          </p:stCondLst>
                                        </p:cTn>
                                        <p:tgtEl>
                                          <p:spTgt spid="38"/>
                                        </p:tgtEl>
                                        <p:attrNameLst>
                                          <p:attrName>style.visibility</p:attrName>
                                        </p:attrNameLst>
                                      </p:cBhvr>
                                      <p:to>
                                        <p:strVal val="hidden"/>
                                      </p:to>
                                    </p:set>
                                  </p:childTnLst>
                                </p:cTn>
                              </p:par>
                            </p:childTnLst>
                          </p:cTn>
                        </p:par>
                        <p:par>
                          <p:cTn id="94" fill="hold">
                            <p:stCondLst>
                              <p:cond delay="500"/>
                            </p:stCondLst>
                            <p:childTnLst>
                              <p:par>
                                <p:cTn id="95" presetID="10" presetClass="exit" presetSubtype="0" fill="hold" nodeType="afterEffect">
                                  <p:stCondLst>
                                    <p:cond delay="0"/>
                                  </p:stCondLst>
                                  <p:childTnLst>
                                    <p:animEffect transition="out" filter="fade">
                                      <p:cBhvr>
                                        <p:cTn id="96" dur="500"/>
                                        <p:tgtEl>
                                          <p:spTgt spid="26"/>
                                        </p:tgtEl>
                                      </p:cBhvr>
                                    </p:animEffect>
                                    <p:set>
                                      <p:cBhvr>
                                        <p:cTn id="97" dur="1" fill="hold">
                                          <p:stCondLst>
                                            <p:cond delay="499"/>
                                          </p:stCondLst>
                                        </p:cTn>
                                        <p:tgtEl>
                                          <p:spTgt spid="26"/>
                                        </p:tgtEl>
                                        <p:attrNameLst>
                                          <p:attrName>style.visibility</p:attrName>
                                        </p:attrNameLst>
                                      </p:cBhvr>
                                      <p:to>
                                        <p:strVal val="hidden"/>
                                      </p:to>
                                    </p:set>
                                  </p:childTnLst>
                                </p:cTn>
                              </p:par>
                              <p:par>
                                <p:cTn id="98" presetID="1" presetClass="entr" presetSubtype="0" fill="hold" nodeType="withEffect">
                                  <p:stCondLst>
                                    <p:cond delay="0"/>
                                  </p:stCondLst>
                                  <p:childTnLst>
                                    <p:set>
                                      <p:cBhvr>
                                        <p:cTn id="99" dur="1" fill="hold">
                                          <p:stCondLst>
                                            <p:cond delay="0"/>
                                          </p:stCondLst>
                                        </p:cTn>
                                        <p:tgtEl>
                                          <p:spTgt spid="53"/>
                                        </p:tgtEl>
                                        <p:attrNameLst>
                                          <p:attrName>style.visibility</p:attrName>
                                        </p:attrNameLst>
                                      </p:cBhvr>
                                      <p:to>
                                        <p:strVal val="visible"/>
                                      </p:to>
                                    </p:set>
                                  </p:childTnLst>
                                </p:cTn>
                              </p:par>
                            </p:childTnLst>
                          </p:cTn>
                        </p:par>
                        <p:par>
                          <p:cTn id="100" fill="hold">
                            <p:stCondLst>
                              <p:cond delay="1000"/>
                            </p:stCondLst>
                            <p:childTnLst>
                              <p:par>
                                <p:cTn id="101" presetID="63" presetClass="path" presetSubtype="0" accel="50000" decel="50000" fill="hold" nodeType="afterEffect">
                                  <p:stCondLst>
                                    <p:cond delay="0"/>
                                  </p:stCondLst>
                                  <p:childTnLst>
                                    <p:animMotion origin="layout" path="M -0.00247 4.44444E-6 L 0.43203 4.44444E-6 " pathEditMode="relative" rAng="0" ptsTypes="AA">
                                      <p:cBhvr>
                                        <p:cTn id="102" dur="5000" fill="hold"/>
                                        <p:tgtEl>
                                          <p:spTgt spid="53"/>
                                        </p:tgtEl>
                                        <p:attrNameLst>
                                          <p:attrName>ppt_x</p:attrName>
                                          <p:attrName>ppt_y</p:attrName>
                                        </p:attrNameLst>
                                      </p:cBhvr>
                                      <p:rCtr x="21719" y="0"/>
                                    </p:animMotion>
                                  </p:childTnLst>
                                </p:cTn>
                              </p:par>
                              <p:par>
                                <p:cTn id="103" presetID="2" presetClass="entr" presetSubtype="4" fill="hold" nodeType="with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additive="base">
                                        <p:cTn id="105" dur="500" fill="hold"/>
                                        <p:tgtEl>
                                          <p:spTgt spid="27"/>
                                        </p:tgtEl>
                                        <p:attrNameLst>
                                          <p:attrName>ppt_x</p:attrName>
                                        </p:attrNameLst>
                                      </p:cBhvr>
                                      <p:tavLst>
                                        <p:tav tm="0">
                                          <p:val>
                                            <p:strVal val="#ppt_x"/>
                                          </p:val>
                                        </p:tav>
                                        <p:tav tm="100000">
                                          <p:val>
                                            <p:strVal val="#ppt_x"/>
                                          </p:val>
                                        </p:tav>
                                      </p:tavLst>
                                    </p:anim>
                                    <p:anim calcmode="lin" valueType="num">
                                      <p:cBhvr additive="base">
                                        <p:cTn id="10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350790" y="251738"/>
            <a:ext cx="7416824" cy="678033"/>
            <a:chOff x="1253941" y="511805"/>
            <a:chExt cx="7416824" cy="678033"/>
          </a:xfrm>
        </p:grpSpPr>
        <p:grpSp>
          <p:nvGrpSpPr>
            <p:cNvPr id="3" name="Group 2"/>
            <p:cNvGrpSpPr/>
            <p:nvPr/>
          </p:nvGrpSpPr>
          <p:grpSpPr>
            <a:xfrm>
              <a:off x="1253941" y="554838"/>
              <a:ext cx="654049" cy="635000"/>
              <a:chOff x="7934325" y="85725"/>
              <a:chExt cx="654049" cy="635000"/>
            </a:xfrm>
          </p:grpSpPr>
          <p:sp>
            <p:nvSpPr>
              <p:cNvPr id="5" name="Oval 4"/>
              <p:cNvSpPr/>
              <p:nvPr/>
            </p:nvSpPr>
            <p:spPr>
              <a:xfrm>
                <a:off x="8001000" y="152400"/>
                <a:ext cx="520700" cy="495300"/>
              </a:xfrm>
              <a:prstGeom prst="ellipse">
                <a:avLst/>
              </a:prstGeom>
              <a:solidFill>
                <a:srgbClr val="FFC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ysClr val="windowText" lastClr="000000"/>
                    </a:solidFill>
                    <a:latin typeface="Times New Roman" pitchFamily="18" charset="0"/>
                    <a:cs typeface="Times New Roman" pitchFamily="18" charset="0"/>
                  </a:rPr>
                  <a:t>1</a:t>
                </a:r>
                <a:endParaRPr lang="vi-VN" sz="2800" b="1" dirty="0">
                  <a:solidFill>
                    <a:sysClr val="windowText" lastClr="000000"/>
                  </a:solidFill>
                  <a:latin typeface="Times New Roman" pitchFamily="18" charset="0"/>
                  <a:cs typeface="Times New Roman" pitchFamily="18" charset="0"/>
                </a:endParaRPr>
              </a:p>
            </p:txBody>
          </p:sp>
          <p:sp>
            <p:nvSpPr>
              <p:cNvPr id="6" name="Oval 5"/>
              <p:cNvSpPr/>
              <p:nvPr/>
            </p:nvSpPr>
            <p:spPr>
              <a:xfrm>
                <a:off x="7934325" y="85725"/>
                <a:ext cx="654049" cy="63500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p:cNvSpPr txBox="1"/>
            <p:nvPr/>
          </p:nvSpPr>
          <p:spPr>
            <a:xfrm>
              <a:off x="2059472" y="511805"/>
              <a:ext cx="6611293" cy="646331"/>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Tìm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kết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quả</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mỗi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phép</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tính</a:t>
              </a:r>
              <a:r>
                <a:rPr lang="en-US" sz="3600" b="1" dirty="0" smtClean="0">
                  <a:latin typeface="Times New Roman" pitchFamily="18" charset="0"/>
                  <a:cs typeface="Times New Roman" pitchFamily="18" charset="0"/>
                </a:rPr>
                <a:t>:</a:t>
              </a:r>
              <a:endParaRPr lang="vi-VN" sz="3600" b="1" dirty="0">
                <a:latin typeface="Times New Roman" pitchFamily="18" charset="0"/>
                <a:cs typeface="Times New Roman" pitchFamily="18" charset="0"/>
              </a:endParaRPr>
            </a:p>
          </p:txBody>
        </p:sp>
      </p:gr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45183" y1="7031" x2="58472" y2="92188"/>
                        <a14:foregroundMark x1="72757" y1="11328" x2="29900" y2="92188"/>
                        <a14:foregroundMark x1="18937" y1="23242" x2="45847" y2="2734"/>
                        <a14:foregroundMark x1="20598" y1="11719" x2="81063" y2="13086"/>
                        <a14:foregroundMark x1="54153" y1="6641" x2="89037" y2="21484"/>
                        <a14:foregroundMark x1="89037" y1="19336" x2="87375" y2="38672"/>
                        <a14:foregroundMark x1="66445" y1="29688" x2="21262" y2="28320"/>
                        <a14:foregroundMark x1="13289" y1="27539" x2="14618" y2="12891"/>
                        <a14:foregroundMark x1="18272" y1="10938" x2="43189" y2="977"/>
                        <a14:foregroundMark x1="57475" y1="16797" x2="69103" y2="34375"/>
                        <a14:foregroundMark x1="58472" y1="19336" x2="25581" y2="31836"/>
                        <a14:foregroundMark x1="29236" y1="25781" x2="40199" y2="30469"/>
                        <a14:foregroundMark x1="49502" y1="10352" x2="61130" y2="2344"/>
                        <a14:foregroundMark x1="68439" y1="18945" x2="61130" y2="31055"/>
                        <a14:foregroundMark x1="69103" y1="31055" x2="40199" y2="25781"/>
                        <a14:foregroundMark x1="75083" y1="34766" x2="53821" y2="21484"/>
                        <a14:foregroundMark x1="76744" y1="24219" x2="31561" y2="38281"/>
                        <a14:foregroundMark x1="35880" y1="40039" x2="62791" y2="41211"/>
                        <a14:foregroundMark x1="20598" y1="35742" x2="48837" y2="50977"/>
                        <a14:foregroundMark x1="35880" y1="33008" x2="50166" y2="53320"/>
                        <a14:foregroundMark x1="39535" y1="36914" x2="49502" y2="80664"/>
                        <a14:foregroundMark x1="48173" y1="53125" x2="34884" y2="63086"/>
                        <a14:foregroundMark x1="36545" y1="58398" x2="32890" y2="65625"/>
                        <a14:foregroundMark x1="79402" y1="29688" x2="83056" y2="31445"/>
                        <a14:foregroundMark x1="67442" y1="66992" x2="62458" y2="92188"/>
                        <a14:foregroundMark x1="28571" y1="90234" x2="75415" y2="90625"/>
                        <a14:foregroundMark x1="7641" y1="84180" x2="85382" y2="86719"/>
                        <a14:foregroundMark x1="16611" y1="86914" x2="87043" y2="84766"/>
                        <a14:foregroundMark x1="16611" y1="87109" x2="39867" y2="97461"/>
                        <a14:foregroundMark x1="38206" y1="94336" x2="63787" y2="94727"/>
                        <a14:foregroundMark x1="77741" y1="86523" x2="53821" y2="98828"/>
                        <a14:foregroundMark x1="49502" y1="91992" x2="48173" y2="99805"/>
                        <a14:foregroundMark x1="72757" y1="89258" x2="83721" y2="90234"/>
                        <a14:foregroundMark x1="84053" y1="91211" x2="68439" y2="93750"/>
                        <a14:foregroundMark x1="94020" y1="28516" x2="93023" y2="18359"/>
                        <a14:foregroundMark x1="49834" y1="62500" x2="51827" y2="61719"/>
                        <a14:foregroundMark x1="45847" y1="62695" x2="82724" y2="51172"/>
                        <a14:foregroundMark x1="76080" y1="50781" x2="43189" y2="61719"/>
                        <a14:foregroundMark x1="41860" y1="62500" x2="11296" y2="53906"/>
                        <a14:foregroundMark x1="55814" y1="52930" x2="54153" y2="57617"/>
                        <a14:foregroundMark x1="21927" y1="55859" x2="10963" y2="52344"/>
                        <a14:foregroundMark x1="73090" y1="53320" x2="81728" y2="50586"/>
                        <a14:foregroundMark x1="73090" y1="93164" x2="74419" y2="96289"/>
                        <a14:foregroundMark x1="76744" y1="92773" x2="79734" y2="96094"/>
                        <a14:foregroundMark x1="79734" y1="96484" x2="78405" y2="98242"/>
                        <a14:foregroundMark x1="74751" y1="96484" x2="78073" y2="97461"/>
                        <a14:foregroundMark x1="27575" y1="95313" x2="36213" y2="97070"/>
                        <a14:foregroundMark x1="23588" y1="93164" x2="20266" y2="95508"/>
                        <a14:foregroundMark x1="20266" y1="95508" x2="21262" y2="98242"/>
                        <a14:foregroundMark x1="21262" y1="99023" x2="24252" y2="98242"/>
                        <a14:foregroundMark x1="24585" y1="98242" x2="26246" y2="97070"/>
                        <a14:foregroundMark x1="26246" y1="96875" x2="25914" y2="95313"/>
                        <a14:backgroundMark x1="40199" y1="52344" x2="45515" y2="51758"/>
                        <a14:backgroundMark x1="37874" y1="51563" x2="43189" y2="50781"/>
                        <a14:backgroundMark x1="31894" y1="51563" x2="43189" y2="50195"/>
                        <a14:backgroundMark x1="76080" y1="94922" x2="77076" y2="95898"/>
                        <a14:backgroundMark x1="46844" y1="99023" x2="50166" y2="99805"/>
                      </a14:backgroundRemoval>
                    </a14:imgEffect>
                  </a14:imgLayer>
                </a14:imgProps>
              </a:ext>
              <a:ext uri="{28A0092B-C50C-407E-A947-70E740481C1C}">
                <a14:useLocalDpi xmlns:a14="http://schemas.microsoft.com/office/drawing/2010/main" val="0"/>
              </a:ext>
            </a:extLst>
          </a:blip>
          <a:srcRect/>
          <a:stretch>
            <a:fillRect/>
          </a:stretch>
        </p:blipFill>
        <p:spPr bwMode="auto">
          <a:xfrm>
            <a:off x="10055646" y="3933056"/>
            <a:ext cx="1568806" cy="266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little girl,Cartoon,reading,book,Learn,Vector,Foreign children,foreign  vector,children vector | Kids reading books, Reading cartoon, Cartoon books"/>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6462" y1="11026" x2="80308" y2="14956"/>
                        <a14:foregroundMark x1="48769" y1="20197" x2="54462" y2="41921"/>
                        <a14:foregroundMark x1="34000" y1="35371" x2="55385" y2="19541"/>
                        <a14:foregroundMark x1="30308" y1="22162" x2="14615" y2="5677"/>
                        <a14:foregroundMark x1="14615" y1="12336" x2="7077" y2="16921"/>
                        <a14:foregroundMark x1="15538" y1="19541" x2="31231" y2="33297"/>
                        <a14:foregroundMark x1="76615" y1="10371" x2="90615" y2="20852"/>
                        <a14:foregroundMark x1="74769" y1="21507" x2="60923" y2="45197"/>
                        <a14:foregroundMark x1="72923" y1="31332" x2="74769" y2="34607"/>
                        <a14:foregroundMark x1="58154" y1="36026" x2="57231" y2="75437"/>
                        <a14:foregroundMark x1="54462" y1="91266" x2="64615" y2="95197"/>
                        <a14:foregroundMark x1="68308" y1="94541" x2="68308" y2="94541"/>
                        <a14:foregroundMark x1="61846" y1="97162" x2="57231" y2="97162"/>
                        <a14:foregroundMark x1="32154" y1="53712" x2="40462" y2="31987"/>
                        <a14:foregroundMark x1="50769" y1="41266" x2="36769" y2="53712"/>
                        <a14:foregroundMark x1="3385" y1="68886" x2="2462" y2="60917"/>
                        <a14:foregroundMark x1="96154" y1="57642" x2="95231" y2="53057"/>
                        <a14:foregroundMark x1="46000" y1="43231" x2="19231" y2="30677"/>
                        <a14:foregroundMark x1="23846" y1="39301" x2="37692" y2="54367"/>
                        <a14:foregroundMark x1="57231" y1="39956" x2="61846" y2="64956"/>
                        <a14:foregroundMark x1="70154" y1="37991" x2="60923" y2="68231"/>
                        <a14:foregroundMark x1="74769" y1="9716" x2="85846" y2="16266"/>
                        <a14:foregroundMark x1="5231" y1="44323" x2="33385" y2="48690"/>
                        <a14:foregroundMark x1="70462" y1="91921" x2="76308" y2="97380"/>
                        <a14:foregroundMark x1="48154" y1="97380" x2="47231" y2="99563"/>
                        <a14:foregroundMark x1="52615" y1="98035" x2="48154" y2="99345"/>
                        <a14:foregroundMark x1="53231" y1="96507" x2="62462" y2="98690"/>
                        <a14:foregroundMark x1="53538" y1="98690" x2="59385" y2="99563"/>
                        <a14:foregroundMark x1="70154" y1="95633" x2="62769" y2="90611"/>
                        <a14:foregroundMark x1="71385" y1="92795" x2="76000" y2="91048"/>
                        <a14:foregroundMark x1="73846" y1="89956" x2="70769" y2="97598"/>
                        <a14:foregroundMark x1="85846" y1="16048" x2="76000" y2="5895"/>
                        <a14:foregroundMark x1="48462" y1="5459" x2="54462" y2="218"/>
                        <a14:foregroundMark x1="19538" y1="31550" x2="22308" y2="41703"/>
                        <a14:foregroundMark x1="7385" y1="43013" x2="90923" y2="41703"/>
                        <a14:foregroundMark x1="14308" y1="26310" x2="16462" y2="19105"/>
                        <a14:foregroundMark x1="58462" y1="26965" x2="63385" y2="30459"/>
                        <a14:foregroundMark x1="40154" y1="23472" x2="27846" y2="30240"/>
                        <a14:foregroundMark x1="56923" y1="43668" x2="41692" y2="48253"/>
                        <a14:foregroundMark x1="11077" y1="44105" x2="43538" y2="46507"/>
                        <a14:foregroundMark x1="14615" y1="44105" x2="3385" y2="42358"/>
                        <a14:foregroundMark x1="68308" y1="41703" x2="90308" y2="40393"/>
                      </a14:backgroundRemoval>
                    </a14:imgEffect>
                  </a14:imgLayer>
                </a14:imgProps>
              </a:ext>
              <a:ext uri="{28A0092B-C50C-407E-A947-70E740481C1C}">
                <a14:useLocalDpi xmlns:a14="http://schemas.microsoft.com/office/drawing/2010/main" val="0"/>
              </a:ext>
            </a:extLst>
          </a:blip>
          <a:srcRect/>
          <a:stretch>
            <a:fillRect/>
          </a:stretch>
        </p:blipFill>
        <p:spPr bwMode="auto">
          <a:xfrm>
            <a:off x="295571" y="3933056"/>
            <a:ext cx="2055217" cy="2896275"/>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692464" y="3311763"/>
            <a:ext cx="1512168"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latin typeface="Times New Roman" pitchFamily="18" charset="0"/>
                <a:cs typeface="Times New Roman" pitchFamily="18" charset="0"/>
              </a:rPr>
              <a:t>10 - 3</a:t>
            </a:r>
            <a:endParaRPr lang="vi-VN" sz="3600" dirty="0">
              <a:latin typeface="Times New Roman" pitchFamily="18" charset="0"/>
              <a:cs typeface="Times New Roman" pitchFamily="18" charset="0"/>
            </a:endParaRPr>
          </a:p>
        </p:txBody>
      </p:sp>
      <p:sp>
        <p:nvSpPr>
          <p:cNvPr id="11" name="Rounded Rectangle 10"/>
          <p:cNvSpPr/>
          <p:nvPr/>
        </p:nvSpPr>
        <p:spPr>
          <a:xfrm rot="20773062">
            <a:off x="4992363" y="4156968"/>
            <a:ext cx="1512168"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latin typeface="Times New Roman" pitchFamily="18" charset="0"/>
                <a:cs typeface="Times New Roman" pitchFamily="18" charset="0"/>
              </a:rPr>
              <a:t>10 - 1</a:t>
            </a:r>
            <a:endParaRPr lang="vi-VN" sz="3600" dirty="0">
              <a:latin typeface="Times New Roman" pitchFamily="18" charset="0"/>
              <a:cs typeface="Times New Roman" pitchFamily="18" charset="0"/>
            </a:endParaRPr>
          </a:p>
        </p:txBody>
      </p:sp>
      <p:sp>
        <p:nvSpPr>
          <p:cNvPr id="12" name="Rounded Rectangle 11"/>
          <p:cNvSpPr/>
          <p:nvPr/>
        </p:nvSpPr>
        <p:spPr>
          <a:xfrm rot="784817">
            <a:off x="6797574" y="2987726"/>
            <a:ext cx="1512168"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latin typeface="Times New Roman" pitchFamily="18" charset="0"/>
                <a:cs typeface="Times New Roman" pitchFamily="18" charset="0"/>
              </a:rPr>
              <a:t>10 - 4</a:t>
            </a:r>
            <a:endParaRPr lang="vi-VN" sz="3600" dirty="0">
              <a:latin typeface="Times New Roman" pitchFamily="18" charset="0"/>
              <a:cs typeface="Times New Roman" pitchFamily="18" charset="0"/>
            </a:endParaRPr>
          </a:p>
        </p:txBody>
      </p:sp>
      <p:sp>
        <p:nvSpPr>
          <p:cNvPr id="13" name="Rounded Rectangle 12"/>
          <p:cNvSpPr/>
          <p:nvPr/>
        </p:nvSpPr>
        <p:spPr>
          <a:xfrm>
            <a:off x="6377096" y="5541391"/>
            <a:ext cx="1512168"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latin typeface="Times New Roman" pitchFamily="18" charset="0"/>
                <a:cs typeface="Times New Roman" pitchFamily="18" charset="0"/>
              </a:rPr>
              <a:t>10 - 7</a:t>
            </a:r>
            <a:endParaRPr lang="vi-VN" sz="3600" dirty="0">
              <a:latin typeface="Times New Roman" pitchFamily="18" charset="0"/>
              <a:cs typeface="Times New Roman" pitchFamily="18" charset="0"/>
            </a:endParaRPr>
          </a:p>
        </p:txBody>
      </p:sp>
      <p:sp>
        <p:nvSpPr>
          <p:cNvPr id="14" name="Rounded Rectangle 13"/>
          <p:cNvSpPr/>
          <p:nvPr/>
        </p:nvSpPr>
        <p:spPr>
          <a:xfrm rot="797616">
            <a:off x="3661581" y="5376219"/>
            <a:ext cx="1512168"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latin typeface="Times New Roman" pitchFamily="18" charset="0"/>
                <a:cs typeface="Times New Roman" pitchFamily="18" charset="0"/>
              </a:rPr>
              <a:t>10 - 8</a:t>
            </a:r>
            <a:endParaRPr lang="vi-VN" sz="3600" dirty="0">
              <a:latin typeface="Times New Roman" pitchFamily="18" charset="0"/>
              <a:cs typeface="Times New Roman" pitchFamily="18" charset="0"/>
            </a:endParaRPr>
          </a:p>
        </p:txBody>
      </p:sp>
      <p:sp>
        <p:nvSpPr>
          <p:cNvPr id="15" name="Rounded Rectangle 14"/>
          <p:cNvSpPr/>
          <p:nvPr/>
        </p:nvSpPr>
        <p:spPr>
          <a:xfrm>
            <a:off x="7133180" y="4382658"/>
            <a:ext cx="1512168"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latin typeface="Times New Roman" pitchFamily="18" charset="0"/>
                <a:cs typeface="Times New Roman" pitchFamily="18" charset="0"/>
              </a:rPr>
              <a:t>10 - 9</a:t>
            </a:r>
            <a:endParaRPr lang="vi-VN" sz="3600" dirty="0">
              <a:latin typeface="Times New Roman" pitchFamily="18" charset="0"/>
              <a:cs typeface="Times New Roman" pitchFamily="18" charset="0"/>
            </a:endParaRPr>
          </a:p>
        </p:txBody>
      </p:sp>
      <p:sp>
        <p:nvSpPr>
          <p:cNvPr id="16" name="Rounded Rectangle 15"/>
          <p:cNvSpPr/>
          <p:nvPr/>
        </p:nvSpPr>
        <p:spPr>
          <a:xfrm>
            <a:off x="488943" y="5358011"/>
            <a:ext cx="1512168"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latin typeface="Times New Roman" pitchFamily="18" charset="0"/>
                <a:cs typeface="Times New Roman" pitchFamily="18" charset="0"/>
              </a:rPr>
              <a:t>10 - 3</a:t>
            </a:r>
            <a:endParaRPr lang="vi-VN" sz="3600" dirty="0">
              <a:latin typeface="Times New Roman" pitchFamily="18" charset="0"/>
              <a:cs typeface="Times New Roman" pitchFamily="18" charset="0"/>
            </a:endParaRPr>
          </a:p>
        </p:txBody>
      </p:sp>
      <p:sp>
        <p:nvSpPr>
          <p:cNvPr id="8" name="Oval Callout 7"/>
          <p:cNvSpPr/>
          <p:nvPr/>
        </p:nvSpPr>
        <p:spPr>
          <a:xfrm>
            <a:off x="1243667" y="2662939"/>
            <a:ext cx="2304256" cy="936104"/>
          </a:xfrm>
          <a:prstGeom prst="wedgeEllipseCallout">
            <a:avLst>
              <a:gd name="adj1" fmla="val -37735"/>
              <a:gd name="adj2" fmla="val 9325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10 - 3</a:t>
            </a:r>
            <a:endParaRPr lang="vi-VN" sz="3600" b="1" dirty="0">
              <a:latin typeface="Times New Roman" pitchFamily="18" charset="0"/>
              <a:cs typeface="Times New Roman" pitchFamily="18" charset="0"/>
            </a:endParaRPr>
          </a:p>
        </p:txBody>
      </p:sp>
      <p:sp>
        <p:nvSpPr>
          <p:cNvPr id="19" name="Rounded Rectangle 18"/>
          <p:cNvSpPr/>
          <p:nvPr/>
        </p:nvSpPr>
        <p:spPr>
          <a:xfrm>
            <a:off x="488943" y="5358011"/>
            <a:ext cx="1512168"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latin typeface="Times New Roman" pitchFamily="18" charset="0"/>
                <a:cs typeface="Times New Roman" pitchFamily="18" charset="0"/>
              </a:rPr>
              <a:t>10 - 1</a:t>
            </a:r>
            <a:endParaRPr lang="vi-VN" sz="3600" dirty="0">
              <a:latin typeface="Times New Roman" pitchFamily="18" charset="0"/>
              <a:cs typeface="Times New Roman" pitchFamily="18" charset="0"/>
            </a:endParaRPr>
          </a:p>
        </p:txBody>
      </p:sp>
      <p:sp>
        <p:nvSpPr>
          <p:cNvPr id="18" name="Oval Callout 17"/>
          <p:cNvSpPr/>
          <p:nvPr/>
        </p:nvSpPr>
        <p:spPr>
          <a:xfrm>
            <a:off x="9085521" y="2823047"/>
            <a:ext cx="1944216" cy="936104"/>
          </a:xfrm>
          <a:prstGeom prst="wedgeEllipseCallout">
            <a:avLst>
              <a:gd name="adj1" fmla="val 23532"/>
              <a:gd name="adj2" fmla="val 73354"/>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7</a:t>
            </a:r>
            <a:endParaRPr lang="vi-VN" sz="4400" b="1" dirty="0">
              <a:latin typeface="Times New Roman" pitchFamily="18" charset="0"/>
              <a:cs typeface="Times New Roman" pitchFamily="18" charset="0"/>
            </a:endParaRPr>
          </a:p>
        </p:txBody>
      </p:sp>
      <p:sp>
        <p:nvSpPr>
          <p:cNvPr id="20" name="Oval Callout 19"/>
          <p:cNvSpPr/>
          <p:nvPr/>
        </p:nvSpPr>
        <p:spPr>
          <a:xfrm>
            <a:off x="1243667" y="2662939"/>
            <a:ext cx="2304256" cy="936104"/>
          </a:xfrm>
          <a:prstGeom prst="wedgeEllipseCallout">
            <a:avLst>
              <a:gd name="adj1" fmla="val -37735"/>
              <a:gd name="adj2" fmla="val 9325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10 - 1</a:t>
            </a:r>
            <a:endParaRPr lang="vi-VN" sz="3600" b="1" dirty="0">
              <a:latin typeface="Times New Roman" pitchFamily="18" charset="0"/>
              <a:cs typeface="Times New Roman" pitchFamily="18" charset="0"/>
            </a:endParaRPr>
          </a:p>
        </p:txBody>
      </p:sp>
      <p:sp>
        <p:nvSpPr>
          <p:cNvPr id="22" name="Rounded Rectangle 21"/>
          <p:cNvSpPr/>
          <p:nvPr/>
        </p:nvSpPr>
        <p:spPr>
          <a:xfrm>
            <a:off x="488943" y="5358011"/>
            <a:ext cx="1512168"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latin typeface="Times New Roman" pitchFamily="18" charset="0"/>
                <a:cs typeface="Times New Roman" pitchFamily="18" charset="0"/>
              </a:rPr>
              <a:t>10 - 4</a:t>
            </a:r>
            <a:endParaRPr lang="vi-VN" sz="3600" dirty="0">
              <a:latin typeface="Times New Roman" pitchFamily="18" charset="0"/>
              <a:cs typeface="Times New Roman" pitchFamily="18" charset="0"/>
            </a:endParaRPr>
          </a:p>
        </p:txBody>
      </p:sp>
      <p:sp>
        <p:nvSpPr>
          <p:cNvPr id="21" name="Oval Callout 20"/>
          <p:cNvSpPr/>
          <p:nvPr/>
        </p:nvSpPr>
        <p:spPr>
          <a:xfrm>
            <a:off x="9085521" y="2823047"/>
            <a:ext cx="1944216" cy="936104"/>
          </a:xfrm>
          <a:prstGeom prst="wedgeEllipseCallout">
            <a:avLst>
              <a:gd name="adj1" fmla="val 23532"/>
              <a:gd name="adj2" fmla="val 73354"/>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9</a:t>
            </a:r>
            <a:endParaRPr lang="vi-VN" sz="4400" b="1" dirty="0">
              <a:latin typeface="Times New Roman" pitchFamily="18" charset="0"/>
              <a:cs typeface="Times New Roman" pitchFamily="18" charset="0"/>
            </a:endParaRPr>
          </a:p>
        </p:txBody>
      </p:sp>
      <p:sp>
        <p:nvSpPr>
          <p:cNvPr id="23" name="Oval Callout 22"/>
          <p:cNvSpPr/>
          <p:nvPr/>
        </p:nvSpPr>
        <p:spPr>
          <a:xfrm>
            <a:off x="1243667" y="2662939"/>
            <a:ext cx="2304256" cy="936104"/>
          </a:xfrm>
          <a:prstGeom prst="wedgeEllipseCallout">
            <a:avLst>
              <a:gd name="adj1" fmla="val -37735"/>
              <a:gd name="adj2" fmla="val 9325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10 - 4</a:t>
            </a:r>
            <a:endParaRPr lang="vi-VN" sz="3600" b="1" dirty="0">
              <a:latin typeface="Times New Roman" pitchFamily="18" charset="0"/>
              <a:cs typeface="Times New Roman" pitchFamily="18" charset="0"/>
            </a:endParaRPr>
          </a:p>
        </p:txBody>
      </p:sp>
      <p:sp>
        <p:nvSpPr>
          <p:cNvPr id="28" name="Rounded Rectangle 27"/>
          <p:cNvSpPr/>
          <p:nvPr/>
        </p:nvSpPr>
        <p:spPr>
          <a:xfrm>
            <a:off x="488943" y="5358011"/>
            <a:ext cx="1512168"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latin typeface="Times New Roman" pitchFamily="18" charset="0"/>
                <a:cs typeface="Times New Roman" pitchFamily="18" charset="0"/>
              </a:rPr>
              <a:t>10 - 7</a:t>
            </a:r>
            <a:endParaRPr lang="vi-VN" sz="3600" dirty="0">
              <a:latin typeface="Times New Roman" pitchFamily="18" charset="0"/>
              <a:cs typeface="Times New Roman" pitchFamily="18" charset="0"/>
            </a:endParaRPr>
          </a:p>
        </p:txBody>
      </p:sp>
      <p:sp>
        <p:nvSpPr>
          <p:cNvPr id="24" name="Oval Callout 23"/>
          <p:cNvSpPr/>
          <p:nvPr/>
        </p:nvSpPr>
        <p:spPr>
          <a:xfrm>
            <a:off x="9085521" y="2823047"/>
            <a:ext cx="1944216" cy="936104"/>
          </a:xfrm>
          <a:prstGeom prst="wedgeEllipseCallout">
            <a:avLst>
              <a:gd name="adj1" fmla="val 23532"/>
              <a:gd name="adj2" fmla="val 73354"/>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6</a:t>
            </a:r>
            <a:endParaRPr lang="vi-VN" sz="4400" b="1" dirty="0">
              <a:latin typeface="Times New Roman" pitchFamily="18" charset="0"/>
              <a:cs typeface="Times New Roman" pitchFamily="18" charset="0"/>
            </a:endParaRPr>
          </a:p>
        </p:txBody>
      </p:sp>
      <p:sp>
        <p:nvSpPr>
          <p:cNvPr id="29" name="Oval Callout 28"/>
          <p:cNvSpPr/>
          <p:nvPr/>
        </p:nvSpPr>
        <p:spPr>
          <a:xfrm>
            <a:off x="1243667" y="2662939"/>
            <a:ext cx="2304256" cy="936104"/>
          </a:xfrm>
          <a:prstGeom prst="wedgeEllipseCallout">
            <a:avLst>
              <a:gd name="adj1" fmla="val -37735"/>
              <a:gd name="adj2" fmla="val 9325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10 - 7</a:t>
            </a:r>
            <a:endParaRPr lang="vi-VN" sz="3600" b="1" dirty="0">
              <a:latin typeface="Times New Roman" pitchFamily="18" charset="0"/>
              <a:cs typeface="Times New Roman" pitchFamily="18" charset="0"/>
            </a:endParaRPr>
          </a:p>
        </p:txBody>
      </p:sp>
      <p:sp>
        <p:nvSpPr>
          <p:cNvPr id="31" name="Rounded Rectangle 30"/>
          <p:cNvSpPr/>
          <p:nvPr/>
        </p:nvSpPr>
        <p:spPr>
          <a:xfrm>
            <a:off x="488943" y="5358011"/>
            <a:ext cx="1512168"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latin typeface="Times New Roman" pitchFamily="18" charset="0"/>
                <a:cs typeface="Times New Roman" pitchFamily="18" charset="0"/>
              </a:rPr>
              <a:t>10 - 8</a:t>
            </a:r>
            <a:endParaRPr lang="vi-VN" sz="3600" dirty="0">
              <a:latin typeface="Times New Roman" pitchFamily="18" charset="0"/>
              <a:cs typeface="Times New Roman" pitchFamily="18" charset="0"/>
            </a:endParaRPr>
          </a:p>
        </p:txBody>
      </p:sp>
      <p:sp>
        <p:nvSpPr>
          <p:cNvPr id="30" name="Oval Callout 29"/>
          <p:cNvSpPr/>
          <p:nvPr/>
        </p:nvSpPr>
        <p:spPr>
          <a:xfrm>
            <a:off x="9085521" y="2823047"/>
            <a:ext cx="1944216" cy="936104"/>
          </a:xfrm>
          <a:prstGeom prst="wedgeEllipseCallout">
            <a:avLst>
              <a:gd name="adj1" fmla="val 23532"/>
              <a:gd name="adj2" fmla="val 73354"/>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3</a:t>
            </a:r>
            <a:endParaRPr lang="vi-VN" sz="4400" b="1" dirty="0">
              <a:latin typeface="Times New Roman" pitchFamily="18" charset="0"/>
              <a:cs typeface="Times New Roman" pitchFamily="18" charset="0"/>
            </a:endParaRPr>
          </a:p>
        </p:txBody>
      </p:sp>
      <p:sp>
        <p:nvSpPr>
          <p:cNvPr id="32" name="Oval Callout 31"/>
          <p:cNvSpPr/>
          <p:nvPr/>
        </p:nvSpPr>
        <p:spPr>
          <a:xfrm>
            <a:off x="1243667" y="2662939"/>
            <a:ext cx="2304256" cy="936104"/>
          </a:xfrm>
          <a:prstGeom prst="wedgeEllipseCallout">
            <a:avLst>
              <a:gd name="adj1" fmla="val -37735"/>
              <a:gd name="adj2" fmla="val 9325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10 - 8</a:t>
            </a:r>
            <a:endParaRPr lang="vi-VN" sz="3600" b="1" dirty="0">
              <a:latin typeface="Times New Roman" pitchFamily="18" charset="0"/>
              <a:cs typeface="Times New Roman" pitchFamily="18" charset="0"/>
            </a:endParaRPr>
          </a:p>
        </p:txBody>
      </p:sp>
      <p:sp>
        <p:nvSpPr>
          <p:cNvPr id="34" name="Rounded Rectangle 33"/>
          <p:cNvSpPr/>
          <p:nvPr/>
        </p:nvSpPr>
        <p:spPr>
          <a:xfrm>
            <a:off x="488943" y="5358011"/>
            <a:ext cx="1512168"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latin typeface="Times New Roman" pitchFamily="18" charset="0"/>
                <a:cs typeface="Times New Roman" pitchFamily="18" charset="0"/>
              </a:rPr>
              <a:t>10 - 9</a:t>
            </a:r>
            <a:endParaRPr lang="vi-VN" sz="3600" dirty="0">
              <a:latin typeface="Times New Roman" pitchFamily="18" charset="0"/>
              <a:cs typeface="Times New Roman" pitchFamily="18" charset="0"/>
            </a:endParaRPr>
          </a:p>
        </p:txBody>
      </p:sp>
      <p:sp>
        <p:nvSpPr>
          <p:cNvPr id="33" name="Oval Callout 32"/>
          <p:cNvSpPr/>
          <p:nvPr/>
        </p:nvSpPr>
        <p:spPr>
          <a:xfrm>
            <a:off x="9085521" y="2823047"/>
            <a:ext cx="1944216" cy="936104"/>
          </a:xfrm>
          <a:prstGeom prst="wedgeEllipseCallout">
            <a:avLst>
              <a:gd name="adj1" fmla="val 23532"/>
              <a:gd name="adj2" fmla="val 73354"/>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2</a:t>
            </a:r>
            <a:endParaRPr lang="vi-VN" sz="4400" b="1" dirty="0">
              <a:latin typeface="Times New Roman" pitchFamily="18" charset="0"/>
              <a:cs typeface="Times New Roman" pitchFamily="18" charset="0"/>
            </a:endParaRPr>
          </a:p>
        </p:txBody>
      </p:sp>
      <p:sp>
        <p:nvSpPr>
          <p:cNvPr id="35" name="Oval Callout 34"/>
          <p:cNvSpPr/>
          <p:nvPr/>
        </p:nvSpPr>
        <p:spPr>
          <a:xfrm>
            <a:off x="1243667" y="2662939"/>
            <a:ext cx="2304256" cy="936104"/>
          </a:xfrm>
          <a:prstGeom prst="wedgeEllipseCallout">
            <a:avLst>
              <a:gd name="adj1" fmla="val -37735"/>
              <a:gd name="adj2" fmla="val 9325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10 - 9</a:t>
            </a:r>
            <a:endParaRPr lang="vi-VN" sz="3600" b="1" dirty="0">
              <a:latin typeface="Times New Roman" pitchFamily="18" charset="0"/>
              <a:cs typeface="Times New Roman" pitchFamily="18" charset="0"/>
            </a:endParaRPr>
          </a:p>
        </p:txBody>
      </p:sp>
      <p:sp>
        <p:nvSpPr>
          <p:cNvPr id="36" name="Oval Callout 35"/>
          <p:cNvSpPr/>
          <p:nvPr/>
        </p:nvSpPr>
        <p:spPr>
          <a:xfrm>
            <a:off x="9085521" y="2823047"/>
            <a:ext cx="1944216" cy="936104"/>
          </a:xfrm>
          <a:prstGeom prst="wedgeEllipseCallout">
            <a:avLst>
              <a:gd name="adj1" fmla="val 23532"/>
              <a:gd name="adj2" fmla="val 73354"/>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1</a:t>
            </a:r>
            <a:endParaRPr lang="vi-VN" sz="4400" b="1" dirty="0">
              <a:latin typeface="Times New Roman" pitchFamily="18" charset="0"/>
              <a:cs typeface="Times New Roman" pitchFamily="18" charset="0"/>
            </a:endParaRPr>
          </a:p>
        </p:txBody>
      </p:sp>
      <p:pic>
        <p:nvPicPr>
          <p:cNvPr id="37" name="Picture 11" descr="C:\Users\ADMIN\Desktop\Tai nguyen thiet ke tro choi\Bảng gỗ\Picture1 (2).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5227999" y="2247254"/>
            <a:ext cx="1646553" cy="1155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587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 calcmode="lin" valueType="num">
                                      <p:cBhvr additive="base">
                                        <p:cTn id="16" dur="500" fill="hold"/>
                                        <p:tgtEl>
                                          <p:spTgt spid="1028"/>
                                        </p:tgtEl>
                                        <p:attrNameLst>
                                          <p:attrName>ppt_x</p:attrName>
                                        </p:attrNameLst>
                                      </p:cBhvr>
                                      <p:tavLst>
                                        <p:tav tm="0">
                                          <p:val>
                                            <p:strVal val="#ppt_x"/>
                                          </p:val>
                                        </p:tav>
                                        <p:tav tm="100000">
                                          <p:val>
                                            <p:strVal val="#ppt_x"/>
                                          </p:val>
                                        </p:tav>
                                      </p:tavLst>
                                    </p:anim>
                                    <p:anim calcmode="lin" valueType="num">
                                      <p:cBhvr additive="base">
                                        <p:cTn id="17" dur="500" fill="hold"/>
                                        <p:tgtEl>
                                          <p:spTgt spid="102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xit" presetSubtype="0" fill="hold" grpId="1" nodeType="clickEffect">
                                  <p:stCondLst>
                                    <p:cond delay="0"/>
                                  </p:stCondLst>
                                  <p:childTnLst>
                                    <p:animEffect transition="out" filter="fade">
                                      <p:cBhvr>
                                        <p:cTn id="45" dur="1000"/>
                                        <p:tgtEl>
                                          <p:spTgt spid="7"/>
                                        </p:tgtEl>
                                      </p:cBhvr>
                                    </p:animEffect>
                                    <p:anim calcmode="lin" valueType="num">
                                      <p:cBhvr>
                                        <p:cTn id="46" dur="1000"/>
                                        <p:tgtEl>
                                          <p:spTgt spid="7"/>
                                        </p:tgtEl>
                                        <p:attrNameLst>
                                          <p:attrName>ppt_x</p:attrName>
                                        </p:attrNameLst>
                                      </p:cBhvr>
                                      <p:tavLst>
                                        <p:tav tm="0">
                                          <p:val>
                                            <p:strVal val="ppt_x"/>
                                          </p:val>
                                        </p:tav>
                                        <p:tav tm="100000">
                                          <p:val>
                                            <p:strVal val="ppt_x"/>
                                          </p:val>
                                        </p:tav>
                                      </p:tavLst>
                                    </p:anim>
                                    <p:anim calcmode="lin" valueType="num">
                                      <p:cBhvr>
                                        <p:cTn id="47" dur="1000"/>
                                        <p:tgtEl>
                                          <p:spTgt spid="7"/>
                                        </p:tgtEl>
                                        <p:attrNameLst>
                                          <p:attrName>ppt_y</p:attrName>
                                        </p:attrNameLst>
                                      </p:cBhvr>
                                      <p:tavLst>
                                        <p:tav tm="0">
                                          <p:val>
                                            <p:strVal val="ppt_y"/>
                                          </p:val>
                                        </p:tav>
                                        <p:tav tm="100000">
                                          <p:val>
                                            <p:strVal val="ppt_y-.1"/>
                                          </p:val>
                                        </p:tav>
                                      </p:tavLst>
                                    </p:anim>
                                    <p:set>
                                      <p:cBhvr>
                                        <p:cTn id="48" dur="1" fill="hold">
                                          <p:stCondLst>
                                            <p:cond delay="999"/>
                                          </p:stCondLst>
                                        </p:cTn>
                                        <p:tgtEl>
                                          <p:spTgt spid="7"/>
                                        </p:tgtEl>
                                        <p:attrNameLst>
                                          <p:attrName>style.visibility</p:attrName>
                                        </p:attrNameLst>
                                      </p:cBhvr>
                                      <p:to>
                                        <p:strVal val="hidden"/>
                                      </p:to>
                                    </p:set>
                                  </p:childTnLst>
                                </p:cTn>
                              </p:par>
                              <p:par>
                                <p:cTn id="49" presetID="47"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53" presetClass="entr" presetSubtype="16"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Effect transition="in" filter="fade">
                                      <p:cBhvr>
                                        <p:cTn id="59" dur="500"/>
                                        <p:tgtEl>
                                          <p:spTgt spid="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47" presetClass="exit" presetSubtype="0" fill="hold" grpId="2" nodeType="clickEffect">
                                  <p:stCondLst>
                                    <p:cond delay="0"/>
                                  </p:stCondLst>
                                  <p:childTnLst>
                                    <p:animEffect transition="out" filter="fade">
                                      <p:cBhvr>
                                        <p:cTn id="68" dur="1000"/>
                                        <p:tgtEl>
                                          <p:spTgt spid="11"/>
                                        </p:tgtEl>
                                      </p:cBhvr>
                                    </p:animEffect>
                                    <p:anim calcmode="lin" valueType="num">
                                      <p:cBhvr>
                                        <p:cTn id="69" dur="1000"/>
                                        <p:tgtEl>
                                          <p:spTgt spid="11"/>
                                        </p:tgtEl>
                                        <p:attrNameLst>
                                          <p:attrName>ppt_x</p:attrName>
                                        </p:attrNameLst>
                                      </p:cBhvr>
                                      <p:tavLst>
                                        <p:tav tm="0">
                                          <p:val>
                                            <p:strVal val="ppt_x"/>
                                          </p:val>
                                        </p:tav>
                                        <p:tav tm="100000">
                                          <p:val>
                                            <p:strVal val="ppt_x"/>
                                          </p:val>
                                        </p:tav>
                                      </p:tavLst>
                                    </p:anim>
                                    <p:anim calcmode="lin" valueType="num">
                                      <p:cBhvr>
                                        <p:cTn id="70" dur="1000"/>
                                        <p:tgtEl>
                                          <p:spTgt spid="11"/>
                                        </p:tgtEl>
                                        <p:attrNameLst>
                                          <p:attrName>ppt_y</p:attrName>
                                        </p:attrNameLst>
                                      </p:cBhvr>
                                      <p:tavLst>
                                        <p:tav tm="0">
                                          <p:val>
                                            <p:strVal val="ppt_y"/>
                                          </p:val>
                                        </p:tav>
                                        <p:tav tm="100000">
                                          <p:val>
                                            <p:strVal val="ppt_y-.1"/>
                                          </p:val>
                                        </p:tav>
                                      </p:tavLst>
                                    </p:anim>
                                    <p:set>
                                      <p:cBhvr>
                                        <p:cTn id="71" dur="1" fill="hold">
                                          <p:stCondLst>
                                            <p:cond delay="999"/>
                                          </p:stCondLst>
                                        </p:cTn>
                                        <p:tgtEl>
                                          <p:spTgt spid="11"/>
                                        </p:tgtEl>
                                        <p:attrNameLst>
                                          <p:attrName>style.visibility</p:attrName>
                                        </p:attrNameLst>
                                      </p:cBhvr>
                                      <p:to>
                                        <p:strVal val="hidden"/>
                                      </p:to>
                                    </p:set>
                                  </p:childTnLst>
                                </p:cTn>
                              </p:par>
                              <p:par>
                                <p:cTn id="72" presetID="47"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childTnLst>
                          </p:cTn>
                        </p:par>
                        <p:par>
                          <p:cTn id="77" fill="hold">
                            <p:stCondLst>
                              <p:cond delay="1000"/>
                            </p:stCondLst>
                            <p:childTnLst>
                              <p:par>
                                <p:cTn id="78" presetID="53" presetClass="entr" presetSubtype="16"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500" fill="hold"/>
                                        <p:tgtEl>
                                          <p:spTgt spid="20"/>
                                        </p:tgtEl>
                                        <p:attrNameLst>
                                          <p:attrName>ppt_w</p:attrName>
                                        </p:attrNameLst>
                                      </p:cBhvr>
                                      <p:tavLst>
                                        <p:tav tm="0">
                                          <p:val>
                                            <p:fltVal val="0"/>
                                          </p:val>
                                        </p:tav>
                                        <p:tav tm="100000">
                                          <p:val>
                                            <p:strVal val="#ppt_w"/>
                                          </p:val>
                                        </p:tav>
                                      </p:tavLst>
                                    </p:anim>
                                    <p:anim calcmode="lin" valueType="num">
                                      <p:cBhvr>
                                        <p:cTn id="81" dur="500" fill="hold"/>
                                        <p:tgtEl>
                                          <p:spTgt spid="20"/>
                                        </p:tgtEl>
                                        <p:attrNameLst>
                                          <p:attrName>ppt_h</p:attrName>
                                        </p:attrNameLst>
                                      </p:cBhvr>
                                      <p:tavLst>
                                        <p:tav tm="0">
                                          <p:val>
                                            <p:fltVal val="0"/>
                                          </p:val>
                                        </p:tav>
                                        <p:tav tm="100000">
                                          <p:val>
                                            <p:strVal val="#ppt_h"/>
                                          </p:val>
                                        </p:tav>
                                      </p:tavLst>
                                    </p:anim>
                                    <p:animEffect transition="in" filter="fade">
                                      <p:cBhvr>
                                        <p:cTn id="82" dur="500"/>
                                        <p:tgtEl>
                                          <p:spTgt spid="20"/>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p:cTn id="85" dur="500" fill="hold"/>
                                        <p:tgtEl>
                                          <p:spTgt spid="21"/>
                                        </p:tgtEl>
                                        <p:attrNameLst>
                                          <p:attrName>ppt_w</p:attrName>
                                        </p:attrNameLst>
                                      </p:cBhvr>
                                      <p:tavLst>
                                        <p:tav tm="0">
                                          <p:val>
                                            <p:fltVal val="0"/>
                                          </p:val>
                                        </p:tav>
                                        <p:tav tm="100000">
                                          <p:val>
                                            <p:strVal val="#ppt_w"/>
                                          </p:val>
                                        </p:tav>
                                      </p:tavLst>
                                    </p:anim>
                                    <p:anim calcmode="lin" valueType="num">
                                      <p:cBhvr>
                                        <p:cTn id="86" dur="500" fill="hold"/>
                                        <p:tgtEl>
                                          <p:spTgt spid="21"/>
                                        </p:tgtEl>
                                        <p:attrNameLst>
                                          <p:attrName>ppt_h</p:attrName>
                                        </p:attrNameLst>
                                      </p:cBhvr>
                                      <p:tavLst>
                                        <p:tav tm="0">
                                          <p:val>
                                            <p:fltVal val="0"/>
                                          </p:val>
                                        </p:tav>
                                        <p:tav tm="100000">
                                          <p:val>
                                            <p:strVal val="#ppt_h"/>
                                          </p:val>
                                        </p:tav>
                                      </p:tavLst>
                                    </p:anim>
                                    <p:animEffect transition="in" filter="fade">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47" presetClass="exit" presetSubtype="0" fill="hold" grpId="1" nodeType="clickEffect">
                                  <p:stCondLst>
                                    <p:cond delay="0"/>
                                  </p:stCondLst>
                                  <p:childTnLst>
                                    <p:animEffect transition="out" filter="fade">
                                      <p:cBhvr>
                                        <p:cTn id="91" dur="1000"/>
                                        <p:tgtEl>
                                          <p:spTgt spid="12"/>
                                        </p:tgtEl>
                                      </p:cBhvr>
                                    </p:animEffect>
                                    <p:anim calcmode="lin" valueType="num">
                                      <p:cBhvr>
                                        <p:cTn id="92" dur="1000"/>
                                        <p:tgtEl>
                                          <p:spTgt spid="12"/>
                                        </p:tgtEl>
                                        <p:attrNameLst>
                                          <p:attrName>ppt_x</p:attrName>
                                        </p:attrNameLst>
                                      </p:cBhvr>
                                      <p:tavLst>
                                        <p:tav tm="0">
                                          <p:val>
                                            <p:strVal val="ppt_x"/>
                                          </p:val>
                                        </p:tav>
                                        <p:tav tm="100000">
                                          <p:val>
                                            <p:strVal val="ppt_x"/>
                                          </p:val>
                                        </p:tav>
                                      </p:tavLst>
                                    </p:anim>
                                    <p:anim calcmode="lin" valueType="num">
                                      <p:cBhvr>
                                        <p:cTn id="93" dur="1000"/>
                                        <p:tgtEl>
                                          <p:spTgt spid="12"/>
                                        </p:tgtEl>
                                        <p:attrNameLst>
                                          <p:attrName>ppt_y</p:attrName>
                                        </p:attrNameLst>
                                      </p:cBhvr>
                                      <p:tavLst>
                                        <p:tav tm="0">
                                          <p:val>
                                            <p:strVal val="ppt_y"/>
                                          </p:val>
                                        </p:tav>
                                        <p:tav tm="100000">
                                          <p:val>
                                            <p:strVal val="ppt_y-.1"/>
                                          </p:val>
                                        </p:tav>
                                      </p:tavLst>
                                    </p:anim>
                                    <p:set>
                                      <p:cBhvr>
                                        <p:cTn id="94" dur="1" fill="hold">
                                          <p:stCondLst>
                                            <p:cond delay="999"/>
                                          </p:stCondLst>
                                        </p:cTn>
                                        <p:tgtEl>
                                          <p:spTgt spid="12"/>
                                        </p:tgtEl>
                                        <p:attrNameLst>
                                          <p:attrName>style.visibility</p:attrName>
                                        </p:attrNameLst>
                                      </p:cBhvr>
                                      <p:to>
                                        <p:strVal val="hidden"/>
                                      </p:to>
                                    </p:set>
                                  </p:childTnLst>
                                </p:cTn>
                              </p:par>
                              <p:par>
                                <p:cTn id="95" presetID="47" presetClass="entr" presetSubtype="0"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1000"/>
                                        <p:tgtEl>
                                          <p:spTgt spid="22"/>
                                        </p:tgtEl>
                                      </p:cBhvr>
                                    </p:animEffect>
                                    <p:anim calcmode="lin" valueType="num">
                                      <p:cBhvr>
                                        <p:cTn id="98" dur="1000" fill="hold"/>
                                        <p:tgtEl>
                                          <p:spTgt spid="22"/>
                                        </p:tgtEl>
                                        <p:attrNameLst>
                                          <p:attrName>ppt_x</p:attrName>
                                        </p:attrNameLst>
                                      </p:cBhvr>
                                      <p:tavLst>
                                        <p:tav tm="0">
                                          <p:val>
                                            <p:strVal val="#ppt_x"/>
                                          </p:val>
                                        </p:tav>
                                        <p:tav tm="100000">
                                          <p:val>
                                            <p:strVal val="#ppt_x"/>
                                          </p:val>
                                        </p:tav>
                                      </p:tavLst>
                                    </p:anim>
                                    <p:anim calcmode="lin" valueType="num">
                                      <p:cBhvr>
                                        <p:cTn id="99" dur="1000" fill="hold"/>
                                        <p:tgtEl>
                                          <p:spTgt spid="22"/>
                                        </p:tgtEl>
                                        <p:attrNameLst>
                                          <p:attrName>ppt_y</p:attrName>
                                        </p:attrNameLst>
                                      </p:cBhvr>
                                      <p:tavLst>
                                        <p:tav tm="0">
                                          <p:val>
                                            <p:strVal val="#ppt_y-.1"/>
                                          </p:val>
                                        </p:tav>
                                        <p:tav tm="100000">
                                          <p:val>
                                            <p:strVal val="#ppt_y"/>
                                          </p:val>
                                        </p:tav>
                                      </p:tavLst>
                                    </p:anim>
                                  </p:childTnLst>
                                </p:cTn>
                              </p:par>
                            </p:childTnLst>
                          </p:cTn>
                        </p:par>
                        <p:par>
                          <p:cTn id="100" fill="hold">
                            <p:stCondLst>
                              <p:cond delay="1000"/>
                            </p:stCondLst>
                            <p:childTnLst>
                              <p:par>
                                <p:cTn id="101" presetID="53" presetClass="entr" presetSubtype="16"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500" fill="hold"/>
                                        <p:tgtEl>
                                          <p:spTgt spid="23"/>
                                        </p:tgtEl>
                                        <p:attrNameLst>
                                          <p:attrName>ppt_w</p:attrName>
                                        </p:attrNameLst>
                                      </p:cBhvr>
                                      <p:tavLst>
                                        <p:tav tm="0">
                                          <p:val>
                                            <p:fltVal val="0"/>
                                          </p:val>
                                        </p:tav>
                                        <p:tav tm="100000">
                                          <p:val>
                                            <p:strVal val="#ppt_w"/>
                                          </p:val>
                                        </p:tav>
                                      </p:tavLst>
                                    </p:anim>
                                    <p:anim calcmode="lin" valueType="num">
                                      <p:cBhvr>
                                        <p:cTn id="104" dur="500" fill="hold"/>
                                        <p:tgtEl>
                                          <p:spTgt spid="23"/>
                                        </p:tgtEl>
                                        <p:attrNameLst>
                                          <p:attrName>ppt_h</p:attrName>
                                        </p:attrNameLst>
                                      </p:cBhvr>
                                      <p:tavLst>
                                        <p:tav tm="0">
                                          <p:val>
                                            <p:fltVal val="0"/>
                                          </p:val>
                                        </p:tav>
                                        <p:tav tm="100000">
                                          <p:val>
                                            <p:strVal val="#ppt_h"/>
                                          </p:val>
                                        </p:tav>
                                      </p:tavLst>
                                    </p:anim>
                                    <p:animEffect transition="in" filter="fade">
                                      <p:cBhvr>
                                        <p:cTn id="105" dur="500"/>
                                        <p:tgtEl>
                                          <p:spTgt spid="23"/>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childTnLst>
                                </p:cTn>
                              </p:par>
                            </p:childTnLst>
                          </p:cTn>
                        </p:par>
                      </p:childTnLst>
                    </p:cTn>
                  </p:par>
                  <p:par>
                    <p:cTn id="111" fill="hold">
                      <p:stCondLst>
                        <p:cond delay="indefinite"/>
                      </p:stCondLst>
                      <p:childTnLst>
                        <p:par>
                          <p:cTn id="112" fill="hold">
                            <p:stCondLst>
                              <p:cond delay="0"/>
                            </p:stCondLst>
                            <p:childTnLst>
                              <p:par>
                                <p:cTn id="113" presetID="47" presetClass="exit" presetSubtype="0" fill="hold" grpId="1" nodeType="clickEffect">
                                  <p:stCondLst>
                                    <p:cond delay="0"/>
                                  </p:stCondLst>
                                  <p:childTnLst>
                                    <p:animEffect transition="out" filter="fade">
                                      <p:cBhvr>
                                        <p:cTn id="114" dur="1000"/>
                                        <p:tgtEl>
                                          <p:spTgt spid="13"/>
                                        </p:tgtEl>
                                      </p:cBhvr>
                                    </p:animEffect>
                                    <p:anim calcmode="lin" valueType="num">
                                      <p:cBhvr>
                                        <p:cTn id="115" dur="1000"/>
                                        <p:tgtEl>
                                          <p:spTgt spid="13"/>
                                        </p:tgtEl>
                                        <p:attrNameLst>
                                          <p:attrName>ppt_x</p:attrName>
                                        </p:attrNameLst>
                                      </p:cBhvr>
                                      <p:tavLst>
                                        <p:tav tm="0">
                                          <p:val>
                                            <p:strVal val="ppt_x"/>
                                          </p:val>
                                        </p:tav>
                                        <p:tav tm="100000">
                                          <p:val>
                                            <p:strVal val="ppt_x"/>
                                          </p:val>
                                        </p:tav>
                                      </p:tavLst>
                                    </p:anim>
                                    <p:anim calcmode="lin" valueType="num">
                                      <p:cBhvr>
                                        <p:cTn id="116" dur="1000"/>
                                        <p:tgtEl>
                                          <p:spTgt spid="13"/>
                                        </p:tgtEl>
                                        <p:attrNameLst>
                                          <p:attrName>ppt_y</p:attrName>
                                        </p:attrNameLst>
                                      </p:cBhvr>
                                      <p:tavLst>
                                        <p:tav tm="0">
                                          <p:val>
                                            <p:strVal val="ppt_y"/>
                                          </p:val>
                                        </p:tav>
                                        <p:tav tm="100000">
                                          <p:val>
                                            <p:strVal val="ppt_y-.1"/>
                                          </p:val>
                                        </p:tav>
                                      </p:tavLst>
                                    </p:anim>
                                    <p:set>
                                      <p:cBhvr>
                                        <p:cTn id="117" dur="1" fill="hold">
                                          <p:stCondLst>
                                            <p:cond delay="999"/>
                                          </p:stCondLst>
                                        </p:cTn>
                                        <p:tgtEl>
                                          <p:spTgt spid="13"/>
                                        </p:tgtEl>
                                        <p:attrNameLst>
                                          <p:attrName>style.visibility</p:attrName>
                                        </p:attrNameLst>
                                      </p:cBhvr>
                                      <p:to>
                                        <p:strVal val="hidden"/>
                                      </p:to>
                                    </p:set>
                                  </p:childTnLst>
                                </p:cTn>
                              </p:par>
                              <p:par>
                                <p:cTn id="118" presetID="47" presetClass="entr" presetSubtype="0" fill="hold" grpId="0" nodeType="with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fade">
                                      <p:cBhvr>
                                        <p:cTn id="120" dur="1000"/>
                                        <p:tgtEl>
                                          <p:spTgt spid="28"/>
                                        </p:tgtEl>
                                      </p:cBhvr>
                                    </p:animEffect>
                                    <p:anim calcmode="lin" valueType="num">
                                      <p:cBhvr>
                                        <p:cTn id="121" dur="1000" fill="hold"/>
                                        <p:tgtEl>
                                          <p:spTgt spid="28"/>
                                        </p:tgtEl>
                                        <p:attrNameLst>
                                          <p:attrName>ppt_x</p:attrName>
                                        </p:attrNameLst>
                                      </p:cBhvr>
                                      <p:tavLst>
                                        <p:tav tm="0">
                                          <p:val>
                                            <p:strVal val="#ppt_x"/>
                                          </p:val>
                                        </p:tav>
                                        <p:tav tm="100000">
                                          <p:val>
                                            <p:strVal val="#ppt_x"/>
                                          </p:val>
                                        </p:tav>
                                      </p:tavLst>
                                    </p:anim>
                                    <p:anim calcmode="lin" valueType="num">
                                      <p:cBhvr>
                                        <p:cTn id="122" dur="1000" fill="hold"/>
                                        <p:tgtEl>
                                          <p:spTgt spid="28"/>
                                        </p:tgtEl>
                                        <p:attrNameLst>
                                          <p:attrName>ppt_y</p:attrName>
                                        </p:attrNameLst>
                                      </p:cBhvr>
                                      <p:tavLst>
                                        <p:tav tm="0">
                                          <p:val>
                                            <p:strVal val="#ppt_y-.1"/>
                                          </p:val>
                                        </p:tav>
                                        <p:tav tm="100000">
                                          <p:val>
                                            <p:strVal val="#ppt_y"/>
                                          </p:val>
                                        </p:tav>
                                      </p:tavLst>
                                    </p:anim>
                                  </p:childTnLst>
                                </p:cTn>
                              </p:par>
                            </p:childTnLst>
                          </p:cTn>
                        </p:par>
                        <p:par>
                          <p:cTn id="123" fill="hold">
                            <p:stCondLst>
                              <p:cond delay="1000"/>
                            </p:stCondLst>
                            <p:childTnLst>
                              <p:par>
                                <p:cTn id="124" presetID="53" presetClass="entr" presetSubtype="16" fill="hold" grpId="0" nodeType="afterEffect">
                                  <p:stCondLst>
                                    <p:cond delay="0"/>
                                  </p:stCondLst>
                                  <p:childTnLst>
                                    <p:set>
                                      <p:cBhvr>
                                        <p:cTn id="125" dur="1" fill="hold">
                                          <p:stCondLst>
                                            <p:cond delay="0"/>
                                          </p:stCondLst>
                                        </p:cTn>
                                        <p:tgtEl>
                                          <p:spTgt spid="29"/>
                                        </p:tgtEl>
                                        <p:attrNameLst>
                                          <p:attrName>style.visibility</p:attrName>
                                        </p:attrNameLst>
                                      </p:cBhvr>
                                      <p:to>
                                        <p:strVal val="visible"/>
                                      </p:to>
                                    </p:set>
                                    <p:anim calcmode="lin" valueType="num">
                                      <p:cBhvr>
                                        <p:cTn id="126" dur="500" fill="hold"/>
                                        <p:tgtEl>
                                          <p:spTgt spid="29"/>
                                        </p:tgtEl>
                                        <p:attrNameLst>
                                          <p:attrName>ppt_w</p:attrName>
                                        </p:attrNameLst>
                                      </p:cBhvr>
                                      <p:tavLst>
                                        <p:tav tm="0">
                                          <p:val>
                                            <p:fltVal val="0"/>
                                          </p:val>
                                        </p:tav>
                                        <p:tav tm="100000">
                                          <p:val>
                                            <p:strVal val="#ppt_w"/>
                                          </p:val>
                                        </p:tav>
                                      </p:tavLst>
                                    </p:anim>
                                    <p:anim calcmode="lin" valueType="num">
                                      <p:cBhvr>
                                        <p:cTn id="127" dur="500" fill="hold"/>
                                        <p:tgtEl>
                                          <p:spTgt spid="29"/>
                                        </p:tgtEl>
                                        <p:attrNameLst>
                                          <p:attrName>ppt_h</p:attrName>
                                        </p:attrNameLst>
                                      </p:cBhvr>
                                      <p:tavLst>
                                        <p:tav tm="0">
                                          <p:val>
                                            <p:fltVal val="0"/>
                                          </p:val>
                                        </p:tav>
                                        <p:tav tm="100000">
                                          <p:val>
                                            <p:strVal val="#ppt_h"/>
                                          </p:val>
                                        </p:tav>
                                      </p:tavLst>
                                    </p:anim>
                                    <p:animEffect transition="in" filter="fade">
                                      <p:cBhvr>
                                        <p:cTn id="128" dur="500"/>
                                        <p:tgtEl>
                                          <p:spTgt spid="29"/>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30"/>
                                        </p:tgtEl>
                                        <p:attrNameLst>
                                          <p:attrName>style.visibility</p:attrName>
                                        </p:attrNameLst>
                                      </p:cBhvr>
                                      <p:to>
                                        <p:strVal val="visible"/>
                                      </p:to>
                                    </p:set>
                                    <p:anim calcmode="lin" valueType="num">
                                      <p:cBhvr>
                                        <p:cTn id="131" dur="500" fill="hold"/>
                                        <p:tgtEl>
                                          <p:spTgt spid="30"/>
                                        </p:tgtEl>
                                        <p:attrNameLst>
                                          <p:attrName>ppt_w</p:attrName>
                                        </p:attrNameLst>
                                      </p:cBhvr>
                                      <p:tavLst>
                                        <p:tav tm="0">
                                          <p:val>
                                            <p:fltVal val="0"/>
                                          </p:val>
                                        </p:tav>
                                        <p:tav tm="100000">
                                          <p:val>
                                            <p:strVal val="#ppt_w"/>
                                          </p:val>
                                        </p:tav>
                                      </p:tavLst>
                                    </p:anim>
                                    <p:anim calcmode="lin" valueType="num">
                                      <p:cBhvr>
                                        <p:cTn id="132" dur="500" fill="hold"/>
                                        <p:tgtEl>
                                          <p:spTgt spid="30"/>
                                        </p:tgtEl>
                                        <p:attrNameLst>
                                          <p:attrName>ppt_h</p:attrName>
                                        </p:attrNameLst>
                                      </p:cBhvr>
                                      <p:tavLst>
                                        <p:tav tm="0">
                                          <p:val>
                                            <p:fltVal val="0"/>
                                          </p:val>
                                        </p:tav>
                                        <p:tav tm="100000">
                                          <p:val>
                                            <p:strVal val="#ppt_h"/>
                                          </p:val>
                                        </p:tav>
                                      </p:tavLst>
                                    </p:anim>
                                    <p:animEffect transition="in" filter="fade">
                                      <p:cBhvr>
                                        <p:cTn id="133" dur="500"/>
                                        <p:tgtEl>
                                          <p:spTgt spid="30"/>
                                        </p:tgtEl>
                                      </p:cBhvr>
                                    </p:animEffect>
                                  </p:childTnLst>
                                </p:cTn>
                              </p:par>
                            </p:childTnLst>
                          </p:cTn>
                        </p:par>
                      </p:childTnLst>
                    </p:cTn>
                  </p:par>
                  <p:par>
                    <p:cTn id="134" fill="hold">
                      <p:stCondLst>
                        <p:cond delay="indefinite"/>
                      </p:stCondLst>
                      <p:childTnLst>
                        <p:par>
                          <p:cTn id="135" fill="hold">
                            <p:stCondLst>
                              <p:cond delay="0"/>
                            </p:stCondLst>
                            <p:childTnLst>
                              <p:par>
                                <p:cTn id="136" presetID="47" presetClass="exit" presetSubtype="0" fill="hold" grpId="1" nodeType="clickEffect">
                                  <p:stCondLst>
                                    <p:cond delay="0"/>
                                  </p:stCondLst>
                                  <p:childTnLst>
                                    <p:animEffect transition="out" filter="fade">
                                      <p:cBhvr>
                                        <p:cTn id="137" dur="1000"/>
                                        <p:tgtEl>
                                          <p:spTgt spid="14"/>
                                        </p:tgtEl>
                                      </p:cBhvr>
                                    </p:animEffect>
                                    <p:anim calcmode="lin" valueType="num">
                                      <p:cBhvr>
                                        <p:cTn id="138" dur="1000"/>
                                        <p:tgtEl>
                                          <p:spTgt spid="14"/>
                                        </p:tgtEl>
                                        <p:attrNameLst>
                                          <p:attrName>ppt_x</p:attrName>
                                        </p:attrNameLst>
                                      </p:cBhvr>
                                      <p:tavLst>
                                        <p:tav tm="0">
                                          <p:val>
                                            <p:strVal val="ppt_x"/>
                                          </p:val>
                                        </p:tav>
                                        <p:tav tm="100000">
                                          <p:val>
                                            <p:strVal val="ppt_x"/>
                                          </p:val>
                                        </p:tav>
                                      </p:tavLst>
                                    </p:anim>
                                    <p:anim calcmode="lin" valueType="num">
                                      <p:cBhvr>
                                        <p:cTn id="139" dur="1000"/>
                                        <p:tgtEl>
                                          <p:spTgt spid="14"/>
                                        </p:tgtEl>
                                        <p:attrNameLst>
                                          <p:attrName>ppt_y</p:attrName>
                                        </p:attrNameLst>
                                      </p:cBhvr>
                                      <p:tavLst>
                                        <p:tav tm="0">
                                          <p:val>
                                            <p:strVal val="ppt_y"/>
                                          </p:val>
                                        </p:tav>
                                        <p:tav tm="100000">
                                          <p:val>
                                            <p:strVal val="ppt_y-.1"/>
                                          </p:val>
                                        </p:tav>
                                      </p:tavLst>
                                    </p:anim>
                                    <p:set>
                                      <p:cBhvr>
                                        <p:cTn id="140" dur="1" fill="hold">
                                          <p:stCondLst>
                                            <p:cond delay="999"/>
                                          </p:stCondLst>
                                        </p:cTn>
                                        <p:tgtEl>
                                          <p:spTgt spid="14"/>
                                        </p:tgtEl>
                                        <p:attrNameLst>
                                          <p:attrName>style.visibility</p:attrName>
                                        </p:attrNameLst>
                                      </p:cBhvr>
                                      <p:to>
                                        <p:strVal val="hidden"/>
                                      </p:to>
                                    </p:set>
                                  </p:childTnLst>
                                </p:cTn>
                              </p:par>
                              <p:par>
                                <p:cTn id="141" presetID="47" presetClass="entr" presetSubtype="0" fill="hold" grpId="0" nodeType="withEffect">
                                  <p:stCondLst>
                                    <p:cond delay="0"/>
                                  </p:stCondLst>
                                  <p:childTnLst>
                                    <p:set>
                                      <p:cBhvr>
                                        <p:cTn id="142" dur="1" fill="hold">
                                          <p:stCondLst>
                                            <p:cond delay="0"/>
                                          </p:stCondLst>
                                        </p:cTn>
                                        <p:tgtEl>
                                          <p:spTgt spid="31"/>
                                        </p:tgtEl>
                                        <p:attrNameLst>
                                          <p:attrName>style.visibility</p:attrName>
                                        </p:attrNameLst>
                                      </p:cBhvr>
                                      <p:to>
                                        <p:strVal val="visible"/>
                                      </p:to>
                                    </p:set>
                                    <p:animEffect transition="in" filter="fade">
                                      <p:cBhvr>
                                        <p:cTn id="143" dur="1000"/>
                                        <p:tgtEl>
                                          <p:spTgt spid="31"/>
                                        </p:tgtEl>
                                      </p:cBhvr>
                                    </p:animEffect>
                                    <p:anim calcmode="lin" valueType="num">
                                      <p:cBhvr>
                                        <p:cTn id="144" dur="1000" fill="hold"/>
                                        <p:tgtEl>
                                          <p:spTgt spid="31"/>
                                        </p:tgtEl>
                                        <p:attrNameLst>
                                          <p:attrName>ppt_x</p:attrName>
                                        </p:attrNameLst>
                                      </p:cBhvr>
                                      <p:tavLst>
                                        <p:tav tm="0">
                                          <p:val>
                                            <p:strVal val="#ppt_x"/>
                                          </p:val>
                                        </p:tav>
                                        <p:tav tm="100000">
                                          <p:val>
                                            <p:strVal val="#ppt_x"/>
                                          </p:val>
                                        </p:tav>
                                      </p:tavLst>
                                    </p:anim>
                                    <p:anim calcmode="lin" valueType="num">
                                      <p:cBhvr>
                                        <p:cTn id="145" dur="1000" fill="hold"/>
                                        <p:tgtEl>
                                          <p:spTgt spid="31"/>
                                        </p:tgtEl>
                                        <p:attrNameLst>
                                          <p:attrName>ppt_y</p:attrName>
                                        </p:attrNameLst>
                                      </p:cBhvr>
                                      <p:tavLst>
                                        <p:tav tm="0">
                                          <p:val>
                                            <p:strVal val="#ppt_y-.1"/>
                                          </p:val>
                                        </p:tav>
                                        <p:tav tm="100000">
                                          <p:val>
                                            <p:strVal val="#ppt_y"/>
                                          </p:val>
                                        </p:tav>
                                      </p:tavLst>
                                    </p:anim>
                                  </p:childTnLst>
                                </p:cTn>
                              </p:par>
                            </p:childTnLst>
                          </p:cTn>
                        </p:par>
                        <p:par>
                          <p:cTn id="146" fill="hold">
                            <p:stCondLst>
                              <p:cond delay="1000"/>
                            </p:stCondLst>
                            <p:childTnLst>
                              <p:par>
                                <p:cTn id="147" presetID="53" presetClass="entr" presetSubtype="16" fill="hold" grpId="0" nodeType="afterEffect">
                                  <p:stCondLst>
                                    <p:cond delay="0"/>
                                  </p:stCondLst>
                                  <p:childTnLst>
                                    <p:set>
                                      <p:cBhvr>
                                        <p:cTn id="148" dur="1" fill="hold">
                                          <p:stCondLst>
                                            <p:cond delay="0"/>
                                          </p:stCondLst>
                                        </p:cTn>
                                        <p:tgtEl>
                                          <p:spTgt spid="32"/>
                                        </p:tgtEl>
                                        <p:attrNameLst>
                                          <p:attrName>style.visibility</p:attrName>
                                        </p:attrNameLst>
                                      </p:cBhvr>
                                      <p:to>
                                        <p:strVal val="visible"/>
                                      </p:to>
                                    </p:set>
                                    <p:anim calcmode="lin" valueType="num">
                                      <p:cBhvr>
                                        <p:cTn id="149" dur="500" fill="hold"/>
                                        <p:tgtEl>
                                          <p:spTgt spid="32"/>
                                        </p:tgtEl>
                                        <p:attrNameLst>
                                          <p:attrName>ppt_w</p:attrName>
                                        </p:attrNameLst>
                                      </p:cBhvr>
                                      <p:tavLst>
                                        <p:tav tm="0">
                                          <p:val>
                                            <p:fltVal val="0"/>
                                          </p:val>
                                        </p:tav>
                                        <p:tav tm="100000">
                                          <p:val>
                                            <p:strVal val="#ppt_w"/>
                                          </p:val>
                                        </p:tav>
                                      </p:tavLst>
                                    </p:anim>
                                    <p:anim calcmode="lin" valueType="num">
                                      <p:cBhvr>
                                        <p:cTn id="150" dur="500" fill="hold"/>
                                        <p:tgtEl>
                                          <p:spTgt spid="32"/>
                                        </p:tgtEl>
                                        <p:attrNameLst>
                                          <p:attrName>ppt_h</p:attrName>
                                        </p:attrNameLst>
                                      </p:cBhvr>
                                      <p:tavLst>
                                        <p:tav tm="0">
                                          <p:val>
                                            <p:fltVal val="0"/>
                                          </p:val>
                                        </p:tav>
                                        <p:tav tm="100000">
                                          <p:val>
                                            <p:strVal val="#ppt_h"/>
                                          </p:val>
                                        </p:tav>
                                      </p:tavLst>
                                    </p:anim>
                                    <p:animEffect transition="in" filter="fade">
                                      <p:cBhvr>
                                        <p:cTn id="151" dur="500"/>
                                        <p:tgtEl>
                                          <p:spTgt spid="32"/>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33"/>
                                        </p:tgtEl>
                                        <p:attrNameLst>
                                          <p:attrName>style.visibility</p:attrName>
                                        </p:attrNameLst>
                                      </p:cBhvr>
                                      <p:to>
                                        <p:strVal val="visible"/>
                                      </p:to>
                                    </p:set>
                                    <p:anim calcmode="lin" valueType="num">
                                      <p:cBhvr>
                                        <p:cTn id="154" dur="500" fill="hold"/>
                                        <p:tgtEl>
                                          <p:spTgt spid="33"/>
                                        </p:tgtEl>
                                        <p:attrNameLst>
                                          <p:attrName>ppt_w</p:attrName>
                                        </p:attrNameLst>
                                      </p:cBhvr>
                                      <p:tavLst>
                                        <p:tav tm="0">
                                          <p:val>
                                            <p:fltVal val="0"/>
                                          </p:val>
                                        </p:tav>
                                        <p:tav tm="100000">
                                          <p:val>
                                            <p:strVal val="#ppt_w"/>
                                          </p:val>
                                        </p:tav>
                                      </p:tavLst>
                                    </p:anim>
                                    <p:anim calcmode="lin" valueType="num">
                                      <p:cBhvr>
                                        <p:cTn id="155" dur="500" fill="hold"/>
                                        <p:tgtEl>
                                          <p:spTgt spid="33"/>
                                        </p:tgtEl>
                                        <p:attrNameLst>
                                          <p:attrName>ppt_h</p:attrName>
                                        </p:attrNameLst>
                                      </p:cBhvr>
                                      <p:tavLst>
                                        <p:tav tm="0">
                                          <p:val>
                                            <p:fltVal val="0"/>
                                          </p:val>
                                        </p:tav>
                                        <p:tav tm="100000">
                                          <p:val>
                                            <p:strVal val="#ppt_h"/>
                                          </p:val>
                                        </p:tav>
                                      </p:tavLst>
                                    </p:anim>
                                    <p:animEffect transition="in" filter="fade">
                                      <p:cBhvr>
                                        <p:cTn id="156" dur="500"/>
                                        <p:tgtEl>
                                          <p:spTgt spid="33"/>
                                        </p:tgtEl>
                                      </p:cBhvr>
                                    </p:animEffect>
                                  </p:childTnLst>
                                </p:cTn>
                              </p:par>
                            </p:childTnLst>
                          </p:cTn>
                        </p:par>
                      </p:childTnLst>
                    </p:cTn>
                  </p:par>
                  <p:par>
                    <p:cTn id="157" fill="hold">
                      <p:stCondLst>
                        <p:cond delay="indefinite"/>
                      </p:stCondLst>
                      <p:childTnLst>
                        <p:par>
                          <p:cTn id="158" fill="hold">
                            <p:stCondLst>
                              <p:cond delay="0"/>
                            </p:stCondLst>
                            <p:childTnLst>
                              <p:par>
                                <p:cTn id="159" presetID="47" presetClass="exit" presetSubtype="0" fill="hold" grpId="1" nodeType="clickEffect">
                                  <p:stCondLst>
                                    <p:cond delay="0"/>
                                  </p:stCondLst>
                                  <p:childTnLst>
                                    <p:animEffect transition="out" filter="fade">
                                      <p:cBhvr>
                                        <p:cTn id="160" dur="1000"/>
                                        <p:tgtEl>
                                          <p:spTgt spid="15"/>
                                        </p:tgtEl>
                                      </p:cBhvr>
                                    </p:animEffect>
                                    <p:anim calcmode="lin" valueType="num">
                                      <p:cBhvr>
                                        <p:cTn id="161" dur="1000"/>
                                        <p:tgtEl>
                                          <p:spTgt spid="15"/>
                                        </p:tgtEl>
                                        <p:attrNameLst>
                                          <p:attrName>ppt_x</p:attrName>
                                        </p:attrNameLst>
                                      </p:cBhvr>
                                      <p:tavLst>
                                        <p:tav tm="0">
                                          <p:val>
                                            <p:strVal val="ppt_x"/>
                                          </p:val>
                                        </p:tav>
                                        <p:tav tm="100000">
                                          <p:val>
                                            <p:strVal val="ppt_x"/>
                                          </p:val>
                                        </p:tav>
                                      </p:tavLst>
                                    </p:anim>
                                    <p:anim calcmode="lin" valueType="num">
                                      <p:cBhvr>
                                        <p:cTn id="162" dur="1000"/>
                                        <p:tgtEl>
                                          <p:spTgt spid="15"/>
                                        </p:tgtEl>
                                        <p:attrNameLst>
                                          <p:attrName>ppt_y</p:attrName>
                                        </p:attrNameLst>
                                      </p:cBhvr>
                                      <p:tavLst>
                                        <p:tav tm="0">
                                          <p:val>
                                            <p:strVal val="ppt_y"/>
                                          </p:val>
                                        </p:tav>
                                        <p:tav tm="100000">
                                          <p:val>
                                            <p:strVal val="ppt_y-.1"/>
                                          </p:val>
                                        </p:tav>
                                      </p:tavLst>
                                    </p:anim>
                                    <p:set>
                                      <p:cBhvr>
                                        <p:cTn id="163" dur="1" fill="hold">
                                          <p:stCondLst>
                                            <p:cond delay="999"/>
                                          </p:stCondLst>
                                        </p:cTn>
                                        <p:tgtEl>
                                          <p:spTgt spid="15"/>
                                        </p:tgtEl>
                                        <p:attrNameLst>
                                          <p:attrName>style.visibility</p:attrName>
                                        </p:attrNameLst>
                                      </p:cBhvr>
                                      <p:to>
                                        <p:strVal val="hidden"/>
                                      </p:to>
                                    </p:set>
                                  </p:childTnLst>
                                </p:cTn>
                              </p:par>
                              <p:par>
                                <p:cTn id="164" presetID="47" presetClass="entr" presetSubtype="0" fill="hold" grpId="0" nodeType="withEffect">
                                  <p:stCondLst>
                                    <p:cond delay="0"/>
                                  </p:stCondLst>
                                  <p:childTnLst>
                                    <p:set>
                                      <p:cBhvr>
                                        <p:cTn id="165" dur="1" fill="hold">
                                          <p:stCondLst>
                                            <p:cond delay="0"/>
                                          </p:stCondLst>
                                        </p:cTn>
                                        <p:tgtEl>
                                          <p:spTgt spid="34"/>
                                        </p:tgtEl>
                                        <p:attrNameLst>
                                          <p:attrName>style.visibility</p:attrName>
                                        </p:attrNameLst>
                                      </p:cBhvr>
                                      <p:to>
                                        <p:strVal val="visible"/>
                                      </p:to>
                                    </p:set>
                                    <p:animEffect transition="in" filter="fade">
                                      <p:cBhvr>
                                        <p:cTn id="166" dur="1000"/>
                                        <p:tgtEl>
                                          <p:spTgt spid="34"/>
                                        </p:tgtEl>
                                      </p:cBhvr>
                                    </p:animEffect>
                                    <p:anim calcmode="lin" valueType="num">
                                      <p:cBhvr>
                                        <p:cTn id="167" dur="1000" fill="hold"/>
                                        <p:tgtEl>
                                          <p:spTgt spid="34"/>
                                        </p:tgtEl>
                                        <p:attrNameLst>
                                          <p:attrName>ppt_x</p:attrName>
                                        </p:attrNameLst>
                                      </p:cBhvr>
                                      <p:tavLst>
                                        <p:tav tm="0">
                                          <p:val>
                                            <p:strVal val="#ppt_x"/>
                                          </p:val>
                                        </p:tav>
                                        <p:tav tm="100000">
                                          <p:val>
                                            <p:strVal val="#ppt_x"/>
                                          </p:val>
                                        </p:tav>
                                      </p:tavLst>
                                    </p:anim>
                                    <p:anim calcmode="lin" valueType="num">
                                      <p:cBhvr>
                                        <p:cTn id="168" dur="1000" fill="hold"/>
                                        <p:tgtEl>
                                          <p:spTgt spid="34"/>
                                        </p:tgtEl>
                                        <p:attrNameLst>
                                          <p:attrName>ppt_y</p:attrName>
                                        </p:attrNameLst>
                                      </p:cBhvr>
                                      <p:tavLst>
                                        <p:tav tm="0">
                                          <p:val>
                                            <p:strVal val="#ppt_y-.1"/>
                                          </p:val>
                                        </p:tav>
                                        <p:tav tm="100000">
                                          <p:val>
                                            <p:strVal val="#ppt_y"/>
                                          </p:val>
                                        </p:tav>
                                      </p:tavLst>
                                    </p:anim>
                                  </p:childTnLst>
                                </p:cTn>
                              </p:par>
                            </p:childTnLst>
                          </p:cTn>
                        </p:par>
                        <p:par>
                          <p:cTn id="169" fill="hold">
                            <p:stCondLst>
                              <p:cond delay="1000"/>
                            </p:stCondLst>
                            <p:childTnLst>
                              <p:par>
                                <p:cTn id="170" presetID="53" presetClass="entr" presetSubtype="16" fill="hold" grpId="0" nodeType="afterEffect">
                                  <p:stCondLst>
                                    <p:cond delay="0"/>
                                  </p:stCondLst>
                                  <p:childTnLst>
                                    <p:set>
                                      <p:cBhvr>
                                        <p:cTn id="171" dur="1" fill="hold">
                                          <p:stCondLst>
                                            <p:cond delay="0"/>
                                          </p:stCondLst>
                                        </p:cTn>
                                        <p:tgtEl>
                                          <p:spTgt spid="35"/>
                                        </p:tgtEl>
                                        <p:attrNameLst>
                                          <p:attrName>style.visibility</p:attrName>
                                        </p:attrNameLst>
                                      </p:cBhvr>
                                      <p:to>
                                        <p:strVal val="visible"/>
                                      </p:to>
                                    </p:set>
                                    <p:anim calcmode="lin" valueType="num">
                                      <p:cBhvr>
                                        <p:cTn id="172" dur="500" fill="hold"/>
                                        <p:tgtEl>
                                          <p:spTgt spid="35"/>
                                        </p:tgtEl>
                                        <p:attrNameLst>
                                          <p:attrName>ppt_w</p:attrName>
                                        </p:attrNameLst>
                                      </p:cBhvr>
                                      <p:tavLst>
                                        <p:tav tm="0">
                                          <p:val>
                                            <p:fltVal val="0"/>
                                          </p:val>
                                        </p:tav>
                                        <p:tav tm="100000">
                                          <p:val>
                                            <p:strVal val="#ppt_w"/>
                                          </p:val>
                                        </p:tav>
                                      </p:tavLst>
                                    </p:anim>
                                    <p:anim calcmode="lin" valueType="num">
                                      <p:cBhvr>
                                        <p:cTn id="173" dur="500" fill="hold"/>
                                        <p:tgtEl>
                                          <p:spTgt spid="35"/>
                                        </p:tgtEl>
                                        <p:attrNameLst>
                                          <p:attrName>ppt_h</p:attrName>
                                        </p:attrNameLst>
                                      </p:cBhvr>
                                      <p:tavLst>
                                        <p:tav tm="0">
                                          <p:val>
                                            <p:fltVal val="0"/>
                                          </p:val>
                                        </p:tav>
                                        <p:tav tm="100000">
                                          <p:val>
                                            <p:strVal val="#ppt_h"/>
                                          </p:val>
                                        </p:tav>
                                      </p:tavLst>
                                    </p:anim>
                                    <p:animEffect transition="in" filter="fade">
                                      <p:cBhvr>
                                        <p:cTn id="174" dur="500"/>
                                        <p:tgtEl>
                                          <p:spTgt spid="35"/>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36"/>
                                        </p:tgtEl>
                                        <p:attrNameLst>
                                          <p:attrName>style.visibility</p:attrName>
                                        </p:attrNameLst>
                                      </p:cBhvr>
                                      <p:to>
                                        <p:strVal val="visible"/>
                                      </p:to>
                                    </p:set>
                                    <p:anim calcmode="lin" valueType="num">
                                      <p:cBhvr>
                                        <p:cTn id="177" dur="500" fill="hold"/>
                                        <p:tgtEl>
                                          <p:spTgt spid="36"/>
                                        </p:tgtEl>
                                        <p:attrNameLst>
                                          <p:attrName>ppt_w</p:attrName>
                                        </p:attrNameLst>
                                      </p:cBhvr>
                                      <p:tavLst>
                                        <p:tav tm="0">
                                          <p:val>
                                            <p:fltVal val="0"/>
                                          </p:val>
                                        </p:tav>
                                        <p:tav tm="100000">
                                          <p:val>
                                            <p:strVal val="#ppt_w"/>
                                          </p:val>
                                        </p:tav>
                                      </p:tavLst>
                                    </p:anim>
                                    <p:anim calcmode="lin" valueType="num">
                                      <p:cBhvr>
                                        <p:cTn id="178" dur="500" fill="hold"/>
                                        <p:tgtEl>
                                          <p:spTgt spid="36"/>
                                        </p:tgtEl>
                                        <p:attrNameLst>
                                          <p:attrName>ppt_h</p:attrName>
                                        </p:attrNameLst>
                                      </p:cBhvr>
                                      <p:tavLst>
                                        <p:tav tm="0">
                                          <p:val>
                                            <p:fltVal val="0"/>
                                          </p:val>
                                        </p:tav>
                                        <p:tav tm="100000">
                                          <p:val>
                                            <p:strVal val="#ppt_h"/>
                                          </p:val>
                                        </p:tav>
                                      </p:tavLst>
                                    </p:anim>
                                    <p:animEffect transition="in" filter="fade">
                                      <p:cBhvr>
                                        <p:cTn id="179" dur="500"/>
                                        <p:tgtEl>
                                          <p:spTgt spid="36"/>
                                        </p:tgtEl>
                                      </p:cBhvr>
                                    </p:animEffect>
                                  </p:childTnLst>
                                </p:cTn>
                              </p:par>
                            </p:childTnLst>
                          </p:cTn>
                        </p:par>
                        <p:par>
                          <p:cTn id="180" fill="hold">
                            <p:stCondLst>
                              <p:cond delay="1500"/>
                            </p:stCondLst>
                            <p:childTnLst>
                              <p:par>
                                <p:cTn id="181" presetID="31" presetClass="entr" presetSubtype="0" fill="hold" nodeType="afterEffect">
                                  <p:stCondLst>
                                    <p:cond delay="0"/>
                                  </p:stCondLst>
                                  <p:childTnLst>
                                    <p:set>
                                      <p:cBhvr>
                                        <p:cTn id="182" dur="1" fill="hold">
                                          <p:stCondLst>
                                            <p:cond delay="0"/>
                                          </p:stCondLst>
                                        </p:cTn>
                                        <p:tgtEl>
                                          <p:spTgt spid="37"/>
                                        </p:tgtEl>
                                        <p:attrNameLst>
                                          <p:attrName>style.visibility</p:attrName>
                                        </p:attrNameLst>
                                      </p:cBhvr>
                                      <p:to>
                                        <p:strVal val="visible"/>
                                      </p:to>
                                    </p:set>
                                    <p:anim calcmode="lin" valueType="num">
                                      <p:cBhvr>
                                        <p:cTn id="183" dur="1000" fill="hold"/>
                                        <p:tgtEl>
                                          <p:spTgt spid="37"/>
                                        </p:tgtEl>
                                        <p:attrNameLst>
                                          <p:attrName>ppt_w</p:attrName>
                                        </p:attrNameLst>
                                      </p:cBhvr>
                                      <p:tavLst>
                                        <p:tav tm="0">
                                          <p:val>
                                            <p:fltVal val="0"/>
                                          </p:val>
                                        </p:tav>
                                        <p:tav tm="100000">
                                          <p:val>
                                            <p:strVal val="#ppt_w"/>
                                          </p:val>
                                        </p:tav>
                                      </p:tavLst>
                                    </p:anim>
                                    <p:anim calcmode="lin" valueType="num">
                                      <p:cBhvr>
                                        <p:cTn id="184" dur="1000" fill="hold"/>
                                        <p:tgtEl>
                                          <p:spTgt spid="37"/>
                                        </p:tgtEl>
                                        <p:attrNameLst>
                                          <p:attrName>ppt_h</p:attrName>
                                        </p:attrNameLst>
                                      </p:cBhvr>
                                      <p:tavLst>
                                        <p:tav tm="0">
                                          <p:val>
                                            <p:fltVal val="0"/>
                                          </p:val>
                                        </p:tav>
                                        <p:tav tm="100000">
                                          <p:val>
                                            <p:strVal val="#ppt_h"/>
                                          </p:val>
                                        </p:tav>
                                      </p:tavLst>
                                    </p:anim>
                                    <p:anim calcmode="lin" valueType="num">
                                      <p:cBhvr>
                                        <p:cTn id="185" dur="1000" fill="hold"/>
                                        <p:tgtEl>
                                          <p:spTgt spid="37"/>
                                        </p:tgtEl>
                                        <p:attrNameLst>
                                          <p:attrName>style.rotation</p:attrName>
                                        </p:attrNameLst>
                                      </p:cBhvr>
                                      <p:tavLst>
                                        <p:tav tm="0">
                                          <p:val>
                                            <p:fltVal val="90"/>
                                          </p:val>
                                        </p:tav>
                                        <p:tav tm="100000">
                                          <p:val>
                                            <p:fltVal val="0"/>
                                          </p:val>
                                        </p:tav>
                                      </p:tavLst>
                                    </p:anim>
                                    <p:animEffect transition="in" filter="fade">
                                      <p:cBhvr>
                                        <p:cTn id="186"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animBg="1"/>
      <p:bldP spid="11" grpId="2" animBg="1"/>
      <p:bldP spid="12" grpId="0" animBg="1"/>
      <p:bldP spid="12" grpId="1" animBg="1"/>
      <p:bldP spid="13" grpId="0" animBg="1"/>
      <p:bldP spid="13" grpId="1" animBg="1"/>
      <p:bldP spid="14" grpId="0" animBg="1"/>
      <p:bldP spid="14" grpId="1" animBg="1"/>
      <p:bldP spid="15" grpId="0" animBg="1"/>
      <p:bldP spid="15" grpId="1" animBg="1"/>
      <p:bldP spid="16" grpId="0" animBg="1"/>
      <p:bldP spid="8" grpId="0" animBg="1"/>
      <p:bldP spid="19" grpId="0" animBg="1"/>
      <p:bldP spid="18" grpId="0" animBg="1"/>
      <p:bldP spid="20" grpId="0" animBg="1"/>
      <p:bldP spid="22" grpId="0" animBg="1"/>
      <p:bldP spid="21" grpId="0" animBg="1"/>
      <p:bldP spid="23" grpId="0" animBg="1"/>
      <p:bldP spid="28" grpId="0" animBg="1"/>
      <p:bldP spid="24" grpId="0" animBg="1"/>
      <p:bldP spid="29" grpId="0" animBg="1"/>
      <p:bldP spid="31" grpId="0" animBg="1"/>
      <p:bldP spid="30" grpId="0" animBg="1"/>
      <p:bldP spid="32" grpId="0" animBg="1"/>
      <p:bldP spid="34" grpId="0" animBg="1"/>
      <p:bldP spid="33"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350790" y="251738"/>
            <a:ext cx="2952328" cy="678033"/>
            <a:chOff x="1253941" y="511805"/>
            <a:chExt cx="2952328" cy="678033"/>
          </a:xfrm>
        </p:grpSpPr>
        <p:grpSp>
          <p:nvGrpSpPr>
            <p:cNvPr id="3" name="Group 2"/>
            <p:cNvGrpSpPr/>
            <p:nvPr/>
          </p:nvGrpSpPr>
          <p:grpSpPr>
            <a:xfrm>
              <a:off x="1253941" y="554838"/>
              <a:ext cx="654049" cy="635000"/>
              <a:chOff x="7934325" y="85725"/>
              <a:chExt cx="654049" cy="635000"/>
            </a:xfrm>
          </p:grpSpPr>
          <p:sp>
            <p:nvSpPr>
              <p:cNvPr id="5" name="Oval 4"/>
              <p:cNvSpPr/>
              <p:nvPr/>
            </p:nvSpPr>
            <p:spPr>
              <a:xfrm>
                <a:off x="8001000" y="152400"/>
                <a:ext cx="520700" cy="495300"/>
              </a:xfrm>
              <a:prstGeom prst="ellipse">
                <a:avLst/>
              </a:prstGeom>
              <a:solidFill>
                <a:srgbClr val="FFC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ysClr val="windowText" lastClr="000000"/>
                    </a:solidFill>
                    <a:latin typeface="Times New Roman" pitchFamily="18" charset="0"/>
                    <a:cs typeface="Times New Roman" pitchFamily="18" charset="0"/>
                  </a:rPr>
                  <a:t>2</a:t>
                </a:r>
                <a:endParaRPr lang="vi-VN" sz="2800" b="1" dirty="0">
                  <a:solidFill>
                    <a:sysClr val="windowText" lastClr="000000"/>
                  </a:solidFill>
                  <a:latin typeface="Times New Roman" pitchFamily="18" charset="0"/>
                  <a:cs typeface="Times New Roman" pitchFamily="18" charset="0"/>
                </a:endParaRPr>
              </a:p>
            </p:txBody>
          </p:sp>
          <p:sp>
            <p:nvSpPr>
              <p:cNvPr id="6" name="Oval 5"/>
              <p:cNvSpPr/>
              <p:nvPr/>
            </p:nvSpPr>
            <p:spPr>
              <a:xfrm>
                <a:off x="7934325" y="85725"/>
                <a:ext cx="654049" cy="63500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p:cNvSpPr txBox="1"/>
            <p:nvPr/>
          </p:nvSpPr>
          <p:spPr>
            <a:xfrm>
              <a:off x="2059472" y="511805"/>
              <a:ext cx="2146797"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a) </a:t>
              </a:r>
              <a:r>
                <a:rPr lang="en-US" sz="3600" b="1" dirty="0" err="1" smtClean="0">
                  <a:latin typeface="Times New Roman" pitchFamily="18" charset="0"/>
                  <a:cs typeface="Times New Roman" pitchFamily="18" charset="0"/>
                </a:rPr>
                <a:t>Tính</a:t>
              </a:r>
              <a:r>
                <a:rPr lang="en-US" sz="3600" b="1" dirty="0" smtClean="0">
                  <a:latin typeface="Times New Roman" pitchFamily="18" charset="0"/>
                  <a:cs typeface="Times New Roman" pitchFamily="18" charset="0"/>
                </a:rPr>
                <a:t>:</a:t>
              </a:r>
              <a:endParaRPr lang="vi-VN" sz="3600" b="1" dirty="0">
                <a:latin typeface="Times New Roman" pitchFamily="18" charset="0"/>
                <a:cs typeface="Times New Roman" pitchFamily="18" charset="0"/>
              </a:endParaRPr>
            </a:p>
          </p:txBody>
        </p:sp>
      </p:grpSp>
      <p:grpSp>
        <p:nvGrpSpPr>
          <p:cNvPr id="14" name="Group 13"/>
          <p:cNvGrpSpPr/>
          <p:nvPr/>
        </p:nvGrpSpPr>
        <p:grpSpPr>
          <a:xfrm>
            <a:off x="-529530" y="1196752"/>
            <a:ext cx="6104131" cy="3004377"/>
            <a:chOff x="-264380" y="1196752"/>
            <a:chExt cx="6104131" cy="3004377"/>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47287" t="39642" r="12199" b="38669"/>
            <a:stretch/>
          </p:blipFill>
          <p:spPr>
            <a:xfrm>
              <a:off x="-264380" y="1196752"/>
              <a:ext cx="6104131" cy="3004377"/>
            </a:xfrm>
            <a:prstGeom prst="rect">
              <a:avLst/>
            </a:prstGeom>
          </p:spPr>
        </p:pic>
        <p:sp>
          <p:nvSpPr>
            <p:cNvPr id="13" name="TextBox 12"/>
            <p:cNvSpPr txBox="1"/>
            <p:nvPr/>
          </p:nvSpPr>
          <p:spPr>
            <a:xfrm>
              <a:off x="2183892" y="1463733"/>
              <a:ext cx="2016224" cy="2123658"/>
            </a:xfrm>
            <a:prstGeom prst="rect">
              <a:avLst/>
            </a:prstGeom>
            <a:noFill/>
          </p:spPr>
          <p:txBody>
            <a:bodyPr wrap="square" rtlCol="0">
              <a:spAutoFit/>
            </a:bodyPr>
            <a:lstStyle/>
            <a:p>
              <a:pPr>
                <a:lnSpc>
                  <a:spcPct val="150000"/>
                </a:lnSpc>
              </a:pPr>
              <a:r>
                <a:rPr lang="en-US" sz="4400" b="1" dirty="0" smtClean="0">
                  <a:latin typeface="Times New Roman" pitchFamily="18" charset="0"/>
                  <a:cs typeface="Times New Roman" pitchFamily="18" charset="0"/>
                </a:rPr>
                <a:t>12 – 2 </a:t>
              </a:r>
              <a:endParaRPr lang="en-US" sz="4400" b="1" dirty="0">
                <a:latin typeface="Times New Roman" pitchFamily="18" charset="0"/>
                <a:cs typeface="Times New Roman" pitchFamily="18" charset="0"/>
              </a:endParaRPr>
            </a:p>
            <a:p>
              <a:pPr>
                <a:lnSpc>
                  <a:spcPct val="150000"/>
                </a:lnSpc>
              </a:pPr>
              <a:r>
                <a:rPr lang="en-US" sz="4400" b="1" dirty="0" smtClean="0">
                  <a:latin typeface="Times New Roman" pitchFamily="18" charset="0"/>
                  <a:cs typeface="Times New Roman" pitchFamily="18" charset="0"/>
                </a:rPr>
                <a:t>17 – 7  </a:t>
              </a:r>
              <a:endParaRPr lang="vi-VN" sz="4400" b="1" dirty="0">
                <a:latin typeface="Times New Roman" pitchFamily="18" charset="0"/>
                <a:cs typeface="Times New Roman" pitchFamily="18" charset="0"/>
              </a:endParaRPr>
            </a:p>
          </p:txBody>
        </p:sp>
      </p:grpSp>
      <p:grpSp>
        <p:nvGrpSpPr>
          <p:cNvPr id="16" name="Group 15"/>
          <p:cNvGrpSpPr/>
          <p:nvPr/>
        </p:nvGrpSpPr>
        <p:grpSpPr>
          <a:xfrm>
            <a:off x="6255771" y="1072695"/>
            <a:ext cx="6104131" cy="3004377"/>
            <a:chOff x="6255771" y="1072695"/>
            <a:chExt cx="6104131" cy="3004377"/>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8225" t="66765" r="51261" b="11546"/>
            <a:stretch/>
          </p:blipFill>
          <p:spPr>
            <a:xfrm>
              <a:off x="6255771" y="1072695"/>
              <a:ext cx="6104131" cy="3004377"/>
            </a:xfrm>
            <a:prstGeom prst="rect">
              <a:avLst/>
            </a:prstGeom>
          </p:spPr>
        </p:pic>
        <p:sp>
          <p:nvSpPr>
            <p:cNvPr id="15" name="TextBox 14"/>
            <p:cNvSpPr txBox="1"/>
            <p:nvPr/>
          </p:nvSpPr>
          <p:spPr>
            <a:xfrm>
              <a:off x="8327454" y="1513054"/>
              <a:ext cx="2016224" cy="2123658"/>
            </a:xfrm>
            <a:prstGeom prst="rect">
              <a:avLst/>
            </a:prstGeom>
            <a:noFill/>
          </p:spPr>
          <p:txBody>
            <a:bodyPr wrap="square" rtlCol="0">
              <a:spAutoFit/>
            </a:bodyPr>
            <a:lstStyle/>
            <a:p>
              <a:pPr>
                <a:lnSpc>
                  <a:spcPct val="150000"/>
                </a:lnSpc>
              </a:pPr>
              <a:r>
                <a:rPr lang="en-US" sz="4400" b="1" dirty="0" smtClean="0">
                  <a:latin typeface="Times New Roman" pitchFamily="18" charset="0"/>
                  <a:cs typeface="Times New Roman" pitchFamily="18" charset="0"/>
                </a:rPr>
                <a:t>16 – 6 </a:t>
              </a:r>
              <a:endParaRPr lang="en-US" sz="4400" b="1" dirty="0">
                <a:latin typeface="Times New Roman" pitchFamily="18" charset="0"/>
                <a:cs typeface="Times New Roman" pitchFamily="18" charset="0"/>
              </a:endParaRPr>
            </a:p>
            <a:p>
              <a:pPr>
                <a:lnSpc>
                  <a:spcPct val="150000"/>
                </a:lnSpc>
              </a:pPr>
              <a:r>
                <a:rPr lang="en-US" sz="4400" b="1" dirty="0" smtClean="0">
                  <a:latin typeface="Times New Roman" pitchFamily="18" charset="0"/>
                  <a:cs typeface="Times New Roman" pitchFamily="18" charset="0"/>
                </a:rPr>
                <a:t>18 – 8  </a:t>
              </a:r>
              <a:endParaRPr lang="vi-VN" sz="4400" b="1" dirty="0">
                <a:latin typeface="Times New Roman" pitchFamily="18" charset="0"/>
                <a:cs typeface="Times New Roman" pitchFamily="18" charset="0"/>
              </a:endParaRPr>
            </a:p>
          </p:txBody>
        </p:sp>
      </p:grpSp>
      <p:grpSp>
        <p:nvGrpSpPr>
          <p:cNvPr id="18" name="Group 17"/>
          <p:cNvGrpSpPr/>
          <p:nvPr/>
        </p:nvGrpSpPr>
        <p:grpSpPr>
          <a:xfrm>
            <a:off x="2926854" y="3853623"/>
            <a:ext cx="6104131" cy="3004377"/>
            <a:chOff x="2938165" y="3789040"/>
            <a:chExt cx="6104131" cy="3004377"/>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9486" t="38192" r="50000" b="40119"/>
            <a:stretch/>
          </p:blipFill>
          <p:spPr>
            <a:xfrm>
              <a:off x="2938165" y="3789040"/>
              <a:ext cx="6104131" cy="3004377"/>
            </a:xfrm>
            <a:prstGeom prst="rect">
              <a:avLst/>
            </a:prstGeom>
          </p:spPr>
        </p:pic>
        <p:sp>
          <p:nvSpPr>
            <p:cNvPr id="17" name="TextBox 16"/>
            <p:cNvSpPr txBox="1"/>
            <p:nvPr/>
          </p:nvSpPr>
          <p:spPr>
            <a:xfrm>
              <a:off x="4727054" y="4229399"/>
              <a:ext cx="2016224" cy="2123658"/>
            </a:xfrm>
            <a:prstGeom prst="rect">
              <a:avLst/>
            </a:prstGeom>
            <a:noFill/>
          </p:spPr>
          <p:txBody>
            <a:bodyPr wrap="square" rtlCol="0">
              <a:spAutoFit/>
            </a:bodyPr>
            <a:lstStyle/>
            <a:p>
              <a:pPr>
                <a:lnSpc>
                  <a:spcPct val="150000"/>
                </a:lnSpc>
              </a:pPr>
              <a:r>
                <a:rPr lang="en-US" sz="4400" b="1" dirty="0" smtClean="0">
                  <a:solidFill>
                    <a:schemeClr val="bg1"/>
                  </a:solidFill>
                  <a:latin typeface="Times New Roman" pitchFamily="18" charset="0"/>
                  <a:cs typeface="Times New Roman" pitchFamily="18" charset="0"/>
                </a:rPr>
                <a:t>15 – 5 </a:t>
              </a:r>
              <a:endParaRPr lang="en-US" sz="4400" b="1" dirty="0">
                <a:solidFill>
                  <a:schemeClr val="bg1"/>
                </a:solidFill>
                <a:latin typeface="Times New Roman" pitchFamily="18" charset="0"/>
                <a:cs typeface="Times New Roman" pitchFamily="18" charset="0"/>
              </a:endParaRPr>
            </a:p>
            <a:p>
              <a:pPr>
                <a:lnSpc>
                  <a:spcPct val="150000"/>
                </a:lnSpc>
              </a:pPr>
              <a:r>
                <a:rPr lang="en-US" sz="4400" b="1" dirty="0" smtClean="0">
                  <a:solidFill>
                    <a:schemeClr val="bg1"/>
                  </a:solidFill>
                  <a:latin typeface="Times New Roman" pitchFamily="18" charset="0"/>
                  <a:cs typeface="Times New Roman" pitchFamily="18" charset="0"/>
                </a:rPr>
                <a:t>19 – 9  </a:t>
              </a:r>
              <a:endParaRPr lang="vi-VN" sz="4400" b="1" dirty="0">
                <a:solidFill>
                  <a:schemeClr val="bg1"/>
                </a:solidFill>
                <a:latin typeface="Times New Roman" pitchFamily="18" charset="0"/>
                <a:cs typeface="Times New Roman" pitchFamily="18" charset="0"/>
              </a:endParaRPr>
            </a:p>
          </p:txBody>
        </p:sp>
      </p:grpSp>
      <p:sp>
        <p:nvSpPr>
          <p:cNvPr id="19" name="TextBox 18"/>
          <p:cNvSpPr txBox="1"/>
          <p:nvPr/>
        </p:nvSpPr>
        <p:spPr>
          <a:xfrm>
            <a:off x="3574926" y="1700808"/>
            <a:ext cx="1296144" cy="769441"/>
          </a:xfrm>
          <a:prstGeom prst="rect">
            <a:avLst/>
          </a:prstGeom>
          <a:noFill/>
        </p:spPr>
        <p:txBody>
          <a:bodyPr wrap="square" rtlCol="0">
            <a:spAutoFit/>
          </a:bodyPr>
          <a:lstStyle/>
          <a:p>
            <a:r>
              <a:rPr lang="en-US" sz="4400" b="1" dirty="0" smtClean="0">
                <a:latin typeface="Times New Roman" pitchFamily="18" charset="0"/>
                <a:cs typeface="Times New Roman" pitchFamily="18" charset="0"/>
              </a:rPr>
              <a:t>=</a:t>
            </a:r>
            <a:r>
              <a:rPr lang="en-US" sz="4400" dirty="0" smtClean="0">
                <a:solidFill>
                  <a:srgbClr val="0000FF"/>
                </a:solidFill>
                <a:latin typeface="Times New Roman" pitchFamily="18" charset="0"/>
                <a:cs typeface="Times New Roman" pitchFamily="18" charset="0"/>
              </a:rPr>
              <a:t> </a:t>
            </a:r>
            <a:r>
              <a:rPr lang="en-US" sz="4400" b="1" dirty="0" smtClean="0">
                <a:solidFill>
                  <a:srgbClr val="0000FF"/>
                </a:solidFill>
                <a:latin typeface="Times New Roman" pitchFamily="18" charset="0"/>
                <a:cs typeface="Times New Roman" pitchFamily="18" charset="0"/>
              </a:rPr>
              <a:t>10</a:t>
            </a:r>
            <a:endParaRPr lang="vi-VN" sz="4400" b="1" dirty="0">
              <a:solidFill>
                <a:srgbClr val="0000FF"/>
              </a:solidFill>
              <a:latin typeface="Times New Roman" pitchFamily="18" charset="0"/>
              <a:cs typeface="Times New Roman" pitchFamily="18" charset="0"/>
            </a:endParaRPr>
          </a:p>
        </p:txBody>
      </p:sp>
      <p:sp>
        <p:nvSpPr>
          <p:cNvPr id="20" name="TextBox 19"/>
          <p:cNvSpPr txBox="1"/>
          <p:nvPr/>
        </p:nvSpPr>
        <p:spPr>
          <a:xfrm>
            <a:off x="3581647" y="2659559"/>
            <a:ext cx="1296144" cy="769441"/>
          </a:xfrm>
          <a:prstGeom prst="rect">
            <a:avLst/>
          </a:prstGeom>
          <a:noFill/>
        </p:spPr>
        <p:txBody>
          <a:bodyPr wrap="square" rtlCol="0">
            <a:spAutoFit/>
          </a:bodyPr>
          <a:lstStyle/>
          <a:p>
            <a:r>
              <a:rPr lang="en-US" sz="4400" b="1" dirty="0" smtClean="0">
                <a:latin typeface="Times New Roman" pitchFamily="18" charset="0"/>
                <a:cs typeface="Times New Roman" pitchFamily="18" charset="0"/>
              </a:rPr>
              <a:t>=</a:t>
            </a:r>
            <a:r>
              <a:rPr lang="en-US" sz="4400" dirty="0" smtClean="0">
                <a:solidFill>
                  <a:srgbClr val="0000FF"/>
                </a:solidFill>
                <a:latin typeface="Times New Roman" pitchFamily="18" charset="0"/>
                <a:cs typeface="Times New Roman" pitchFamily="18" charset="0"/>
              </a:rPr>
              <a:t> </a:t>
            </a:r>
            <a:r>
              <a:rPr lang="en-US" sz="4400" b="1" dirty="0" smtClean="0">
                <a:solidFill>
                  <a:srgbClr val="0000FF"/>
                </a:solidFill>
                <a:latin typeface="Times New Roman" pitchFamily="18" charset="0"/>
                <a:cs typeface="Times New Roman" pitchFamily="18" charset="0"/>
              </a:rPr>
              <a:t>10</a:t>
            </a:r>
            <a:endParaRPr lang="vi-VN" sz="4400" b="1" dirty="0">
              <a:solidFill>
                <a:srgbClr val="0000FF"/>
              </a:solidFill>
              <a:latin typeface="Times New Roman" pitchFamily="18" charset="0"/>
              <a:cs typeface="Times New Roman" pitchFamily="18" charset="0"/>
            </a:endParaRPr>
          </a:p>
        </p:txBody>
      </p:sp>
      <p:sp>
        <p:nvSpPr>
          <p:cNvPr id="21" name="TextBox 20"/>
          <p:cNvSpPr txBox="1"/>
          <p:nvPr/>
        </p:nvSpPr>
        <p:spPr>
          <a:xfrm>
            <a:off x="9911630" y="1772816"/>
            <a:ext cx="1296144" cy="769441"/>
          </a:xfrm>
          <a:prstGeom prst="rect">
            <a:avLst/>
          </a:prstGeom>
          <a:noFill/>
        </p:spPr>
        <p:txBody>
          <a:bodyPr wrap="square" rtlCol="0">
            <a:spAutoFit/>
          </a:bodyPr>
          <a:lstStyle/>
          <a:p>
            <a:r>
              <a:rPr lang="en-US" sz="4400" b="1" dirty="0" smtClean="0">
                <a:latin typeface="Times New Roman" pitchFamily="18" charset="0"/>
                <a:cs typeface="Times New Roman" pitchFamily="18" charset="0"/>
              </a:rPr>
              <a:t>=</a:t>
            </a:r>
            <a:r>
              <a:rPr lang="en-US" sz="4400" dirty="0" smtClean="0">
                <a:solidFill>
                  <a:srgbClr val="0000FF"/>
                </a:solidFill>
                <a:latin typeface="Times New Roman" pitchFamily="18" charset="0"/>
                <a:cs typeface="Times New Roman" pitchFamily="18" charset="0"/>
              </a:rPr>
              <a:t> </a:t>
            </a:r>
            <a:r>
              <a:rPr lang="en-US" sz="4400" b="1" dirty="0" smtClean="0">
                <a:solidFill>
                  <a:srgbClr val="0000FF"/>
                </a:solidFill>
                <a:latin typeface="Times New Roman" pitchFamily="18" charset="0"/>
                <a:cs typeface="Times New Roman" pitchFamily="18" charset="0"/>
              </a:rPr>
              <a:t>10</a:t>
            </a:r>
            <a:endParaRPr lang="vi-VN" sz="4400" b="1" dirty="0">
              <a:solidFill>
                <a:srgbClr val="0000FF"/>
              </a:solidFill>
              <a:latin typeface="Times New Roman" pitchFamily="18" charset="0"/>
              <a:cs typeface="Times New Roman" pitchFamily="18" charset="0"/>
            </a:endParaRPr>
          </a:p>
        </p:txBody>
      </p:sp>
      <p:sp>
        <p:nvSpPr>
          <p:cNvPr id="22" name="TextBox 21"/>
          <p:cNvSpPr txBox="1"/>
          <p:nvPr/>
        </p:nvSpPr>
        <p:spPr>
          <a:xfrm>
            <a:off x="9918351" y="2731567"/>
            <a:ext cx="1296144" cy="769441"/>
          </a:xfrm>
          <a:prstGeom prst="rect">
            <a:avLst/>
          </a:prstGeom>
          <a:noFill/>
        </p:spPr>
        <p:txBody>
          <a:bodyPr wrap="square" rtlCol="0">
            <a:spAutoFit/>
          </a:bodyPr>
          <a:lstStyle/>
          <a:p>
            <a:r>
              <a:rPr lang="en-US" sz="4400" b="1" dirty="0" smtClean="0">
                <a:latin typeface="Times New Roman" pitchFamily="18" charset="0"/>
                <a:cs typeface="Times New Roman" pitchFamily="18" charset="0"/>
              </a:rPr>
              <a:t>=</a:t>
            </a:r>
            <a:r>
              <a:rPr lang="en-US" sz="4400" dirty="0" smtClean="0">
                <a:solidFill>
                  <a:srgbClr val="0000FF"/>
                </a:solidFill>
                <a:latin typeface="Times New Roman" pitchFamily="18" charset="0"/>
                <a:cs typeface="Times New Roman" pitchFamily="18" charset="0"/>
              </a:rPr>
              <a:t> </a:t>
            </a:r>
            <a:r>
              <a:rPr lang="en-US" sz="4400" b="1" dirty="0" smtClean="0">
                <a:solidFill>
                  <a:srgbClr val="0000FF"/>
                </a:solidFill>
                <a:latin typeface="Times New Roman" pitchFamily="18" charset="0"/>
                <a:cs typeface="Times New Roman" pitchFamily="18" charset="0"/>
              </a:rPr>
              <a:t>10</a:t>
            </a:r>
            <a:endParaRPr lang="vi-VN" sz="4400" b="1" dirty="0">
              <a:solidFill>
                <a:srgbClr val="0000FF"/>
              </a:solidFill>
              <a:latin typeface="Times New Roman" pitchFamily="18" charset="0"/>
              <a:cs typeface="Times New Roman" pitchFamily="18" charset="0"/>
            </a:endParaRPr>
          </a:p>
        </p:txBody>
      </p:sp>
      <p:sp>
        <p:nvSpPr>
          <p:cNvPr id="23" name="TextBox 22"/>
          <p:cNvSpPr txBox="1"/>
          <p:nvPr/>
        </p:nvSpPr>
        <p:spPr>
          <a:xfrm>
            <a:off x="6311230" y="4509120"/>
            <a:ext cx="1296144" cy="769441"/>
          </a:xfrm>
          <a:prstGeom prst="rect">
            <a:avLst/>
          </a:prstGeom>
          <a:noFill/>
        </p:spPr>
        <p:txBody>
          <a:bodyPr wrap="square" rtlCol="0">
            <a:spAutoFit/>
          </a:bodyPr>
          <a:lstStyle/>
          <a:p>
            <a:r>
              <a:rPr lang="en-US" sz="4400" b="1" dirty="0" smtClean="0">
                <a:solidFill>
                  <a:schemeClr val="bg1"/>
                </a:solidFill>
                <a:latin typeface="Times New Roman" pitchFamily="18" charset="0"/>
                <a:cs typeface="Times New Roman" pitchFamily="18" charset="0"/>
              </a:rPr>
              <a:t>=</a:t>
            </a:r>
            <a:r>
              <a:rPr lang="en-US" sz="4400" dirty="0" smtClean="0">
                <a:solidFill>
                  <a:srgbClr val="0000FF"/>
                </a:solidFill>
                <a:latin typeface="Times New Roman" pitchFamily="18" charset="0"/>
                <a:cs typeface="Times New Roman" pitchFamily="18" charset="0"/>
              </a:rPr>
              <a:t> </a:t>
            </a:r>
            <a:r>
              <a:rPr lang="en-US" sz="4400" b="1" dirty="0" smtClean="0">
                <a:solidFill>
                  <a:srgbClr val="FFFF00"/>
                </a:solidFill>
                <a:latin typeface="Times New Roman" pitchFamily="18" charset="0"/>
                <a:cs typeface="Times New Roman" pitchFamily="18" charset="0"/>
              </a:rPr>
              <a:t>10</a:t>
            </a:r>
            <a:endParaRPr lang="vi-VN" sz="4400" b="1" dirty="0">
              <a:solidFill>
                <a:srgbClr val="FFFF00"/>
              </a:solidFill>
              <a:latin typeface="Times New Roman" pitchFamily="18" charset="0"/>
              <a:cs typeface="Times New Roman" pitchFamily="18" charset="0"/>
            </a:endParaRPr>
          </a:p>
        </p:txBody>
      </p:sp>
      <p:sp>
        <p:nvSpPr>
          <p:cNvPr id="24" name="TextBox 23"/>
          <p:cNvSpPr txBox="1"/>
          <p:nvPr/>
        </p:nvSpPr>
        <p:spPr>
          <a:xfrm>
            <a:off x="6317951" y="5467871"/>
            <a:ext cx="1296144" cy="769441"/>
          </a:xfrm>
          <a:prstGeom prst="rect">
            <a:avLst/>
          </a:prstGeom>
          <a:noFill/>
        </p:spPr>
        <p:txBody>
          <a:bodyPr wrap="square" rtlCol="0">
            <a:spAutoFit/>
          </a:bodyPr>
          <a:lstStyle/>
          <a:p>
            <a:r>
              <a:rPr lang="en-US" sz="4400" b="1" dirty="0" smtClean="0">
                <a:solidFill>
                  <a:schemeClr val="bg1"/>
                </a:solidFill>
                <a:latin typeface="Times New Roman" pitchFamily="18" charset="0"/>
                <a:cs typeface="Times New Roman" pitchFamily="18" charset="0"/>
              </a:rPr>
              <a:t>=</a:t>
            </a:r>
            <a:r>
              <a:rPr lang="en-US" sz="4400" dirty="0" smtClean="0">
                <a:solidFill>
                  <a:schemeClr val="bg1"/>
                </a:solidFill>
                <a:latin typeface="Times New Roman" pitchFamily="18" charset="0"/>
                <a:cs typeface="Times New Roman" pitchFamily="18" charset="0"/>
              </a:rPr>
              <a:t> </a:t>
            </a:r>
            <a:r>
              <a:rPr lang="en-US" sz="4400" b="1" dirty="0" smtClean="0">
                <a:solidFill>
                  <a:srgbClr val="FFFF00"/>
                </a:solidFill>
                <a:latin typeface="Times New Roman" pitchFamily="18" charset="0"/>
                <a:cs typeface="Times New Roman" pitchFamily="18" charset="0"/>
              </a:rPr>
              <a:t>10</a:t>
            </a:r>
            <a:endParaRPr lang="vi-VN" sz="4400" b="1" dirty="0">
              <a:solidFill>
                <a:srgbClr val="FFFF00"/>
              </a:solidFill>
              <a:latin typeface="Times New Roman" pitchFamily="18" charset="0"/>
              <a:cs typeface="Times New Roman" pitchFamily="18" charset="0"/>
            </a:endParaRPr>
          </a:p>
        </p:txBody>
      </p:sp>
      <p:pic>
        <p:nvPicPr>
          <p:cNvPr id="25" name="Picture 11" descr="C:\Users\ADMIN\Desktop\Tai nguyen thiet ke tro choi\Bảng gỗ\Picture1 (2).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88314" y="4844044"/>
            <a:ext cx="1646553" cy="86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5952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anim calcmode="lin" valueType="num">
                                      <p:cBhvr>
                                        <p:cTn id="13" dur="2000" fill="hold"/>
                                        <p:tgtEl>
                                          <p:spTgt spid="18"/>
                                        </p:tgtEl>
                                        <p:attrNameLst>
                                          <p:attrName>ppt_w</p:attrName>
                                        </p:attrNameLst>
                                      </p:cBhvr>
                                      <p:tavLst>
                                        <p:tav tm="0" fmla="#ppt_w*sin(2.5*pi*$)">
                                          <p:val>
                                            <p:fltVal val="0"/>
                                          </p:val>
                                        </p:tav>
                                        <p:tav tm="100000">
                                          <p:val>
                                            <p:fltVal val="1"/>
                                          </p:val>
                                        </p:tav>
                                      </p:tavLst>
                                    </p:anim>
                                    <p:anim calcmode="lin" valueType="num">
                                      <p:cBhvr>
                                        <p:cTn id="14" dur="2000" fill="hold"/>
                                        <p:tgtEl>
                                          <p:spTgt spid="18"/>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anim calcmode="lin" valueType="num">
                                      <p:cBhvr>
                                        <p:cTn id="18" dur="2000" fill="hold"/>
                                        <p:tgtEl>
                                          <p:spTgt spid="16"/>
                                        </p:tgtEl>
                                        <p:attrNameLst>
                                          <p:attrName>ppt_w</p:attrName>
                                        </p:attrNameLst>
                                      </p:cBhvr>
                                      <p:tavLst>
                                        <p:tav tm="0" fmla="#ppt_w*sin(2.5*pi*$)">
                                          <p:val>
                                            <p:fltVal val="0"/>
                                          </p:val>
                                        </p:tav>
                                        <p:tav tm="100000">
                                          <p:val>
                                            <p:fltVal val="1"/>
                                          </p:val>
                                        </p:tav>
                                      </p:tavLst>
                                    </p:anim>
                                    <p:anim calcmode="lin" valueType="num">
                                      <p:cBhvr>
                                        <p:cTn id="19" dur="2000" fill="hold"/>
                                        <p:tgtEl>
                                          <p:spTgt spid="16"/>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anim calcmode="lin" valueType="num">
                                      <p:cBhvr>
                                        <p:cTn id="23" dur="2000" fill="hold"/>
                                        <p:tgtEl>
                                          <p:spTgt spid="14"/>
                                        </p:tgtEl>
                                        <p:attrNameLst>
                                          <p:attrName>ppt_w</p:attrName>
                                        </p:attrNameLst>
                                      </p:cBhvr>
                                      <p:tavLst>
                                        <p:tav tm="0" fmla="#ppt_w*sin(2.5*pi*$)">
                                          <p:val>
                                            <p:fltVal val="0"/>
                                          </p:val>
                                        </p:tav>
                                        <p:tav tm="100000">
                                          <p:val>
                                            <p:fltVal val="1"/>
                                          </p:val>
                                        </p:tav>
                                      </p:tavLst>
                                    </p:anim>
                                    <p:anim calcmode="lin" valueType="num">
                                      <p:cBhvr>
                                        <p:cTn id="24"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childTnLst>
                          </p:cTn>
                        </p:par>
                        <p:par>
                          <p:cTn id="55" fill="hold">
                            <p:stCondLst>
                              <p:cond delay="500"/>
                            </p:stCondLst>
                            <p:childTnLst>
                              <p:par>
                                <p:cTn id="56" presetID="31"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fltVal val="0"/>
                                          </p:val>
                                        </p:tav>
                                        <p:tav tm="100000">
                                          <p:val>
                                            <p:strVal val="#ppt_w"/>
                                          </p:val>
                                        </p:tav>
                                      </p:tavLst>
                                    </p:anim>
                                    <p:anim calcmode="lin" valueType="num">
                                      <p:cBhvr>
                                        <p:cTn id="59" dur="1000" fill="hold"/>
                                        <p:tgtEl>
                                          <p:spTgt spid="25"/>
                                        </p:tgtEl>
                                        <p:attrNameLst>
                                          <p:attrName>ppt_h</p:attrName>
                                        </p:attrNameLst>
                                      </p:cBhvr>
                                      <p:tavLst>
                                        <p:tav tm="0">
                                          <p:val>
                                            <p:fltVal val="0"/>
                                          </p:val>
                                        </p:tav>
                                        <p:tav tm="100000">
                                          <p:val>
                                            <p:strVal val="#ppt_h"/>
                                          </p:val>
                                        </p:tav>
                                      </p:tavLst>
                                    </p:anim>
                                    <p:anim calcmode="lin" valueType="num">
                                      <p:cBhvr>
                                        <p:cTn id="60" dur="1000" fill="hold"/>
                                        <p:tgtEl>
                                          <p:spTgt spid="25"/>
                                        </p:tgtEl>
                                        <p:attrNameLst>
                                          <p:attrName>style.rotation</p:attrName>
                                        </p:attrNameLst>
                                      </p:cBhvr>
                                      <p:tavLst>
                                        <p:tav tm="0">
                                          <p:val>
                                            <p:fltVal val="90"/>
                                          </p:val>
                                        </p:tav>
                                        <p:tav tm="100000">
                                          <p:val>
                                            <p:fltVal val="0"/>
                                          </p:val>
                                        </p:tav>
                                      </p:tavLst>
                                    </p:anim>
                                    <p:animEffect transition="in" filter="fade">
                                      <p:cBhvr>
                                        <p:cTn id="61"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b="-10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4619042" y="251738"/>
            <a:ext cx="3276364" cy="696374"/>
            <a:chOff x="4619042" y="251738"/>
            <a:chExt cx="3276364" cy="696374"/>
          </a:xfrm>
        </p:grpSpPr>
        <p:grpSp>
          <p:nvGrpSpPr>
            <p:cNvPr id="2" name="Group 1"/>
            <p:cNvGrpSpPr/>
            <p:nvPr/>
          </p:nvGrpSpPr>
          <p:grpSpPr>
            <a:xfrm>
              <a:off x="4619042" y="251738"/>
              <a:ext cx="3276364" cy="678033"/>
              <a:chOff x="1253941" y="511805"/>
              <a:chExt cx="3276364" cy="678033"/>
            </a:xfrm>
          </p:grpSpPr>
          <p:grpSp>
            <p:nvGrpSpPr>
              <p:cNvPr id="3" name="Group 2"/>
              <p:cNvGrpSpPr/>
              <p:nvPr/>
            </p:nvGrpSpPr>
            <p:grpSpPr>
              <a:xfrm>
                <a:off x="1253941" y="554838"/>
                <a:ext cx="654049" cy="635000"/>
                <a:chOff x="7934325" y="85725"/>
                <a:chExt cx="654049" cy="635000"/>
              </a:xfrm>
            </p:grpSpPr>
            <p:sp>
              <p:nvSpPr>
                <p:cNvPr id="5" name="Oval 4"/>
                <p:cNvSpPr/>
                <p:nvPr/>
              </p:nvSpPr>
              <p:spPr>
                <a:xfrm>
                  <a:off x="8001000" y="152400"/>
                  <a:ext cx="520700" cy="495300"/>
                </a:xfrm>
                <a:prstGeom prst="ellipse">
                  <a:avLst/>
                </a:prstGeom>
                <a:solidFill>
                  <a:srgbClr val="FFC00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ysClr val="windowText" lastClr="000000"/>
                      </a:solidFill>
                      <a:latin typeface="Times New Roman" pitchFamily="18" charset="0"/>
                      <a:cs typeface="Times New Roman" pitchFamily="18" charset="0"/>
                    </a:rPr>
                    <a:t>2</a:t>
                  </a:r>
                  <a:endParaRPr lang="vi-VN" sz="2800" b="1" dirty="0">
                    <a:solidFill>
                      <a:sysClr val="windowText" lastClr="000000"/>
                    </a:solidFill>
                    <a:latin typeface="Times New Roman" pitchFamily="18" charset="0"/>
                    <a:cs typeface="Times New Roman" pitchFamily="18" charset="0"/>
                  </a:endParaRPr>
                </a:p>
              </p:txBody>
            </p:sp>
            <p:sp>
              <p:nvSpPr>
                <p:cNvPr id="6" name="Oval 5"/>
                <p:cNvSpPr/>
                <p:nvPr/>
              </p:nvSpPr>
              <p:spPr>
                <a:xfrm>
                  <a:off x="7934325" y="85725"/>
                  <a:ext cx="654049" cy="63500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p:cNvSpPr txBox="1"/>
              <p:nvPr/>
            </p:nvSpPr>
            <p:spPr>
              <a:xfrm>
                <a:off x="2059472" y="511805"/>
                <a:ext cx="2470833"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b)    </a:t>
                </a:r>
                <a:r>
                  <a:rPr lang="en-US" sz="3600" b="1" dirty="0" err="1" smtClean="0">
                    <a:latin typeface="Times New Roman" pitchFamily="18" charset="0"/>
                    <a:cs typeface="Times New Roman" pitchFamily="18" charset="0"/>
                  </a:rPr>
                  <a:t>Số</a:t>
                </a:r>
                <a:r>
                  <a:rPr lang="en-US" sz="3600" b="1" dirty="0" smtClean="0">
                    <a:latin typeface="Times New Roman" pitchFamily="18" charset="0"/>
                    <a:cs typeface="Times New Roman" pitchFamily="18" charset="0"/>
                  </a:rPr>
                  <a:t>      ?</a:t>
                </a:r>
                <a:endParaRPr lang="vi-VN" sz="3600" b="1" dirty="0">
                  <a:latin typeface="Times New Roman" pitchFamily="18" charset="0"/>
                  <a:cs typeface="Times New Roman" pitchFamily="18" charset="0"/>
                </a:endParaRPr>
              </a:p>
            </p:txBody>
          </p:sp>
        </p:grpSp>
        <p:sp>
          <p:nvSpPr>
            <p:cNvPr id="7" name="Rounded Rectangle 6"/>
            <p:cNvSpPr/>
            <p:nvPr/>
          </p:nvSpPr>
          <p:spPr>
            <a:xfrm>
              <a:off x="6092440" y="270079"/>
              <a:ext cx="1080120" cy="678033"/>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9" name="Group 18"/>
          <p:cNvGrpSpPr/>
          <p:nvPr/>
        </p:nvGrpSpPr>
        <p:grpSpPr>
          <a:xfrm>
            <a:off x="56613" y="4005064"/>
            <a:ext cx="4896547" cy="2260285"/>
            <a:chOff x="2009584" y="698053"/>
            <a:chExt cx="4896547" cy="2260285"/>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327715" y="-620078"/>
              <a:ext cx="2260285" cy="4896547"/>
            </a:xfrm>
            <a:prstGeom prst="rect">
              <a:avLst/>
            </a:prstGeom>
          </p:spPr>
        </p:pic>
        <p:sp>
          <p:nvSpPr>
            <p:cNvPr id="17" name="TextBox 16"/>
            <p:cNvSpPr txBox="1"/>
            <p:nvPr/>
          </p:nvSpPr>
          <p:spPr>
            <a:xfrm>
              <a:off x="2422798" y="1340768"/>
              <a:ext cx="2379253"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10 = 15 - </a:t>
              </a:r>
              <a:endParaRPr lang="vi-VN" sz="4400" dirty="0">
                <a:latin typeface="Times New Roman" pitchFamily="18" charset="0"/>
                <a:cs typeface="Times New Roman" pitchFamily="18" charset="0"/>
              </a:endParaRPr>
            </a:p>
          </p:txBody>
        </p:sp>
        <p:sp>
          <p:nvSpPr>
            <p:cNvPr id="18" name="Rounded Rectangle 17"/>
            <p:cNvSpPr/>
            <p:nvPr/>
          </p:nvSpPr>
          <p:spPr>
            <a:xfrm>
              <a:off x="4727054" y="1340768"/>
              <a:ext cx="738856" cy="76944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b="1" dirty="0" smtClean="0">
                  <a:latin typeface="Times New Roman" pitchFamily="18" charset="0"/>
                  <a:cs typeface="Times New Roman" pitchFamily="18" charset="0"/>
                </a:rPr>
                <a:t>?</a:t>
              </a:r>
              <a:endParaRPr lang="vi-VN" sz="4400" b="1" dirty="0">
                <a:latin typeface="Times New Roman" pitchFamily="18" charset="0"/>
                <a:cs typeface="Times New Roman" pitchFamily="18" charset="0"/>
              </a:endParaRPr>
            </a:p>
          </p:txBody>
        </p:sp>
      </p:grpSp>
      <p:grpSp>
        <p:nvGrpSpPr>
          <p:cNvPr id="20" name="Group 19"/>
          <p:cNvGrpSpPr/>
          <p:nvPr/>
        </p:nvGrpSpPr>
        <p:grpSpPr>
          <a:xfrm>
            <a:off x="3809941" y="1310068"/>
            <a:ext cx="4896547" cy="2260285"/>
            <a:chOff x="2009584" y="698053"/>
            <a:chExt cx="4896547" cy="2260285"/>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327715" y="-620078"/>
              <a:ext cx="2260285" cy="4896547"/>
            </a:xfrm>
            <a:prstGeom prst="rect">
              <a:avLst/>
            </a:prstGeom>
          </p:spPr>
        </p:pic>
        <p:sp>
          <p:nvSpPr>
            <p:cNvPr id="22" name="TextBox 21"/>
            <p:cNvSpPr txBox="1"/>
            <p:nvPr/>
          </p:nvSpPr>
          <p:spPr>
            <a:xfrm>
              <a:off x="2422798" y="1340768"/>
              <a:ext cx="2379253"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10 = 19 - </a:t>
              </a:r>
              <a:endParaRPr lang="vi-VN" sz="4400" dirty="0">
                <a:latin typeface="Times New Roman" pitchFamily="18" charset="0"/>
                <a:cs typeface="Times New Roman" pitchFamily="18" charset="0"/>
              </a:endParaRPr>
            </a:p>
          </p:txBody>
        </p:sp>
        <p:sp>
          <p:nvSpPr>
            <p:cNvPr id="23" name="Rounded Rectangle 22"/>
            <p:cNvSpPr/>
            <p:nvPr/>
          </p:nvSpPr>
          <p:spPr>
            <a:xfrm>
              <a:off x="4727054" y="1340768"/>
              <a:ext cx="738856" cy="76944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b="1" dirty="0" smtClean="0">
                  <a:latin typeface="Times New Roman" pitchFamily="18" charset="0"/>
                  <a:cs typeface="Times New Roman" pitchFamily="18" charset="0"/>
                </a:rPr>
                <a:t>?</a:t>
              </a:r>
              <a:endParaRPr lang="vi-VN" sz="4400" b="1" dirty="0">
                <a:latin typeface="Times New Roman" pitchFamily="18" charset="0"/>
                <a:cs typeface="Times New Roman" pitchFamily="18" charset="0"/>
              </a:endParaRPr>
            </a:p>
          </p:txBody>
        </p:sp>
      </p:grpSp>
      <p:grpSp>
        <p:nvGrpSpPr>
          <p:cNvPr id="24" name="Group 23"/>
          <p:cNvGrpSpPr/>
          <p:nvPr/>
        </p:nvGrpSpPr>
        <p:grpSpPr>
          <a:xfrm>
            <a:off x="7204475" y="3985076"/>
            <a:ext cx="4896547" cy="2260285"/>
            <a:chOff x="2009584" y="698053"/>
            <a:chExt cx="4896547" cy="2260285"/>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327715" y="-620078"/>
              <a:ext cx="2260285" cy="4896547"/>
            </a:xfrm>
            <a:prstGeom prst="rect">
              <a:avLst/>
            </a:prstGeom>
          </p:spPr>
        </p:pic>
        <p:sp>
          <p:nvSpPr>
            <p:cNvPr id="26" name="TextBox 25"/>
            <p:cNvSpPr txBox="1"/>
            <p:nvPr/>
          </p:nvSpPr>
          <p:spPr>
            <a:xfrm>
              <a:off x="2422798" y="1340768"/>
              <a:ext cx="2379253"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10 = 17 - </a:t>
              </a:r>
              <a:endParaRPr lang="vi-VN" sz="4400" dirty="0">
                <a:latin typeface="Times New Roman" pitchFamily="18" charset="0"/>
                <a:cs typeface="Times New Roman" pitchFamily="18" charset="0"/>
              </a:endParaRPr>
            </a:p>
          </p:txBody>
        </p:sp>
        <p:sp>
          <p:nvSpPr>
            <p:cNvPr id="27" name="Rounded Rectangle 26"/>
            <p:cNvSpPr/>
            <p:nvPr/>
          </p:nvSpPr>
          <p:spPr>
            <a:xfrm>
              <a:off x="4727054" y="1340768"/>
              <a:ext cx="738856" cy="76944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b="1" dirty="0" smtClean="0">
                  <a:latin typeface="Times New Roman" pitchFamily="18" charset="0"/>
                  <a:cs typeface="Times New Roman" pitchFamily="18" charset="0"/>
                </a:rPr>
                <a:t>?</a:t>
              </a:r>
              <a:endParaRPr lang="vi-VN" sz="4400" b="1" dirty="0">
                <a:latin typeface="Times New Roman" pitchFamily="18" charset="0"/>
                <a:cs typeface="Times New Roman" pitchFamily="18" charset="0"/>
              </a:endParaRPr>
            </a:p>
          </p:txBody>
        </p:sp>
      </p:grpSp>
      <p:sp>
        <p:nvSpPr>
          <p:cNvPr id="28" name="Rounded Rectangle 27"/>
          <p:cNvSpPr/>
          <p:nvPr/>
        </p:nvSpPr>
        <p:spPr>
          <a:xfrm>
            <a:off x="2782838" y="4653136"/>
            <a:ext cx="738856" cy="76944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b="1" dirty="0" smtClean="0">
                <a:latin typeface="Times New Roman" pitchFamily="18" charset="0"/>
                <a:cs typeface="Times New Roman" pitchFamily="18" charset="0"/>
              </a:rPr>
              <a:t>5</a:t>
            </a:r>
            <a:endParaRPr lang="vi-VN" sz="4400" b="1" dirty="0">
              <a:latin typeface="Times New Roman" pitchFamily="18" charset="0"/>
              <a:cs typeface="Times New Roman" pitchFamily="18" charset="0"/>
            </a:endParaRPr>
          </a:p>
        </p:txBody>
      </p:sp>
      <p:sp>
        <p:nvSpPr>
          <p:cNvPr id="29" name="Rounded Rectangle 28"/>
          <p:cNvSpPr/>
          <p:nvPr/>
        </p:nvSpPr>
        <p:spPr>
          <a:xfrm>
            <a:off x="6508478" y="1939479"/>
            <a:ext cx="738856" cy="76944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b="1" dirty="0" smtClean="0">
                <a:latin typeface="Times New Roman" pitchFamily="18" charset="0"/>
                <a:cs typeface="Times New Roman" pitchFamily="18" charset="0"/>
              </a:rPr>
              <a:t>9</a:t>
            </a:r>
            <a:endParaRPr lang="vi-VN" sz="4400" b="1" dirty="0">
              <a:latin typeface="Times New Roman" pitchFamily="18" charset="0"/>
              <a:cs typeface="Times New Roman" pitchFamily="18" charset="0"/>
            </a:endParaRPr>
          </a:p>
        </p:txBody>
      </p:sp>
      <p:sp>
        <p:nvSpPr>
          <p:cNvPr id="30" name="Rounded Rectangle 29"/>
          <p:cNvSpPr/>
          <p:nvPr/>
        </p:nvSpPr>
        <p:spPr>
          <a:xfrm>
            <a:off x="9921945" y="4603775"/>
            <a:ext cx="738856" cy="81880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b="1" dirty="0" smtClean="0">
                <a:latin typeface="Times New Roman" pitchFamily="18" charset="0"/>
                <a:cs typeface="Times New Roman" pitchFamily="18" charset="0"/>
              </a:rPr>
              <a:t>7</a:t>
            </a:r>
            <a:endParaRPr lang="vi-VN" sz="4400" b="1" dirty="0">
              <a:latin typeface="Times New Roman" pitchFamily="18" charset="0"/>
              <a:cs typeface="Times New Roman" pitchFamily="18" charset="0"/>
            </a:endParaRPr>
          </a:p>
        </p:txBody>
      </p:sp>
      <p:pic>
        <p:nvPicPr>
          <p:cNvPr id="31" name="Picture 11" descr="C:\Users\ADMIN\Desktop\Tai nguyen thiet ke tro choi\Bảng gỗ\Picture1 (2).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185924" y="3619714"/>
            <a:ext cx="1646553" cy="103342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ảnh động xteen: Hình động đẹp dễ thương cho blog của bạn phần 9"/>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2598" y="-91676"/>
            <a:ext cx="1333500"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38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1000" fill="hold"/>
                                        <p:tgtEl>
                                          <p:spTgt spid="19"/>
                                        </p:tgtEl>
                                        <p:attrNameLst>
                                          <p:attrName>ppt_x</p:attrName>
                                        </p:attrNameLst>
                                      </p:cBhvr>
                                      <p:tavLst>
                                        <p:tav tm="0">
                                          <p:val>
                                            <p:strVal val="0-#ppt_w/2"/>
                                          </p:val>
                                        </p:tav>
                                        <p:tav tm="100000">
                                          <p:val>
                                            <p:strVal val="#ppt_x"/>
                                          </p:val>
                                        </p:tav>
                                      </p:tavLst>
                                    </p:anim>
                                    <p:anim calcmode="lin" valueType="num">
                                      <p:cBhvr additive="base">
                                        <p:cTn id="26" dur="1000" fill="hold"/>
                                        <p:tgtEl>
                                          <p:spTgt spid="19"/>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1000" fill="hold"/>
                                        <p:tgtEl>
                                          <p:spTgt spid="20"/>
                                        </p:tgtEl>
                                        <p:attrNameLst>
                                          <p:attrName>ppt_x</p:attrName>
                                        </p:attrNameLst>
                                      </p:cBhvr>
                                      <p:tavLst>
                                        <p:tav tm="0">
                                          <p:val>
                                            <p:strVal val="0-#ppt_w/2"/>
                                          </p:val>
                                        </p:tav>
                                        <p:tav tm="100000">
                                          <p:val>
                                            <p:strVal val="#ppt_x"/>
                                          </p:val>
                                        </p:tav>
                                      </p:tavLst>
                                    </p:anim>
                                    <p:anim calcmode="lin" valueType="num">
                                      <p:cBhvr additive="base">
                                        <p:cTn id="31" dur="1000" fill="hold"/>
                                        <p:tgtEl>
                                          <p:spTgt spid="20"/>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1000" fill="hold"/>
                                        <p:tgtEl>
                                          <p:spTgt spid="24"/>
                                        </p:tgtEl>
                                        <p:attrNameLst>
                                          <p:attrName>ppt_x</p:attrName>
                                        </p:attrNameLst>
                                      </p:cBhvr>
                                      <p:tavLst>
                                        <p:tav tm="0">
                                          <p:val>
                                            <p:strVal val="0-#ppt_w/2"/>
                                          </p:val>
                                        </p:tav>
                                        <p:tav tm="100000">
                                          <p:val>
                                            <p:strVal val="#ppt_x"/>
                                          </p:val>
                                        </p:tav>
                                      </p:tavLst>
                                    </p:anim>
                                    <p:anim calcmode="lin" valueType="num">
                                      <p:cBhvr additive="base">
                                        <p:cTn id="36"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32"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circle(out)">
                                      <p:cBhvr>
                                        <p:cTn id="41" dur="10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32"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circle(out)">
                                      <p:cBhvr>
                                        <p:cTn id="46" dur="10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32"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circle(out)">
                                      <p:cBhvr>
                                        <p:cTn id="51" dur="1000"/>
                                        <p:tgtEl>
                                          <p:spTgt spid="30"/>
                                        </p:tgtEl>
                                      </p:cBhvr>
                                    </p:animEffect>
                                  </p:childTnLst>
                                </p:cTn>
                              </p:par>
                            </p:childTnLst>
                          </p:cTn>
                        </p:par>
                        <p:par>
                          <p:cTn id="52" fill="hold">
                            <p:stCondLst>
                              <p:cond delay="1000"/>
                            </p:stCondLst>
                            <p:childTnLst>
                              <p:par>
                                <p:cTn id="53" presetID="31" presetClass="entr" presetSubtype="0"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1000" fill="hold"/>
                                        <p:tgtEl>
                                          <p:spTgt spid="31"/>
                                        </p:tgtEl>
                                        <p:attrNameLst>
                                          <p:attrName>ppt_w</p:attrName>
                                        </p:attrNameLst>
                                      </p:cBhvr>
                                      <p:tavLst>
                                        <p:tav tm="0">
                                          <p:val>
                                            <p:fltVal val="0"/>
                                          </p:val>
                                        </p:tav>
                                        <p:tav tm="100000">
                                          <p:val>
                                            <p:strVal val="#ppt_w"/>
                                          </p:val>
                                        </p:tav>
                                      </p:tavLst>
                                    </p:anim>
                                    <p:anim calcmode="lin" valueType="num">
                                      <p:cBhvr>
                                        <p:cTn id="56" dur="1000" fill="hold"/>
                                        <p:tgtEl>
                                          <p:spTgt spid="31"/>
                                        </p:tgtEl>
                                        <p:attrNameLst>
                                          <p:attrName>ppt_h</p:attrName>
                                        </p:attrNameLst>
                                      </p:cBhvr>
                                      <p:tavLst>
                                        <p:tav tm="0">
                                          <p:val>
                                            <p:fltVal val="0"/>
                                          </p:val>
                                        </p:tav>
                                        <p:tav tm="100000">
                                          <p:val>
                                            <p:strVal val="#ppt_h"/>
                                          </p:val>
                                        </p:tav>
                                      </p:tavLst>
                                    </p:anim>
                                    <p:anim calcmode="lin" valueType="num">
                                      <p:cBhvr>
                                        <p:cTn id="57" dur="1000" fill="hold"/>
                                        <p:tgtEl>
                                          <p:spTgt spid="31"/>
                                        </p:tgtEl>
                                        <p:attrNameLst>
                                          <p:attrName>style.rotation</p:attrName>
                                        </p:attrNameLst>
                                      </p:cBhvr>
                                      <p:tavLst>
                                        <p:tav tm="0">
                                          <p:val>
                                            <p:fltVal val="90"/>
                                          </p:val>
                                        </p:tav>
                                        <p:tav tm="100000">
                                          <p:val>
                                            <p:fltVal val="0"/>
                                          </p:val>
                                        </p:tav>
                                      </p:tavLst>
                                    </p:anim>
                                    <p:animEffect transition="in" filter="fade">
                                      <p:cBhvr>
                                        <p:cTn id="58"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374</Words>
  <Application>Microsoft Office PowerPoint</Application>
  <PresentationFormat>Custom</PresentationFormat>
  <Paragraphs>108</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Nathan Nguyen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Duẩn</dc:creator>
  <cp:lastModifiedBy>Admin</cp:lastModifiedBy>
  <cp:revision>40</cp:revision>
  <dcterms:created xsi:type="dcterms:W3CDTF">2021-08-02T02:28:07Z</dcterms:created>
  <dcterms:modified xsi:type="dcterms:W3CDTF">2021-10-04T03:19:56Z</dcterms:modified>
</cp:coreProperties>
</file>