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60" r:id="rId2"/>
    <p:sldMasterId id="2147483768" r:id="rId3"/>
  </p:sldMasterIdLst>
  <p:notesMasterIdLst>
    <p:notesMasterId r:id="rId25"/>
  </p:notesMasterIdLst>
  <p:sldIdLst>
    <p:sldId id="300" r:id="rId4"/>
    <p:sldId id="277" r:id="rId5"/>
    <p:sldId id="373" r:id="rId6"/>
    <p:sldId id="1458" r:id="rId7"/>
    <p:sldId id="1459" r:id="rId8"/>
    <p:sldId id="1457" r:id="rId9"/>
    <p:sldId id="1460" r:id="rId10"/>
    <p:sldId id="380" r:id="rId11"/>
    <p:sldId id="385" r:id="rId12"/>
    <p:sldId id="443" r:id="rId13"/>
    <p:sldId id="381" r:id="rId14"/>
    <p:sldId id="382" r:id="rId15"/>
    <p:sldId id="374" r:id="rId16"/>
    <p:sldId id="383" r:id="rId17"/>
    <p:sldId id="386" r:id="rId18"/>
    <p:sldId id="281" r:id="rId19"/>
    <p:sldId id="292" r:id="rId20"/>
    <p:sldId id="321" r:id="rId21"/>
    <p:sldId id="322" r:id="rId22"/>
    <p:sldId id="301" r:id="rId23"/>
    <p:sldId id="270" r:id="rId24"/>
  </p:sldIdLst>
  <p:sldSz cx="12192000" cy="6858000"/>
  <p:notesSz cx="6858000" cy="9144000"/>
  <p:embeddedFontLst>
    <p:embeddedFont>
      <p:font typeface="HP001 5 hàng" panose="020B0603050302020204" pitchFamily="34" charset="0"/>
      <p:regular r:id="rId26"/>
      <p:bold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HP001" panose="020B0603050302020204" pitchFamily="34" charset="0"/>
      <p:regular r:id="rId32"/>
      <p:bold r:id="rId33"/>
    </p:embeddedFont>
    <p:embeddedFont>
      <p:font typeface="HP001 4 hàng" panose="020B060305030202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>
        <p:scale>
          <a:sx n="50" d="100"/>
          <a:sy n="50" d="100"/>
        </p:scale>
        <p:origin x="1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956DBF-669B-428C-AD1E-3C93CCDBC8AA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426DA99C-FFBA-4B46-AB6F-A292D6D28C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4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4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5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114300"/>
            <a:ext cx="12484100" cy="71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0962793" y="188913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50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97699B-48B7-4073-9405-3FCDD293372A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97699B-48B7-4073-9405-3FCDD293372A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8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4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pPr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00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14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4158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pPr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01600"/>
            <a:ext cx="12420600" cy="694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71951" y="-13878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70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187DD-1B37-4B19-9E52-9A4211092FF7}" type="datetime1">
              <a:rPr lang="en-US" smtClean="0"/>
              <a:pPr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96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07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4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pPr/>
              <a:t>5/3/2022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12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81588" y="1648606"/>
            <a:ext cx="842891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I, K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1D77E49F-51AE-491F-AA61-B22EDB36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1"/>
          <a:stretch>
            <a:fillRect/>
          </a:stretch>
        </p:blipFill>
        <p:spPr>
          <a:xfrm>
            <a:off x="0" y="-1"/>
            <a:ext cx="12192000" cy="64474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21767BEF-FD0A-47ED-B9E4-503C65E6C91E}"/>
              </a:ext>
            </a:extLst>
          </p:cNvPr>
          <p:cNvSpPr/>
          <p:nvPr/>
        </p:nvSpPr>
        <p:spPr>
          <a:xfrm>
            <a:off x="1291705" y="431930"/>
            <a:ext cx="9855201" cy="8647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Quan </a:t>
            </a:r>
            <a:r>
              <a:rPr kumimoji="0" lang="en-US" sz="4400" i="0" u="none" strike="noStrike" kern="1200" cap="none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sát</a:t>
            </a: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 mẫu chữ cỡ nhỏ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2182F-555A-4D26-BEB7-496F29BE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" y="1527280"/>
            <a:ext cx="4501640" cy="4652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C9D00-D15B-4F44-AF8B-B1F728920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33" y="1527280"/>
            <a:ext cx="5427134" cy="46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6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I">
            <a:hlinkClick r:id="" action="ppaction://media"/>
            <a:extLst>
              <a:ext uri="{FF2B5EF4-FFF2-40B4-BE49-F238E27FC236}">
                <a16:creationId xmlns:a16="http://schemas.microsoft.com/office/drawing/2014/main" id="{AC85A2BE-2CBC-4746-9A28-B2724C29C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054" y="559293"/>
            <a:ext cx="10138299" cy="63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K">
            <a:hlinkClick r:id="" action="ppaction://media"/>
            <a:extLst>
              <a:ext uri="{FF2B5EF4-FFF2-40B4-BE49-F238E27FC236}">
                <a16:creationId xmlns:a16="http://schemas.microsoft.com/office/drawing/2014/main" id="{585635F9-D52E-4732-886D-ED68A3FF6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549" y="488272"/>
            <a:ext cx="9321554" cy="63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9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CB0D21-A93F-44C5-B336-6BA2967D500C}"/>
              </a:ext>
            </a:extLst>
          </p:cNvPr>
          <p:cNvGrpSpPr/>
          <p:nvPr/>
        </p:nvGrpSpPr>
        <p:grpSpPr>
          <a:xfrm>
            <a:off x="2262516" y="234596"/>
            <a:ext cx="7216775" cy="6505577"/>
            <a:chOff x="1143000" y="123827"/>
            <a:chExt cx="7216775" cy="6505577"/>
          </a:xfrm>
        </p:grpSpPr>
        <p:pic>
          <p:nvPicPr>
            <p:cNvPr id="9" name="Picture 73" descr="a.png">
              <a:extLst>
                <a:ext uri="{FF2B5EF4-FFF2-40B4-BE49-F238E27FC236}">
                  <a16:creationId xmlns:a16="http://schemas.microsoft.com/office/drawing/2014/main" id="{FBE630D6-FC6A-4261-9D68-479BCD2D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3" descr="a.png">
              <a:extLst>
                <a:ext uri="{FF2B5EF4-FFF2-40B4-BE49-F238E27FC236}">
                  <a16:creationId xmlns:a16="http://schemas.microsoft.com/office/drawing/2014/main" id="{8443B0DD-E13A-427C-BC87-A4C6953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3" descr="a.png">
              <a:extLst>
                <a:ext uri="{FF2B5EF4-FFF2-40B4-BE49-F238E27FC236}">
                  <a16:creationId xmlns:a16="http://schemas.microsoft.com/office/drawing/2014/main" id="{63B01271-A0C9-4627-AB9E-4CE0375B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8194D070-8455-4563-A23A-219B6AC13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411" y="1019511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solidFill>
                  <a:srgbClr val="0000FF"/>
                </a:solidFill>
                <a:latin typeface="HP001 4 hàng" panose="020B0603050302020204" pitchFamily="34" charset="0"/>
              </a:rPr>
              <a:t>I </a:t>
            </a:r>
          </a:p>
        </p:txBody>
      </p:sp>
      <p:sp>
        <p:nvSpPr>
          <p:cNvPr id="13" name="Text Box 46">
            <a:extLst>
              <a:ext uri="{FF2B5EF4-FFF2-40B4-BE49-F238E27FC236}">
                <a16:creationId xmlns:a16="http://schemas.microsoft.com/office/drawing/2014/main" id="{291780BC-35A8-4D61-8D5F-EA1059ACC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988" y="4565036"/>
            <a:ext cx="92804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4" name="Text Box 46">
            <a:extLst>
              <a:ext uri="{FF2B5EF4-FFF2-40B4-BE49-F238E27FC236}">
                <a16:creationId xmlns:a16="http://schemas.microsoft.com/office/drawing/2014/main" id="{E97084D9-8FC2-4C47-9560-36EB550B2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009" y="3839514"/>
            <a:ext cx="90644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4 hàng" panose="020B0603050302020204" pitchFamily="34" charset="0"/>
                <a:ea typeface="HP001"/>
              </a:rPr>
              <a:t>I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B53F1893-C268-4F19-972E-A66850F5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424" y="1016003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I 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EC207859-F844-495F-B78C-971427BF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574" y="1016003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  <a:ea typeface="HP001"/>
              </a:rPr>
              <a:t>I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7BE2D82-1A42-4A63-9415-18BFED58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810" y="238541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 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B8AEEE75-FD6D-40F1-A987-A48A0122A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279" y="241359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C8BB595F-3BFD-498C-8F62-CD007A58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395" y="3106245"/>
            <a:ext cx="1381125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endParaRPr lang="en-US" sz="7300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 Box 46">
            <a:extLst>
              <a:ext uri="{FF2B5EF4-FFF2-40B4-BE49-F238E27FC236}">
                <a16:creationId xmlns:a16="http://schemas.microsoft.com/office/drawing/2014/main" id="{3349D6A6-504B-4536-A888-A63C45B8F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086" y="3861620"/>
            <a:ext cx="90644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I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1" name="Text Box 46">
            <a:extLst>
              <a:ext uri="{FF2B5EF4-FFF2-40B4-BE49-F238E27FC236}">
                <a16:creationId xmlns:a16="http://schemas.microsoft.com/office/drawing/2014/main" id="{AC05F425-30E7-4BFC-A7FA-ECA34E25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920" y="3853153"/>
            <a:ext cx="90644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4 hàng" panose="020B0603050302020204" pitchFamily="34" charset="0"/>
                <a:ea typeface="HP001"/>
              </a:rPr>
              <a:t>I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1F440B79-3308-4810-9D41-A20F8873D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363" y="3175024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4 hàng" panose="020B0603050302020204" pitchFamily="34" charset="0"/>
                <a:ea typeface="HP001"/>
              </a:rPr>
              <a:t>I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754A2296-6C9F-44F0-AE9B-580B9A47D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219" y="3169626"/>
            <a:ext cx="90644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I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4A705A58-6808-4838-B81F-3FA3DC04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374" y="1002355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solidFill>
                  <a:srgbClr val="0000FF"/>
                </a:solidFill>
                <a:latin typeface="HP001 4 hàng" panose="020B0603050302020204" pitchFamily="34" charset="0"/>
                <a:ea typeface="HP001"/>
              </a:rPr>
              <a:t>I</a:t>
            </a:r>
            <a:r>
              <a:rPr lang="en-US" sz="7300" b="1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53F275AC-AAC2-4DF6-89F6-510169F3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6174" y="994395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solidFill>
                  <a:srgbClr val="0000FF"/>
                </a:solidFill>
                <a:latin typeface="HP001 4 hàng" panose="020B0603050302020204" pitchFamily="34" charset="0"/>
                <a:ea typeface="HP001"/>
              </a:rPr>
              <a:t>I</a:t>
            </a:r>
            <a:r>
              <a:rPr lang="en-US" sz="7300" b="1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CC605F16-64EB-4DC3-AB27-A455BCB98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834" y="2429935"/>
            <a:ext cx="1591247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73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endParaRPr lang="en-US" sz="7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18C52EA3-146B-4FD1-B579-01F7AACD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110" y="2429935"/>
            <a:ext cx="159537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73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endParaRPr lang="en-US" sz="7300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 Box 46">
            <a:extLst>
              <a:ext uri="{FF2B5EF4-FFF2-40B4-BE49-F238E27FC236}">
                <a16:creationId xmlns:a16="http://schemas.microsoft.com/office/drawing/2014/main" id="{25E11A21-0A4E-464E-A7BD-BDECABC98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440" y="4884541"/>
            <a:ext cx="92804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r>
              <a:rPr lang="en-US" sz="3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8F9F5EC5-FA79-4945-AE62-B24049383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927" y="4573370"/>
            <a:ext cx="92804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0" name="Text Box 46">
            <a:extLst>
              <a:ext uri="{FF2B5EF4-FFF2-40B4-BE49-F238E27FC236}">
                <a16:creationId xmlns:a16="http://schemas.microsoft.com/office/drawing/2014/main" id="{F46A034F-A831-493D-B9B4-3DE3F7FC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007" y="4566825"/>
            <a:ext cx="92804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1" name="Text Box 46">
            <a:extLst>
              <a:ext uri="{FF2B5EF4-FFF2-40B4-BE49-F238E27FC236}">
                <a16:creationId xmlns:a16="http://schemas.microsoft.com/office/drawing/2014/main" id="{84818080-10EC-4C38-8324-D66AC38F2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83" y="4573369"/>
            <a:ext cx="92804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0000FF"/>
                </a:solidFill>
                <a:latin typeface="HP001 5 hàng" panose="020B0603050302020204" pitchFamily="34" charset="0"/>
              </a:rPr>
              <a:t>K</a:t>
            </a:r>
            <a:r>
              <a:rPr lang="en-US" sz="7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78634700-A669-4306-8571-219A94182152}"/>
              </a:ext>
            </a:extLst>
          </p:cNvPr>
          <p:cNvSpPr/>
          <p:nvPr/>
        </p:nvSpPr>
        <p:spPr>
          <a:xfrm>
            <a:off x="4387676" y="265833"/>
            <a:ext cx="4400724" cy="68139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ô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̃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I, 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266F397C-F408-4372-974C-CCD04355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62" y="117828"/>
            <a:ext cx="1762625" cy="89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9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1A00AD-7C82-4690-8A7D-51557D7444A1}"/>
              </a:ext>
            </a:extLst>
          </p:cNvPr>
          <p:cNvSpPr/>
          <p:nvPr/>
        </p:nvSpPr>
        <p:spPr>
          <a:xfrm>
            <a:off x="3197841" y="740673"/>
            <a:ext cx="6115279" cy="57573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Viết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̀,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dụng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8289198F-9066-4A95-B11A-E9AF1ACDE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83" y="571015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9AA68E-E877-4703-B9F8-9C2F565E020C}"/>
              </a:ext>
            </a:extLst>
          </p:cNvPr>
          <p:cNvGrpSpPr/>
          <p:nvPr/>
        </p:nvGrpSpPr>
        <p:grpSpPr>
          <a:xfrm>
            <a:off x="2226739" y="2065869"/>
            <a:ext cx="7216775" cy="4337691"/>
            <a:chOff x="1143000" y="137475"/>
            <a:chExt cx="7216775" cy="4337691"/>
          </a:xfrm>
        </p:grpSpPr>
        <p:pic>
          <p:nvPicPr>
            <p:cNvPr id="7" name="Picture 73" descr="a.png">
              <a:extLst>
                <a:ext uri="{FF2B5EF4-FFF2-40B4-BE49-F238E27FC236}">
                  <a16:creationId xmlns:a16="http://schemas.microsoft.com/office/drawing/2014/main" id="{A04DFABB-667B-4437-B588-C1264DFF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3" descr="a.png">
              <a:extLst>
                <a:ext uri="{FF2B5EF4-FFF2-40B4-BE49-F238E27FC236}">
                  <a16:creationId xmlns:a16="http://schemas.microsoft.com/office/drawing/2014/main" id="{B663ADF4-5CCE-4AE4-B89E-169F04BC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4DF5096-1923-4C7C-8657-1FB267FBD0B8}"/>
              </a:ext>
            </a:extLst>
          </p:cNvPr>
          <p:cNvSpPr txBox="1"/>
          <p:nvPr/>
        </p:nvSpPr>
        <p:spPr>
          <a:xfrm>
            <a:off x="2136888" y="3837021"/>
            <a:ext cx="753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Kiếm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đư</a:t>
            </a:r>
            <a:r>
              <a:rPr lang="el-GR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ϑ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mē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chim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mẹ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tha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l-GR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ωϙ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tổ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E2135A-E350-4DFC-9278-853441FED052}"/>
              </a:ext>
            </a:extLst>
          </p:cNvPr>
          <p:cNvSpPr txBox="1"/>
          <p:nvPr/>
        </p:nvSpPr>
        <p:spPr>
          <a:xfrm>
            <a:off x="2217683" y="2397965"/>
            <a:ext cx="299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ng</a:t>
            </a:r>
            <a:r>
              <a:rPr lang="el-GR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Ξ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n ng</a:t>
            </a:r>
            <a:r>
              <a:rPr lang="el-GR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φ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ãn</a:t>
            </a:r>
            <a:endParaRPr lang="vi-VN" sz="34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7C507-EA9E-4CCC-A032-032B8CEF4682}"/>
              </a:ext>
            </a:extLst>
          </p:cNvPr>
          <p:cNvSpPr txBox="1"/>
          <p:nvPr/>
        </p:nvSpPr>
        <p:spPr>
          <a:xfrm>
            <a:off x="2169873" y="3129187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nhường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nhịn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1BA14E-737B-4529-94FB-DFE51A25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78302"/>
          <a:stretch/>
        </p:blipFill>
        <p:spPr>
          <a:xfrm>
            <a:off x="3116826" y="877610"/>
            <a:ext cx="8278761" cy="1521236"/>
          </a:xfrm>
          <a:prstGeom prst="rect">
            <a:avLst/>
          </a:prstGeom>
        </p:spPr>
      </p:pic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5155" y="127906"/>
            <a:ext cx="4583993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từ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1233645" y="4742539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1233645" y="3901483"/>
            <a:ext cx="9034171" cy="76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63F25-4B45-4AFE-87DA-B4650C6EF2DB}"/>
              </a:ext>
            </a:extLst>
          </p:cNvPr>
          <p:cNvSpPr txBox="1"/>
          <p:nvPr/>
        </p:nvSpPr>
        <p:spPr>
          <a:xfrm>
            <a:off x="1233645" y="5268433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BD5E1-7E9E-40A1-9AF6-43B622F4835F}"/>
              </a:ext>
            </a:extLst>
          </p:cNvPr>
          <p:cNvSpPr txBox="1"/>
          <p:nvPr/>
        </p:nvSpPr>
        <p:spPr>
          <a:xfrm>
            <a:off x="6452877" y="5449548"/>
            <a:ext cx="42817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g, 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261F60-164C-4371-85F9-4B2E869C7DAB}"/>
              </a:ext>
            </a:extLst>
          </p:cNvPr>
          <p:cNvSpPr txBox="1"/>
          <p:nvPr/>
        </p:nvSpPr>
        <p:spPr>
          <a:xfrm>
            <a:off x="3938335" y="1218093"/>
            <a:ext cx="299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ng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Ξ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n ng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φ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ãn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itchFamily="34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1C167-E231-4F49-A7C7-88BD35FB7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78302"/>
          <a:stretch/>
        </p:blipFill>
        <p:spPr>
          <a:xfrm>
            <a:off x="3116826" y="2261269"/>
            <a:ext cx="8278761" cy="15212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40486D-F03A-44C8-8AD7-7961F5F4616C}"/>
              </a:ext>
            </a:extLst>
          </p:cNvPr>
          <p:cNvSpPr txBox="1"/>
          <p:nvPr/>
        </p:nvSpPr>
        <p:spPr>
          <a:xfrm>
            <a:off x="3942865" y="2597165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nhường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nhịn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/>
      <p:bldP spid="19" grpId="0"/>
      <p:bldP spid="20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1BA14E-737B-4529-94FB-DFE51A25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78302"/>
          <a:stretch/>
        </p:blipFill>
        <p:spPr>
          <a:xfrm>
            <a:off x="3116826" y="877610"/>
            <a:ext cx="8278761" cy="1521236"/>
          </a:xfrm>
          <a:prstGeom prst="rect">
            <a:avLst/>
          </a:prstGeom>
        </p:spPr>
      </p:pic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5155" y="127906"/>
            <a:ext cx="4583993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6861252" y="4328808"/>
            <a:ext cx="42817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6139388" y="2594468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868658" y="3698765"/>
            <a:ext cx="9724710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606338" y="2420481"/>
            <a:ext cx="5944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606338" y="3006807"/>
            <a:ext cx="10380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583411" y="4134034"/>
            <a:ext cx="6697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ô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BB2BCC-B045-4581-9047-2302E9DD245B}"/>
              </a:ext>
            </a:extLst>
          </p:cNvPr>
          <p:cNvSpPr txBox="1"/>
          <p:nvPr/>
        </p:nvSpPr>
        <p:spPr>
          <a:xfrm>
            <a:off x="3985688" y="1214401"/>
            <a:ext cx="753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Kiếm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đư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mē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tha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ωϙ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HP001" pitchFamily="34" charset="0"/>
                <a:cs typeface="+mn-cs"/>
              </a:rPr>
              <a:t>tổ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itchFamily="34" charset="0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63F25-4B45-4AFE-87DA-B4650C6EF2DB}"/>
              </a:ext>
            </a:extLst>
          </p:cNvPr>
          <p:cNvSpPr txBox="1"/>
          <p:nvPr/>
        </p:nvSpPr>
        <p:spPr>
          <a:xfrm>
            <a:off x="574532" y="4766544"/>
            <a:ext cx="6697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BD5E1-7E9E-40A1-9AF6-43B622F4835F}"/>
              </a:ext>
            </a:extLst>
          </p:cNvPr>
          <p:cNvSpPr txBox="1"/>
          <p:nvPr/>
        </p:nvSpPr>
        <p:spPr>
          <a:xfrm>
            <a:off x="5369937" y="4958600"/>
            <a:ext cx="42817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F307F-8A57-4575-9402-31BDBBBCE3DA}"/>
              </a:ext>
            </a:extLst>
          </p:cNvPr>
          <p:cNvSpPr txBox="1"/>
          <p:nvPr/>
        </p:nvSpPr>
        <p:spPr>
          <a:xfrm>
            <a:off x="572057" y="5438861"/>
            <a:ext cx="6697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66426B-7DBD-46DA-A2C4-ADB9B9EF2F12}"/>
              </a:ext>
            </a:extLst>
          </p:cNvPr>
          <p:cNvSpPr txBox="1"/>
          <p:nvPr/>
        </p:nvSpPr>
        <p:spPr>
          <a:xfrm>
            <a:off x="5891325" y="5631815"/>
            <a:ext cx="42817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3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386840" y="636999"/>
            <a:ext cx="9418320" cy="6221001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316426" y="1119540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772" y="3305161"/>
            <a:ext cx="6657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viết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610970" y="1328598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tay cầm viết,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352" y="418780"/>
            <a:ext cx="42771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65205" y="2228701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745592" y="2760780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Chân đặt thoải mái, đúng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vị 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06344" y="2889099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Khoảng cách từ mắt đến vở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56F8880A-63AC-4843-9FB5-25D8B91E1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2805256"/>
            <a:ext cx="7440706" cy="3816396"/>
          </a:xfrm>
          <a:prstGeom prst="rect">
            <a:avLst/>
          </a:prstGeom>
        </p:spPr>
      </p:pic>
      <p:pic>
        <p:nvPicPr>
          <p:cNvPr id="24" name="图片 41">
            <a:extLst>
              <a:ext uri="{FF2B5EF4-FFF2-40B4-BE49-F238E27FC236}">
                <a16:creationId xmlns:a16="http://schemas.microsoft.com/office/drawing/2014/main" id="{5FB26F53-69F9-49B8-AFF5-D306348AE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973" y="442699"/>
            <a:ext cx="1103377" cy="1795325"/>
          </a:xfrm>
          <a:prstGeom prst="rect">
            <a:avLst/>
          </a:prstGeom>
        </p:spPr>
      </p:pic>
      <p:pic>
        <p:nvPicPr>
          <p:cNvPr id="25" name="图片 42">
            <a:extLst>
              <a:ext uri="{FF2B5EF4-FFF2-40B4-BE49-F238E27FC236}">
                <a16:creationId xmlns:a16="http://schemas.microsoft.com/office/drawing/2014/main" id="{DF4F447C-A124-44EA-844E-881A00036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656" y="1340361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2678932" y="417048"/>
            <a:ext cx="695826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THỰC HÀNH viết bài vào </a:t>
            </a:r>
            <a:r>
              <a:rPr kumimoji="0" lang="vi-VN" sz="3600" b="1" i="0" u="none" strike="noStrike" kern="0" cap="all" spc="0" normalizeH="0" baseline="0" noProof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 </a:t>
            </a:r>
            <a:r>
              <a:rPr kumimoji="0" lang="en-US" sz="3600" b="1" i="0" u="none" strike="noStrike" kern="0" cap="all" spc="0" normalizeH="0" baseline="0" noProof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 viết</a:t>
            </a:r>
            <a:endParaRPr kumimoji="0" lang="en-US" sz="36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图片 41">
            <a:extLst>
              <a:ext uri="{FF2B5EF4-FFF2-40B4-BE49-F238E27FC236}">
                <a16:creationId xmlns:a16="http://schemas.microsoft.com/office/drawing/2014/main" id="{B7F2E850-1DF9-40DA-A757-E3DC6A9BE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94" y="589287"/>
            <a:ext cx="1103377" cy="1795325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2DBF73F-2A39-429E-AD9F-47B04EABD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762" y="1787281"/>
            <a:ext cx="1103377" cy="1795325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20AF22E7-5C7B-4C8F-87F8-001C4F029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4473388"/>
            <a:ext cx="12192000" cy="238461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AB015B8F-7C02-45D5-B8ED-36176BEFA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" y="2204329"/>
            <a:ext cx="10005629" cy="42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i.pinimg.com/564x/86/cb/eb/86cbebd0158ead7b7a4d58a0f9ef4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01" y="858329"/>
            <a:ext cx="11025399" cy="48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9983" y="4676232"/>
            <a:ext cx="5950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Khởi 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01663" y="2823869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" y="3970866"/>
            <a:ext cx="12047823" cy="2540285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49" y="5023685"/>
            <a:ext cx="2201360" cy="1762792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E75F3571-57D6-486E-90A2-71B95F1BAB2B}"/>
              </a:ext>
            </a:extLst>
          </p:cNvPr>
          <p:cNvSpPr txBox="1"/>
          <p:nvPr/>
        </p:nvSpPr>
        <p:spPr>
          <a:xfrm>
            <a:off x="2455333" y="391934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charset="0"/>
              </a:rPr>
              <a:t>Tô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charset="0"/>
              </a:rPr>
              <a:t>chữ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charset="0"/>
              </a:rPr>
              <a:t>hoa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charset="0"/>
              </a:rPr>
              <a:t>: I, K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D33822-B270-4C14-97C6-3BF6E65CF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07" y="1192149"/>
            <a:ext cx="9089126" cy="3831536"/>
          </a:xfrm>
          <a:prstGeom prst="rect">
            <a:avLst/>
          </a:prstGeom>
        </p:spPr>
      </p:pic>
      <p:cxnSp>
        <p:nvCxnSpPr>
          <p:cNvPr id="13" name="Curved Connector 11">
            <a:extLst>
              <a:ext uri="{FF2B5EF4-FFF2-40B4-BE49-F238E27FC236}">
                <a16:creationId xmlns:a16="http://schemas.microsoft.com/office/drawing/2014/main" id="{69935D3A-98AA-48E8-AFF4-1F61D7E40755}"/>
              </a:ext>
            </a:extLst>
          </p:cNvPr>
          <p:cNvCxnSpPr>
            <a:cxnSpLocks/>
          </p:cNvCxnSpPr>
          <p:nvPr/>
        </p:nvCxnSpPr>
        <p:spPr>
          <a:xfrm rot="5400000">
            <a:off x="8448951" y="2713557"/>
            <a:ext cx="3992826" cy="1468194"/>
          </a:xfrm>
          <a:prstGeom prst="curvedConnector3">
            <a:avLst>
              <a:gd name="adj1" fmla="val 50000"/>
            </a:avLst>
          </a:prstGeom>
          <a:noFill/>
          <a:ln w="3175" cap="flat" cmpd="sng" algn="ctr">
            <a:solidFill>
              <a:srgbClr val="56BE8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00558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D8275-E35F-4CE4-85E8-79246D6705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6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CD416A9-B953-4349-8757-EDB554DF83D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040E4717-F659-45E9-9478-F98235A18866}"/>
              </a:ext>
            </a:extLst>
          </p:cNvPr>
          <p:cNvSpPr/>
          <p:nvPr/>
        </p:nvSpPr>
        <p:spPr>
          <a:xfrm>
            <a:off x="1726107" y="136525"/>
            <a:ext cx="8371951" cy="9313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Quan sát,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nhận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xét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2C50DC-9342-4DF6-B488-958ACD44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06" y="1189706"/>
            <a:ext cx="3217295" cy="5221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1174C-2C4A-466D-9B74-F50C48FE5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852" y="1189706"/>
            <a:ext cx="2913352" cy="5230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CD8862-2767-4413-A20A-3B5CFF104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761" y="3738568"/>
            <a:ext cx="2116881" cy="2637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6BA17D-588E-412A-A7E9-81C817B6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414" y="3738568"/>
            <a:ext cx="2168337" cy="26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4A65C-A2C0-48E0-BDAE-E2BF6978E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385"/>
          <a:stretch/>
        </p:blipFill>
        <p:spPr>
          <a:xfrm>
            <a:off x="0" y="25100"/>
            <a:ext cx="12185650" cy="6420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972E9-03C6-45DC-944A-73D635CA064D}"/>
              </a:ext>
            </a:extLst>
          </p:cNvPr>
          <p:cNvSpPr txBox="1"/>
          <p:nvPr/>
        </p:nvSpPr>
        <p:spPr>
          <a:xfrm>
            <a:off x="4530548" y="620658"/>
            <a:ext cx="299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C0EEB-4BC3-4A71-8B63-64F19B5A4E5D}"/>
              </a:ext>
            </a:extLst>
          </p:cNvPr>
          <p:cNvSpPr txBox="1"/>
          <p:nvPr/>
        </p:nvSpPr>
        <p:spPr>
          <a:xfrm>
            <a:off x="1227691" y="2185029"/>
            <a:ext cx="437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4B71984A-E97A-4E31-B97D-63013CDA0C31}"/>
              </a:ext>
            </a:extLst>
          </p:cNvPr>
          <p:cNvSpPr/>
          <p:nvPr/>
        </p:nvSpPr>
        <p:spPr>
          <a:xfrm>
            <a:off x="1120129" y="1285390"/>
            <a:ext cx="5968929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8CA058B9-F4F2-4746-8DEB-44FFBDA7CD9E}"/>
              </a:ext>
            </a:extLst>
          </p:cNvPr>
          <p:cNvSpPr/>
          <p:nvPr/>
        </p:nvSpPr>
        <p:spPr>
          <a:xfrm>
            <a:off x="1076928" y="269767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10041-1726-43D7-B0DE-7CB2AA633669}"/>
              </a:ext>
            </a:extLst>
          </p:cNvPr>
          <p:cNvSpPr txBox="1"/>
          <p:nvPr/>
        </p:nvSpPr>
        <p:spPr>
          <a:xfrm>
            <a:off x="1120129" y="3731602"/>
            <a:ext cx="58214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Là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kết hợp của 2 nét cơ bản: cong trái và thẳng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(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lượn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đầu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– </a:t>
            </a:r>
            <a:r>
              <a:rPr lang="en-US" sz="220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giống nét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đầu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của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̃ </a:t>
            </a:r>
            <a:r>
              <a:rPr lang="en-US" sz="220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(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Móc ngược trái) từ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xuống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dưới, dừng bút </a:t>
            </a:r>
            <a:r>
              <a:rPr lang="en-US" sz="220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đường kẻ 2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32E72A-C76A-4DD9-B45C-A8477311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986" y="783872"/>
            <a:ext cx="2743200" cy="411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6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1"/>
          <a:stretch/>
        </p:blipFill>
        <p:spPr>
          <a:xfrm>
            <a:off x="0" y="0"/>
            <a:ext cx="12192000" cy="6383385"/>
          </a:xfrm>
          <a:prstGeom prst="rect">
            <a:avLst/>
          </a:prstGeom>
        </p:spPr>
      </p:pic>
      <p:sp>
        <p:nvSpPr>
          <p:cNvPr id="9" name="AutoShape 12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DE344424-B6C1-4CAC-A9EF-6FB037E50B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AutoShape 14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385A1A76-0806-4F96-8B0F-1554668878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AE24D4-A543-43A0-B4B2-B3CFF4F6624F}"/>
              </a:ext>
            </a:extLst>
          </p:cNvPr>
          <p:cNvSpPr txBox="1"/>
          <p:nvPr/>
        </p:nvSpPr>
        <p:spPr>
          <a:xfrm>
            <a:off x="4324979" y="474615"/>
            <a:ext cx="299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C768C2-E7E9-4905-AFAC-90BF992BF18D}"/>
              </a:ext>
            </a:extLst>
          </p:cNvPr>
          <p:cNvSpPr txBox="1"/>
          <p:nvPr/>
        </p:nvSpPr>
        <p:spPr>
          <a:xfrm>
            <a:off x="893389" y="2116205"/>
            <a:ext cx="437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2B1D6D56-2F68-4C55-B626-F80DCD6A1738}"/>
              </a:ext>
            </a:extLst>
          </p:cNvPr>
          <p:cNvSpPr/>
          <p:nvPr/>
        </p:nvSpPr>
        <p:spPr>
          <a:xfrm>
            <a:off x="785826" y="1216566"/>
            <a:ext cx="6273729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 </a:t>
            </a:r>
            <a:r>
              <a:rPr lang="en-US" sz="320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4E78037-7FB7-45FD-9682-A84EA5AD8B1E}"/>
              </a:ext>
            </a:extLst>
          </p:cNvPr>
          <p:cNvSpPr/>
          <p:nvPr/>
        </p:nvSpPr>
        <p:spPr>
          <a:xfrm>
            <a:off x="742626" y="2628848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42840-4ECA-4FE0-A0F1-B053378C1986}"/>
              </a:ext>
            </a:extLst>
          </p:cNvPr>
          <p:cNvSpPr txBox="1"/>
          <p:nvPr/>
        </p:nvSpPr>
        <p:spPr>
          <a:xfrm>
            <a:off x="732794" y="3643113"/>
            <a:ext cx="74241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đầu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ở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chư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lang="en-US" sz="2200" noProof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00" noProof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trái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từ trên </a:t>
            </a:r>
            <a:r>
              <a:rPr lang="en-US" sz="220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xuống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dưới.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kết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hợp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nét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bản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(móc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xuôi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phải và móc ngược phải)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nối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liền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nét móc xuôi phải trước,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đến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giữa thân chữ thì tạo vòng xoắn nhỏ lồng vào than nét 2 rồi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tiếp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nét móc </a:t>
            </a:r>
            <a:r>
              <a:rPr kumimoji="0" lang="en-US" sz="22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ngược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phải, dừng bút 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 đường kẻ 2.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B24136-A9A7-4820-9681-D9F79A0AA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702" y="1315065"/>
            <a:ext cx="3342968" cy="44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9F6E5-F69D-4338-A790-3599543BA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3" name="Picture 2" descr="C:\Users\VT-P\Desktop\NỀN PP\73082290_806002039856818_5426739531237818368_o.jpg">
            <a:extLst>
              <a:ext uri="{FF2B5EF4-FFF2-40B4-BE49-F238E27FC236}">
                <a16:creationId xmlns:a16="http://schemas.microsoft.com/office/drawing/2014/main" id="{1FE75CB2-9146-43A7-A3C9-3A7012CD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467475"/>
          </a:xfrm>
          <a:prstGeom prst="rect">
            <a:avLst/>
          </a:prstGeom>
          <a:noFill/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7C0110D-E6AF-4B4C-999B-70D0AF81C1E6}"/>
              </a:ext>
            </a:extLst>
          </p:cNvPr>
          <p:cNvSpPr/>
          <p:nvPr/>
        </p:nvSpPr>
        <p:spPr>
          <a:xfrm>
            <a:off x="1392902" y="254946"/>
            <a:ext cx="9855201" cy="8647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Quan </a:t>
            </a:r>
            <a:r>
              <a:rPr kumimoji="0" lang="en-US" sz="4400" i="0" u="none" strike="noStrike" kern="1200" cap="none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sát</a:t>
            </a: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charset="0"/>
              </a:rPr>
              <a:t> mẫu chữ cỡ vừa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5F206-4CA6-479C-84F5-E9F47753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02" y="1227676"/>
            <a:ext cx="5164668" cy="5024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28C22-7DC7-464C-B34B-EAF6C2561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35" y="1217839"/>
            <a:ext cx="5291668" cy="49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2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">
            <a:hlinkClick r:id="" action="ppaction://media"/>
            <a:extLst>
              <a:ext uri="{FF2B5EF4-FFF2-40B4-BE49-F238E27FC236}">
                <a16:creationId xmlns:a16="http://schemas.microsoft.com/office/drawing/2014/main" id="{8DA8869F-478F-4B9A-B461-F6129F317A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1638"/>
            <a:ext cx="12454467" cy="6396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7260B-FAE8-4A36-B2B2-A2E063C77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57" y="1246859"/>
            <a:ext cx="3031067" cy="47328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C084DE-F3E3-4FC6-BB12-4E05D042972D}"/>
              </a:ext>
            </a:extLst>
          </p:cNvPr>
          <p:cNvSpPr/>
          <p:nvPr/>
        </p:nvSpPr>
        <p:spPr>
          <a:xfrm>
            <a:off x="3299441" y="206341"/>
            <a:ext cx="6115279" cy="57573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Hướng dẫn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̃ 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3E4E743-29AF-43C3-94DF-79DC66F22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91" y="-3146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44EB408-F98D-4525-99E3-4D5FB09A45B3}"/>
              </a:ext>
            </a:extLst>
          </p:cNvPr>
          <p:cNvSpPr/>
          <p:nvPr/>
        </p:nvSpPr>
        <p:spPr>
          <a:xfrm>
            <a:off x="3299441" y="172475"/>
            <a:ext cx="6115279" cy="57573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Hướng dẫn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̃ 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16EE50A-8958-41B2-ABC3-CCF4546C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91" y="-37012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1">
            <a:hlinkClick r:id="" action="ppaction://media"/>
            <a:extLst>
              <a:ext uri="{FF2B5EF4-FFF2-40B4-BE49-F238E27FC236}">
                <a16:creationId xmlns:a16="http://schemas.microsoft.com/office/drawing/2014/main" id="{10D2E820-1D56-48FE-BC39-AE576DC09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70516"/>
            <a:ext cx="12217400" cy="6387483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F36006BC-3A71-4055-BE9A-281FAADB1BC6}"/>
              </a:ext>
            </a:extLst>
          </p:cNvPr>
          <p:cNvSpPr/>
          <p:nvPr/>
        </p:nvSpPr>
        <p:spPr>
          <a:xfrm>
            <a:off x="3299441" y="206341"/>
            <a:ext cx="6115279" cy="57573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 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̃ 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CCEE4D30-E6A4-48FC-A8F4-E846189C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91" y="-29272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508ECA-3711-4DC1-8D96-DFFAA6B2F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84" y="1127036"/>
            <a:ext cx="3200401" cy="50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545</Words>
  <Application>Microsoft Office PowerPoint</Application>
  <PresentationFormat>Widescreen</PresentationFormat>
  <Paragraphs>98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HP001 5 hàng</vt:lpstr>
      <vt:lpstr>UTM Avo</vt:lpstr>
      <vt:lpstr>HP001</vt:lpstr>
      <vt:lpstr>Wingdings</vt:lpstr>
      <vt:lpstr>Arial</vt:lpstr>
      <vt:lpstr>华康海报体W12(P)</vt:lpstr>
      <vt:lpstr>等线</vt:lpstr>
      <vt:lpstr>Times New Roman</vt:lpstr>
      <vt:lpstr>Arial-Rounded</vt:lpstr>
      <vt:lpstr>HP001 4 hàng</vt:lpstr>
      <vt:lpstr>1_Office Theme</vt:lpstr>
      <vt:lpstr>1_HOC10 TEMPLATE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106</cp:revision>
  <dcterms:created xsi:type="dcterms:W3CDTF">2021-11-01T08:16:43Z</dcterms:created>
  <dcterms:modified xsi:type="dcterms:W3CDTF">2022-05-03T04:05:47Z</dcterms:modified>
</cp:coreProperties>
</file>