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583" r:id="rId2"/>
    <p:sldId id="466" r:id="rId3"/>
    <p:sldId id="535" r:id="rId4"/>
    <p:sldId id="471" r:id="rId5"/>
    <p:sldId id="538" r:id="rId6"/>
    <p:sldId id="472" r:id="rId7"/>
    <p:sldId id="539" r:id="rId8"/>
    <p:sldId id="540" r:id="rId9"/>
    <p:sldId id="485" r:id="rId10"/>
    <p:sldId id="506" r:id="rId11"/>
    <p:sldId id="53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132" autoAdjust="0"/>
    <p:restoredTop sz="94660"/>
  </p:normalViewPr>
  <p:slideViewPr>
    <p:cSldViewPr snapToGrid="0">
      <p:cViewPr varScale="1">
        <p:scale>
          <a:sx n="73" d="100"/>
          <a:sy n="73" d="100"/>
        </p:scale>
        <p:origin x="9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A5634-E972-45D7-847B-9E428086230E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504FAD-FB35-4DBE-8399-3EC59FAF5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727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2501BA6-135B-48B1-BC88-6DA6A5712E94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455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48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14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957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2130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6226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0522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08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6766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5/3/2022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9250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215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09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061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101600"/>
            <a:ext cx="12484099" cy="695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6E0E954-4F3D-41F1-B6EB-FCF5D97BFC4E}"/>
              </a:ext>
            </a:extLst>
          </p:cNvPr>
          <p:cNvSpPr/>
          <p:nvPr userDrawn="1"/>
        </p:nvSpPr>
        <p:spPr>
          <a:xfrm>
            <a:off x="10806935" y="170906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92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583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87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195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3284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763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microsoft.com/office/2007/relationships/hdphoto" Target="../media/hdphoto5.wdp"/><Relationship Id="rId5" Type="http://schemas.openxmlformats.org/officeDocument/2006/relationships/image" Target="../media/image22.png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30.png"/><Relationship Id="rId5" Type="http://schemas.openxmlformats.org/officeDocument/2006/relationships/image" Target="../media/image26.png"/><Relationship Id="rId10" Type="http://schemas.openxmlformats.org/officeDocument/2006/relationships/image" Target="../media/image29.png"/><Relationship Id="rId4" Type="http://schemas.openxmlformats.org/officeDocument/2006/relationships/image" Target="../media/image25.png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microsoft.com/office/2007/relationships/hdphoto" Target="../media/hdphoto3.wdp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9975700" y="242979"/>
            <a:ext cx="20345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1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0" y="2848093"/>
            <a:ext cx="12184505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</a:rPr>
              <a:t> 28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5200" b="1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</a:rPr>
              <a:t> 61: Phép cộng dạng</a:t>
            </a:r>
            <a:br>
              <a:rPr lang="en-US" sz="5200" b="1">
                <a:solidFill>
                  <a:srgbClr val="FF0000"/>
                </a:solidFill>
                <a:latin typeface="UTM Avo" panose="02040603050506020204" pitchFamily="18" charset="0"/>
              </a:rPr>
            </a:b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</a:rPr>
              <a:t> 25 + 4, 25 + 40 – Tiết 1</a:t>
            </a:r>
            <a:endParaRPr sz="5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3" name="Picture 17">
            <a:extLst>
              <a:ext uri="{FF2B5EF4-FFF2-40B4-BE49-F238E27FC236}">
                <a16:creationId xmlns:a16="http://schemas.microsoft.com/office/drawing/2014/main" id="{80FD17EF-A484-404E-B64B-0F49B0704C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74" b="68150" l="3908" r="445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7766" b="41921"/>
          <a:stretch/>
        </p:blipFill>
        <p:spPr>
          <a:xfrm>
            <a:off x="3747566" y="3973976"/>
            <a:ext cx="2603549" cy="2715492"/>
          </a:xfrm>
          <a:prstGeom prst="rect">
            <a:avLst/>
          </a:prstGeom>
        </p:spPr>
      </p:pic>
      <p:pic>
        <p:nvPicPr>
          <p:cNvPr id="4" name="Picture 18">
            <a:extLst>
              <a:ext uri="{FF2B5EF4-FFF2-40B4-BE49-F238E27FC236}">
                <a16:creationId xmlns:a16="http://schemas.microsoft.com/office/drawing/2014/main" id="{1DBEEC00-E48E-4927-8729-96A2CB1AC3E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0528" r="94503">
                        <a14:foregroundMark x1="59680" y1="36300" x2="73179" y2="355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31" b="36300"/>
          <a:stretch/>
        </p:blipFill>
        <p:spPr>
          <a:xfrm>
            <a:off x="6805484" y="3941620"/>
            <a:ext cx="3126438" cy="2747847"/>
          </a:xfrm>
          <a:prstGeom prst="rect">
            <a:avLst/>
          </a:prstGeom>
        </p:spPr>
      </p:pic>
      <p:sp>
        <p:nvSpPr>
          <p:cNvPr id="5" name="Thought Bubble: Cloud 2">
            <a:extLst>
              <a:ext uri="{FF2B5EF4-FFF2-40B4-BE49-F238E27FC236}">
                <a16:creationId xmlns:a16="http://schemas.microsoft.com/office/drawing/2014/main" id="{2BC6DEAD-7830-47CD-AA74-80DC8FF5B0B1}"/>
              </a:ext>
            </a:extLst>
          </p:cNvPr>
          <p:cNvSpPr/>
          <p:nvPr/>
        </p:nvSpPr>
        <p:spPr>
          <a:xfrm>
            <a:off x="4365230" y="3236184"/>
            <a:ext cx="4880508" cy="1410871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D1B76FC-FB86-4A12-A632-5F7917AA2B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1" t="74576" r="80231" b="18192"/>
          <a:stretch/>
        </p:blipFill>
        <p:spPr bwMode="auto">
          <a:xfrm>
            <a:off x="999523" y="797936"/>
            <a:ext cx="1115878" cy="119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45F486AF-F0AB-415E-9FD5-9EE6EF5037FD}"/>
              </a:ext>
            </a:extLst>
          </p:cNvPr>
          <p:cNvSpPr/>
          <p:nvPr/>
        </p:nvSpPr>
        <p:spPr>
          <a:xfrm>
            <a:off x="2115401" y="1393070"/>
            <a:ext cx="1007659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huống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tế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liên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cộng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dạng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25 + 4,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đặt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ra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toán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huống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5BDE725B-3576-4A00-A152-BE667C85CF46}"/>
              </a:ext>
            </a:extLst>
          </p:cNvPr>
          <p:cNvSpPr/>
          <p:nvPr/>
        </p:nvSpPr>
        <p:spPr>
          <a:xfrm>
            <a:off x="5105343" y="3629891"/>
            <a:ext cx="3726872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 ? ?</a:t>
            </a:r>
          </a:p>
        </p:txBody>
      </p:sp>
    </p:spTree>
    <p:extLst>
      <p:ext uri="{BB962C8B-B14F-4D97-AF65-F5344CB8AC3E}">
        <p14:creationId xmlns:p14="http://schemas.microsoft.com/office/powerpoint/2010/main" val="398684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D58665DD-9139-4EF7-81C4-6EBFE489BB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73879"/>
            <a:ext cx="5212715" cy="740410"/>
          </a:xfrm>
          <a:prstGeom prst="rect">
            <a:avLst/>
          </a:prstGeom>
        </p:spPr>
      </p:pic>
      <p:pic>
        <p:nvPicPr>
          <p:cNvPr id="5" name="图片 15" descr="a05684f714522ad77246dba9447411ba">
            <a:extLst>
              <a:ext uri="{FF2B5EF4-FFF2-40B4-BE49-F238E27FC236}">
                <a16:creationId xmlns:a16="http://schemas.microsoft.com/office/drawing/2014/main" id="{85CACD44-514D-4517-A8BD-97EF92C2F6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46193" flipH="1">
            <a:off x="7626542" y="3441414"/>
            <a:ext cx="4002630" cy="2830384"/>
          </a:xfrm>
          <a:prstGeom prst="rect">
            <a:avLst/>
          </a:prstGeom>
        </p:spPr>
      </p:pic>
      <p:pic>
        <p:nvPicPr>
          <p:cNvPr id="6" name="图片 1" descr="fc85f2a324e3c42c2067966f589847df">
            <a:extLst>
              <a:ext uri="{FF2B5EF4-FFF2-40B4-BE49-F238E27FC236}">
                <a16:creationId xmlns:a16="http://schemas.microsoft.com/office/drawing/2014/main" id="{5C1ACBCE-0FA0-4817-A1BD-52607BBBDD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38051" y="4443456"/>
            <a:ext cx="1780433" cy="2060845"/>
          </a:xfrm>
          <a:prstGeom prst="rect">
            <a:avLst/>
          </a:prstGeom>
        </p:spPr>
      </p:pic>
      <p:pic>
        <p:nvPicPr>
          <p:cNvPr id="7" name="图片 3" descr="fc85f2a324e3c42c2067966f589847df">
            <a:extLst>
              <a:ext uri="{FF2B5EF4-FFF2-40B4-BE49-F238E27FC236}">
                <a16:creationId xmlns:a16="http://schemas.microsoft.com/office/drawing/2014/main" id="{BD954D33-775F-4D30-94B0-795D2FD1F11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3657" y="4104001"/>
            <a:ext cx="2956702" cy="1855380"/>
          </a:xfrm>
          <a:prstGeom prst="rect">
            <a:avLst/>
          </a:prstGeom>
        </p:spPr>
      </p:pic>
      <p:grpSp>
        <p:nvGrpSpPr>
          <p:cNvPr id="8" name="Nhóm 7">
            <a:extLst>
              <a:ext uri="{FF2B5EF4-FFF2-40B4-BE49-F238E27FC236}">
                <a16:creationId xmlns:a16="http://schemas.microsoft.com/office/drawing/2014/main" id="{32084167-7FAD-4265-9C68-D65BEDBE26A3}"/>
              </a:ext>
            </a:extLst>
          </p:cNvPr>
          <p:cNvGrpSpPr/>
          <p:nvPr/>
        </p:nvGrpSpPr>
        <p:grpSpPr>
          <a:xfrm>
            <a:off x="680024" y="818491"/>
            <a:ext cx="3626802" cy="2742797"/>
            <a:chOff x="-230853" y="7620"/>
            <a:chExt cx="3626802" cy="2742797"/>
          </a:xfrm>
        </p:grpSpPr>
        <p:grpSp>
          <p:nvGrpSpPr>
            <p:cNvPr id="9" name="Nhóm 8">
              <a:extLst>
                <a:ext uri="{FF2B5EF4-FFF2-40B4-BE49-F238E27FC236}">
                  <a16:creationId xmlns:a16="http://schemas.microsoft.com/office/drawing/2014/main" id="{3EF87F29-D949-4DA0-A2B6-19A6124E5734}"/>
                </a:ext>
              </a:extLst>
            </p:cNvPr>
            <p:cNvGrpSpPr/>
            <p:nvPr/>
          </p:nvGrpSpPr>
          <p:grpSpPr>
            <a:xfrm>
              <a:off x="-230853" y="7620"/>
              <a:ext cx="3467735" cy="2742797"/>
              <a:chOff x="425593" y="325580"/>
              <a:chExt cx="3467735" cy="2742797"/>
            </a:xfrm>
          </p:grpSpPr>
          <p:pic>
            <p:nvPicPr>
              <p:cNvPr id="11" name="图片 7" descr="572005ec0a0c4">
                <a:extLst>
                  <a:ext uri="{FF2B5EF4-FFF2-40B4-BE49-F238E27FC236}">
                    <a16:creationId xmlns:a16="http://schemas.microsoft.com/office/drawing/2014/main" id="{7DC3171A-8F9F-41A0-BEFC-380D2A748E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425593" y="325580"/>
                <a:ext cx="3467735" cy="1959610"/>
              </a:xfrm>
              <a:prstGeom prst="rect">
                <a:avLst/>
              </a:prstGeom>
            </p:spPr>
          </p:pic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id="{F0F14F4B-A0F6-43AB-AB88-D48E617A3554}"/>
                  </a:ext>
                </a:extLst>
              </p:cNvPr>
              <p:cNvSpPr/>
              <p:nvPr/>
            </p:nvSpPr>
            <p:spPr>
              <a:xfrm>
                <a:off x="2521527" y="1066800"/>
                <a:ext cx="1371600" cy="1316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  <p:sp>
            <p:nvSpPr>
              <p:cNvPr id="13" name="Hình chữ nhật 12">
                <a:extLst>
                  <a:ext uri="{FF2B5EF4-FFF2-40B4-BE49-F238E27FC236}">
                    <a16:creationId xmlns:a16="http://schemas.microsoft.com/office/drawing/2014/main" id="{0BBD4EA2-62F3-4C8B-83C3-A163800FA79D}"/>
                  </a:ext>
                </a:extLst>
              </p:cNvPr>
              <p:cNvSpPr/>
              <p:nvPr/>
            </p:nvSpPr>
            <p:spPr>
              <a:xfrm>
                <a:off x="2159460" y="1752195"/>
                <a:ext cx="1371600" cy="1316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</p:grpSp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id="{B79163BE-F285-462E-9780-094FC2E21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3015" y="772220"/>
              <a:ext cx="1892934" cy="1060043"/>
            </a:xfrm>
            <a:prstGeom prst="rect">
              <a:avLst/>
            </a:prstGeom>
          </p:spPr>
        </p:pic>
      </p:grpSp>
      <p:sp>
        <p:nvSpPr>
          <p:cNvPr id="14" name="标题 1">
            <a:extLst>
              <a:ext uri="{FF2B5EF4-FFF2-40B4-BE49-F238E27FC236}">
                <a16:creationId xmlns:a16="http://schemas.microsoft.com/office/drawing/2014/main" id="{32DA0F2D-3A79-4608-AC3B-E813FEF24C75}"/>
              </a:ext>
            </a:extLst>
          </p:cNvPr>
          <p:cNvSpPr txBox="1">
            <a:spLocks/>
          </p:cNvSpPr>
          <p:nvPr/>
        </p:nvSpPr>
        <p:spPr>
          <a:xfrm>
            <a:off x="1636818" y="3198583"/>
            <a:ext cx="8872419" cy="929240"/>
          </a:xfrm>
          <a:prstGeom prst="rect">
            <a:avLst/>
          </a:prstGeom>
        </p:spPr>
        <p:txBody>
          <a:bodyPr spcFirstLastPara="1" numCol="1" anchor="ctr" anchorCtr="0">
            <a:prstTxWarp prst="textArchUp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Tạm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biệt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và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hẹn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gặp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lại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!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/>
              <a:ea typeface="+mj-ea"/>
              <a:cs typeface="+mj-cs"/>
              <a:sym typeface="+mn-lt"/>
            </a:endParaRPr>
          </a:p>
        </p:txBody>
      </p:sp>
      <p:pic>
        <p:nvPicPr>
          <p:cNvPr id="17" name="Content Placeholder 19" descr="chimxanh.png">
            <a:extLst>
              <a:ext uri="{FF2B5EF4-FFF2-40B4-BE49-F238E27FC236}">
                <a16:creationId xmlns:a16="http://schemas.microsoft.com/office/drawing/2014/main" id="{180103B2-ADFB-4699-B6DA-FCD74D950B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69535" y="2069175"/>
            <a:ext cx="700405" cy="6140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A_图片 6" descr="图片包含 运输, 气球, 航空器&#10;&#10;已生成极高可信度的说明">
            <a:extLst>
              <a:ext uri="{FF2B5EF4-FFF2-40B4-BE49-F238E27FC236}">
                <a16:creationId xmlns:a16="http://schemas.microsoft.com/office/drawing/2014/main" id="{DBCA06F1-AA72-41D8-8526-FE48BABE81F6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78964" y="286818"/>
            <a:ext cx="1351528" cy="1177202"/>
          </a:xfrm>
          <a:prstGeom prst="rect">
            <a:avLst/>
          </a:prstGeom>
        </p:spPr>
      </p:pic>
      <p:pic>
        <p:nvPicPr>
          <p:cNvPr id="20" name="PA_图片 6">
            <a:extLst>
              <a:ext uri="{FF2B5EF4-FFF2-40B4-BE49-F238E27FC236}">
                <a16:creationId xmlns:a16="http://schemas.microsoft.com/office/drawing/2014/main" id="{B46F75CC-2F1C-4C20-AAB2-2B922598FEDE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237" y="611638"/>
            <a:ext cx="1232156" cy="89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50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876138" y="3010569"/>
            <a:ext cx="6234053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  <a:sym typeface="+mn-ea"/>
              </a:rPr>
              <a:t>KHỞI ĐỘNG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65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401782"/>
            <a:ext cx="12192001" cy="6456218"/>
          </a:xfrm>
          <a:prstGeom prst="rect">
            <a:avLst/>
          </a:prstGeom>
        </p:spPr>
      </p:pic>
      <p:pic>
        <p:nvPicPr>
          <p:cNvPr id="3" name="25 + 4">
            <a:hlinkClick r:id="" action="ppaction://media"/>
            <a:extLst>
              <a:ext uri="{FF2B5EF4-FFF2-40B4-BE49-F238E27FC236}">
                <a16:creationId xmlns:a16="http://schemas.microsoft.com/office/drawing/2014/main" id="{296695D1-E672-42F0-B9F3-C45AC0F2443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13281"/>
          <a:stretch/>
        </p:blipFill>
        <p:spPr>
          <a:xfrm>
            <a:off x="1205346" y="1105725"/>
            <a:ext cx="10349346" cy="504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40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876137" y="2087735"/>
            <a:ext cx="6234053" cy="2682529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  <a:sym typeface="+mn-ea"/>
              </a:rPr>
              <a:t>HÌNH THÀNH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  <a:sym typeface="+mn-ea"/>
              </a:rPr>
              <a:t> KIẾN THỨC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92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01782"/>
            <a:ext cx="12192001" cy="6456218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1617FA6B-3D16-41AB-BF7E-9E2F55B9C5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31035" y="952946"/>
            <a:ext cx="381807" cy="2360961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FF88FF28-5E05-4C42-BA88-4E7043AA65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32709" y="952947"/>
            <a:ext cx="381807" cy="2360959"/>
          </a:xfrm>
          <a:prstGeom prst="rect">
            <a:avLst/>
          </a:prstGeom>
        </p:spPr>
      </p:pic>
      <p:grpSp>
        <p:nvGrpSpPr>
          <p:cNvPr id="5" name="Nhóm 4">
            <a:extLst>
              <a:ext uri="{FF2B5EF4-FFF2-40B4-BE49-F238E27FC236}">
                <a16:creationId xmlns:a16="http://schemas.microsoft.com/office/drawing/2014/main" id="{B31677F4-7DE0-42A5-A6E7-BD8540055ACB}"/>
              </a:ext>
            </a:extLst>
          </p:cNvPr>
          <p:cNvGrpSpPr/>
          <p:nvPr/>
        </p:nvGrpSpPr>
        <p:grpSpPr>
          <a:xfrm>
            <a:off x="2825983" y="1875126"/>
            <a:ext cx="289130" cy="1438780"/>
            <a:chOff x="9201284" y="4618326"/>
            <a:chExt cx="289130" cy="1438780"/>
          </a:xfrm>
        </p:grpSpPr>
        <p:sp>
          <p:nvSpPr>
            <p:cNvPr id="6" name="Khối vuông 5">
              <a:extLst>
                <a:ext uri="{FF2B5EF4-FFF2-40B4-BE49-F238E27FC236}">
                  <a16:creationId xmlns:a16="http://schemas.microsoft.com/office/drawing/2014/main" id="{1AE82775-E93B-4DE9-968A-90B96430A09D}"/>
                </a:ext>
              </a:extLst>
            </p:cNvPr>
            <p:cNvSpPr/>
            <p:nvPr/>
          </p:nvSpPr>
          <p:spPr>
            <a:xfrm>
              <a:off x="9202414" y="5769106"/>
              <a:ext cx="288000" cy="288000"/>
            </a:xfrm>
            <a:prstGeom prst="cube">
              <a:avLst/>
            </a:prstGeom>
            <a:solidFill>
              <a:srgbClr val="93E43C"/>
            </a:solidFill>
            <a:ln w="1905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7" name="Khối vuông 6">
              <a:extLst>
                <a:ext uri="{FF2B5EF4-FFF2-40B4-BE49-F238E27FC236}">
                  <a16:creationId xmlns:a16="http://schemas.microsoft.com/office/drawing/2014/main" id="{B0300F3D-FA93-4B49-9592-8B6C3E1AECE6}"/>
                </a:ext>
              </a:extLst>
            </p:cNvPr>
            <p:cNvSpPr/>
            <p:nvPr/>
          </p:nvSpPr>
          <p:spPr>
            <a:xfrm>
              <a:off x="9201284" y="5499876"/>
              <a:ext cx="288000" cy="288000"/>
            </a:xfrm>
            <a:prstGeom prst="cube">
              <a:avLst/>
            </a:prstGeom>
            <a:solidFill>
              <a:srgbClr val="93E43C"/>
            </a:solidFill>
            <a:ln w="1905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8" name="Khối vuông 7">
              <a:extLst>
                <a:ext uri="{FF2B5EF4-FFF2-40B4-BE49-F238E27FC236}">
                  <a16:creationId xmlns:a16="http://schemas.microsoft.com/office/drawing/2014/main" id="{79E92666-D2F6-4AE3-976D-98C7A8098136}"/>
                </a:ext>
              </a:extLst>
            </p:cNvPr>
            <p:cNvSpPr/>
            <p:nvPr/>
          </p:nvSpPr>
          <p:spPr>
            <a:xfrm>
              <a:off x="9201284" y="5207572"/>
              <a:ext cx="288000" cy="288000"/>
            </a:xfrm>
            <a:prstGeom prst="cube">
              <a:avLst/>
            </a:prstGeom>
            <a:solidFill>
              <a:srgbClr val="93E43C"/>
            </a:solidFill>
            <a:ln w="1905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9" name="Khối vuông 8">
              <a:extLst>
                <a:ext uri="{FF2B5EF4-FFF2-40B4-BE49-F238E27FC236}">
                  <a16:creationId xmlns:a16="http://schemas.microsoft.com/office/drawing/2014/main" id="{71CF9E0C-27BD-42C7-84D6-4880A8FBC84D}"/>
                </a:ext>
              </a:extLst>
            </p:cNvPr>
            <p:cNvSpPr/>
            <p:nvPr/>
          </p:nvSpPr>
          <p:spPr>
            <a:xfrm>
              <a:off x="9202414" y="4901413"/>
              <a:ext cx="288000" cy="288000"/>
            </a:xfrm>
            <a:prstGeom prst="cube">
              <a:avLst/>
            </a:prstGeom>
            <a:solidFill>
              <a:srgbClr val="93E43C"/>
            </a:solidFill>
            <a:ln w="1905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0" name="Khối vuông 9">
              <a:extLst>
                <a:ext uri="{FF2B5EF4-FFF2-40B4-BE49-F238E27FC236}">
                  <a16:creationId xmlns:a16="http://schemas.microsoft.com/office/drawing/2014/main" id="{A396CBD1-4AD5-4A28-A075-71A7AFDEB8E5}"/>
                </a:ext>
              </a:extLst>
            </p:cNvPr>
            <p:cNvSpPr/>
            <p:nvPr/>
          </p:nvSpPr>
          <p:spPr>
            <a:xfrm>
              <a:off x="9201284" y="4618326"/>
              <a:ext cx="288000" cy="288000"/>
            </a:xfrm>
            <a:prstGeom prst="cube">
              <a:avLst/>
            </a:prstGeom>
            <a:solidFill>
              <a:srgbClr val="93E43C"/>
            </a:solidFill>
            <a:ln w="1905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</p:grpSp>
      <p:grpSp>
        <p:nvGrpSpPr>
          <p:cNvPr id="15" name="Nhóm 14">
            <a:extLst>
              <a:ext uri="{FF2B5EF4-FFF2-40B4-BE49-F238E27FC236}">
                <a16:creationId xmlns:a16="http://schemas.microsoft.com/office/drawing/2014/main" id="{4C233160-7807-4877-B69F-15A8D40A21DD}"/>
              </a:ext>
            </a:extLst>
          </p:cNvPr>
          <p:cNvGrpSpPr/>
          <p:nvPr/>
        </p:nvGrpSpPr>
        <p:grpSpPr>
          <a:xfrm>
            <a:off x="2824853" y="5070337"/>
            <a:ext cx="289130" cy="1155693"/>
            <a:chOff x="9201284" y="4901413"/>
            <a:chExt cx="289130" cy="1155693"/>
          </a:xfrm>
        </p:grpSpPr>
        <p:sp>
          <p:nvSpPr>
            <p:cNvPr id="16" name="Khối vuông 15">
              <a:extLst>
                <a:ext uri="{FF2B5EF4-FFF2-40B4-BE49-F238E27FC236}">
                  <a16:creationId xmlns:a16="http://schemas.microsoft.com/office/drawing/2014/main" id="{36FDDDB1-6F1B-4957-A93E-7D2E0D2C88BB}"/>
                </a:ext>
              </a:extLst>
            </p:cNvPr>
            <p:cNvSpPr/>
            <p:nvPr/>
          </p:nvSpPr>
          <p:spPr>
            <a:xfrm>
              <a:off x="9202414" y="5769106"/>
              <a:ext cx="288000" cy="288000"/>
            </a:xfrm>
            <a:prstGeom prst="cube">
              <a:avLst/>
            </a:prstGeom>
            <a:solidFill>
              <a:srgbClr val="93E43C"/>
            </a:solidFill>
            <a:ln w="1905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7" name="Khối vuông 16">
              <a:extLst>
                <a:ext uri="{FF2B5EF4-FFF2-40B4-BE49-F238E27FC236}">
                  <a16:creationId xmlns:a16="http://schemas.microsoft.com/office/drawing/2014/main" id="{898E73D3-0254-4227-A5F1-C50060092C0A}"/>
                </a:ext>
              </a:extLst>
            </p:cNvPr>
            <p:cNvSpPr/>
            <p:nvPr/>
          </p:nvSpPr>
          <p:spPr>
            <a:xfrm>
              <a:off x="9201284" y="5499876"/>
              <a:ext cx="288000" cy="288000"/>
            </a:xfrm>
            <a:prstGeom prst="cube">
              <a:avLst/>
            </a:prstGeom>
            <a:solidFill>
              <a:srgbClr val="93E43C"/>
            </a:solidFill>
            <a:ln w="1905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8" name="Khối vuông 17">
              <a:extLst>
                <a:ext uri="{FF2B5EF4-FFF2-40B4-BE49-F238E27FC236}">
                  <a16:creationId xmlns:a16="http://schemas.microsoft.com/office/drawing/2014/main" id="{471B4BEC-C39A-4BA8-88F3-148872AA7569}"/>
                </a:ext>
              </a:extLst>
            </p:cNvPr>
            <p:cNvSpPr/>
            <p:nvPr/>
          </p:nvSpPr>
          <p:spPr>
            <a:xfrm>
              <a:off x="9201284" y="5207572"/>
              <a:ext cx="288000" cy="288000"/>
            </a:xfrm>
            <a:prstGeom prst="cube">
              <a:avLst/>
            </a:prstGeom>
            <a:solidFill>
              <a:srgbClr val="93E43C"/>
            </a:solidFill>
            <a:ln w="1905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9" name="Khối vuông 18">
              <a:extLst>
                <a:ext uri="{FF2B5EF4-FFF2-40B4-BE49-F238E27FC236}">
                  <a16:creationId xmlns:a16="http://schemas.microsoft.com/office/drawing/2014/main" id="{EC15B6A9-E1BC-4762-96DF-E804DE4F4C9B}"/>
                </a:ext>
              </a:extLst>
            </p:cNvPr>
            <p:cNvSpPr/>
            <p:nvPr/>
          </p:nvSpPr>
          <p:spPr>
            <a:xfrm>
              <a:off x="9202414" y="4901413"/>
              <a:ext cx="288000" cy="288000"/>
            </a:xfrm>
            <a:prstGeom prst="cube">
              <a:avLst/>
            </a:prstGeom>
            <a:solidFill>
              <a:srgbClr val="93E43C"/>
            </a:solidFill>
            <a:ln w="1905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</p:grpSp>
      <p:sp>
        <p:nvSpPr>
          <p:cNvPr id="21" name="Hình chữ nhật: Góc Tròn 20">
            <a:extLst>
              <a:ext uri="{FF2B5EF4-FFF2-40B4-BE49-F238E27FC236}">
                <a16:creationId xmlns:a16="http://schemas.microsoft.com/office/drawing/2014/main" id="{4F4294C6-0D37-4F17-AE51-8898F40722E9}"/>
              </a:ext>
            </a:extLst>
          </p:cNvPr>
          <p:cNvSpPr/>
          <p:nvPr/>
        </p:nvSpPr>
        <p:spPr>
          <a:xfrm>
            <a:off x="1219200" y="789709"/>
            <a:ext cx="2355273" cy="5763491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Avo"/>
              <a:ea typeface="+mn-ea"/>
              <a:cs typeface="+mn-cs"/>
            </a:endParaRPr>
          </a:p>
        </p:txBody>
      </p:sp>
      <p:cxnSp>
        <p:nvCxnSpPr>
          <p:cNvPr id="23" name="Đường nối Thẳng 22">
            <a:extLst>
              <a:ext uri="{FF2B5EF4-FFF2-40B4-BE49-F238E27FC236}">
                <a16:creationId xmlns:a16="http://schemas.microsoft.com/office/drawing/2014/main" id="{44DD5535-890A-4293-8CE2-A4E489D30E1C}"/>
              </a:ext>
            </a:extLst>
          </p:cNvPr>
          <p:cNvCxnSpPr>
            <a:stCxn id="21" idx="1"/>
          </p:cNvCxnSpPr>
          <p:nvPr/>
        </p:nvCxnSpPr>
        <p:spPr>
          <a:xfrm>
            <a:off x="1219200" y="3671455"/>
            <a:ext cx="2355273" cy="27709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15">
            <a:extLst>
              <a:ext uri="{FF2B5EF4-FFF2-40B4-BE49-F238E27FC236}">
                <a16:creationId xmlns:a16="http://schemas.microsoft.com/office/drawing/2014/main" id="{F50BE20E-EA5C-436D-A06E-F7036889D406}"/>
              </a:ext>
            </a:extLst>
          </p:cNvPr>
          <p:cNvSpPr txBox="1"/>
          <p:nvPr/>
        </p:nvSpPr>
        <p:spPr>
          <a:xfrm>
            <a:off x="4605761" y="2532569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2</a:t>
            </a:r>
          </a:p>
        </p:txBody>
      </p:sp>
      <p:sp>
        <p:nvSpPr>
          <p:cNvPr id="25" name="TextBox 16">
            <a:extLst>
              <a:ext uri="{FF2B5EF4-FFF2-40B4-BE49-F238E27FC236}">
                <a16:creationId xmlns:a16="http://schemas.microsoft.com/office/drawing/2014/main" id="{8E16722F-548C-40C4-8D10-1DD38DD0B367}"/>
              </a:ext>
            </a:extLst>
          </p:cNvPr>
          <p:cNvSpPr txBox="1"/>
          <p:nvPr/>
        </p:nvSpPr>
        <p:spPr>
          <a:xfrm>
            <a:off x="5603984" y="2527018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5</a:t>
            </a:r>
          </a:p>
        </p:txBody>
      </p:sp>
      <p:grpSp>
        <p:nvGrpSpPr>
          <p:cNvPr id="26" name="Nhóm 25">
            <a:extLst>
              <a:ext uri="{FF2B5EF4-FFF2-40B4-BE49-F238E27FC236}">
                <a16:creationId xmlns:a16="http://schemas.microsoft.com/office/drawing/2014/main" id="{E80155F3-3CB2-4925-8792-03751F5596AD}"/>
              </a:ext>
            </a:extLst>
          </p:cNvPr>
          <p:cNvGrpSpPr/>
          <p:nvPr/>
        </p:nvGrpSpPr>
        <p:grpSpPr>
          <a:xfrm>
            <a:off x="4428210" y="1773954"/>
            <a:ext cx="2384432" cy="2554703"/>
            <a:chOff x="3002916" y="3522839"/>
            <a:chExt cx="2384432" cy="2554703"/>
          </a:xfrm>
        </p:grpSpPr>
        <p:sp>
          <p:nvSpPr>
            <p:cNvPr id="27" name="TextBox 10">
              <a:extLst>
                <a:ext uri="{FF2B5EF4-FFF2-40B4-BE49-F238E27FC236}">
                  <a16:creationId xmlns:a16="http://schemas.microsoft.com/office/drawing/2014/main" id="{6029010E-CDFC-43BD-AB29-AF1BF703526D}"/>
                </a:ext>
              </a:extLst>
            </p:cNvPr>
            <p:cNvSpPr txBox="1"/>
            <p:nvPr/>
          </p:nvSpPr>
          <p:spPr>
            <a:xfrm>
              <a:off x="3002916" y="3614280"/>
              <a:ext cx="13620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Chục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 </a:t>
              </a:r>
            </a:p>
          </p:txBody>
        </p:sp>
        <p:sp>
          <p:nvSpPr>
            <p:cNvPr id="28" name="TextBox 11">
              <a:extLst>
                <a:ext uri="{FF2B5EF4-FFF2-40B4-BE49-F238E27FC236}">
                  <a16:creationId xmlns:a16="http://schemas.microsoft.com/office/drawing/2014/main" id="{14EFAAD9-C344-40F7-9CC4-E661032F919D}"/>
                </a:ext>
              </a:extLst>
            </p:cNvPr>
            <p:cNvSpPr txBox="1"/>
            <p:nvPr/>
          </p:nvSpPr>
          <p:spPr>
            <a:xfrm>
              <a:off x="4025273" y="3612524"/>
              <a:ext cx="13620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Đơn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vị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endParaRPr>
            </a:p>
          </p:txBody>
        </p:sp>
        <p:sp>
          <p:nvSpPr>
            <p:cNvPr id="29" name="Hình chữ nhật 28">
              <a:extLst>
                <a:ext uri="{FF2B5EF4-FFF2-40B4-BE49-F238E27FC236}">
                  <a16:creationId xmlns:a16="http://schemas.microsoft.com/office/drawing/2014/main" id="{C114D43B-875D-4D00-B239-024382274F51}"/>
                </a:ext>
              </a:extLst>
            </p:cNvPr>
            <p:cNvSpPr/>
            <p:nvPr/>
          </p:nvSpPr>
          <p:spPr>
            <a:xfrm>
              <a:off x="3172775" y="3522839"/>
              <a:ext cx="1022357" cy="672259"/>
            </a:xfrm>
            <a:prstGeom prst="rect">
              <a:avLst/>
            </a:prstGeom>
            <a:noFill/>
            <a:ln w="19050">
              <a:solidFill>
                <a:srgbClr val="3EC3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30" name="Hình chữ nhật 29">
              <a:extLst>
                <a:ext uri="{FF2B5EF4-FFF2-40B4-BE49-F238E27FC236}">
                  <a16:creationId xmlns:a16="http://schemas.microsoft.com/office/drawing/2014/main" id="{6AD47F66-DE90-44E7-83C2-59960D8EB2A5}"/>
                </a:ext>
              </a:extLst>
            </p:cNvPr>
            <p:cNvSpPr/>
            <p:nvPr/>
          </p:nvSpPr>
          <p:spPr>
            <a:xfrm>
              <a:off x="4195132" y="3522839"/>
              <a:ext cx="1022357" cy="672259"/>
            </a:xfrm>
            <a:prstGeom prst="rect">
              <a:avLst/>
            </a:prstGeom>
            <a:noFill/>
            <a:ln w="19050">
              <a:solidFill>
                <a:srgbClr val="3EC3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31" name="Hình chữ nhật 30">
              <a:extLst>
                <a:ext uri="{FF2B5EF4-FFF2-40B4-BE49-F238E27FC236}">
                  <a16:creationId xmlns:a16="http://schemas.microsoft.com/office/drawing/2014/main" id="{D9B9E663-D76D-4CA9-B962-5FCE0E290180}"/>
                </a:ext>
              </a:extLst>
            </p:cNvPr>
            <p:cNvSpPr/>
            <p:nvPr/>
          </p:nvSpPr>
          <p:spPr>
            <a:xfrm>
              <a:off x="3172775" y="4195098"/>
              <a:ext cx="1022357" cy="1882444"/>
            </a:xfrm>
            <a:prstGeom prst="rect">
              <a:avLst/>
            </a:prstGeom>
            <a:noFill/>
            <a:ln w="19050">
              <a:solidFill>
                <a:srgbClr val="3EC3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32" name="Hình chữ nhật 31">
              <a:extLst>
                <a:ext uri="{FF2B5EF4-FFF2-40B4-BE49-F238E27FC236}">
                  <a16:creationId xmlns:a16="http://schemas.microsoft.com/office/drawing/2014/main" id="{B4172516-02A8-413D-80FE-44640EA300B9}"/>
                </a:ext>
              </a:extLst>
            </p:cNvPr>
            <p:cNvSpPr/>
            <p:nvPr/>
          </p:nvSpPr>
          <p:spPr>
            <a:xfrm>
              <a:off x="4195132" y="4195097"/>
              <a:ext cx="1022357" cy="1882445"/>
            </a:xfrm>
            <a:prstGeom prst="rect">
              <a:avLst/>
            </a:prstGeom>
            <a:noFill/>
            <a:ln w="19050">
              <a:solidFill>
                <a:srgbClr val="3EC3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</p:grpSp>
      <p:sp>
        <p:nvSpPr>
          <p:cNvPr id="34" name="TextBox 16">
            <a:extLst>
              <a:ext uri="{FF2B5EF4-FFF2-40B4-BE49-F238E27FC236}">
                <a16:creationId xmlns:a16="http://schemas.microsoft.com/office/drawing/2014/main" id="{C851C0D9-E249-489E-A9A5-5A0502ABD7A4}"/>
              </a:ext>
            </a:extLst>
          </p:cNvPr>
          <p:cNvSpPr txBox="1"/>
          <p:nvPr/>
        </p:nvSpPr>
        <p:spPr>
          <a:xfrm>
            <a:off x="5620426" y="3052976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4</a:t>
            </a:r>
          </a:p>
        </p:txBody>
      </p:sp>
      <p:sp>
        <p:nvSpPr>
          <p:cNvPr id="35" name="TextBox 16">
            <a:extLst>
              <a:ext uri="{FF2B5EF4-FFF2-40B4-BE49-F238E27FC236}">
                <a16:creationId xmlns:a16="http://schemas.microsoft.com/office/drawing/2014/main" id="{41D0250D-A467-4D53-9DEB-DCC6D9BB8813}"/>
              </a:ext>
            </a:extLst>
          </p:cNvPr>
          <p:cNvSpPr txBox="1"/>
          <p:nvPr/>
        </p:nvSpPr>
        <p:spPr>
          <a:xfrm>
            <a:off x="4211519" y="2788628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+</a:t>
            </a:r>
          </a:p>
        </p:txBody>
      </p:sp>
      <p:cxnSp>
        <p:nvCxnSpPr>
          <p:cNvPr id="37" name="Đường nối Thẳng 36">
            <a:extLst>
              <a:ext uri="{FF2B5EF4-FFF2-40B4-BE49-F238E27FC236}">
                <a16:creationId xmlns:a16="http://schemas.microsoft.com/office/drawing/2014/main" id="{4A1AAEB5-AE31-41AA-99FC-35BD7164FD94}"/>
              </a:ext>
            </a:extLst>
          </p:cNvPr>
          <p:cNvCxnSpPr/>
          <p:nvPr/>
        </p:nvCxnSpPr>
        <p:spPr>
          <a:xfrm>
            <a:off x="4598069" y="3671455"/>
            <a:ext cx="2044714" cy="0"/>
          </a:xfrm>
          <a:prstGeom prst="line">
            <a:avLst/>
          </a:prstGeom>
          <a:ln w="28575">
            <a:solidFill>
              <a:srgbClr val="3EC3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16">
            <a:extLst>
              <a:ext uri="{FF2B5EF4-FFF2-40B4-BE49-F238E27FC236}">
                <a16:creationId xmlns:a16="http://schemas.microsoft.com/office/drawing/2014/main" id="{22E27E70-0F57-45AF-94AF-5C7DD8B0F4CF}"/>
              </a:ext>
            </a:extLst>
          </p:cNvPr>
          <p:cNvSpPr txBox="1"/>
          <p:nvPr/>
        </p:nvSpPr>
        <p:spPr>
          <a:xfrm>
            <a:off x="5620426" y="3777910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9</a:t>
            </a:r>
          </a:p>
        </p:txBody>
      </p:sp>
      <p:sp>
        <p:nvSpPr>
          <p:cNvPr id="39" name="TextBox 16">
            <a:extLst>
              <a:ext uri="{FF2B5EF4-FFF2-40B4-BE49-F238E27FC236}">
                <a16:creationId xmlns:a16="http://schemas.microsoft.com/office/drawing/2014/main" id="{603E2DF6-2A57-4F6D-A951-0DBEE1828046}"/>
              </a:ext>
            </a:extLst>
          </p:cNvPr>
          <p:cNvSpPr txBox="1"/>
          <p:nvPr/>
        </p:nvSpPr>
        <p:spPr>
          <a:xfrm>
            <a:off x="4622203" y="3805437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2</a:t>
            </a:r>
          </a:p>
        </p:txBody>
      </p:sp>
      <p:sp>
        <p:nvSpPr>
          <p:cNvPr id="44" name="Hình chữ nhật: Góc Tròn 43">
            <a:extLst>
              <a:ext uri="{FF2B5EF4-FFF2-40B4-BE49-F238E27FC236}">
                <a16:creationId xmlns:a16="http://schemas.microsoft.com/office/drawing/2014/main" id="{DFB42E84-E704-434C-AD77-594E8C1394C8}"/>
              </a:ext>
            </a:extLst>
          </p:cNvPr>
          <p:cNvSpPr/>
          <p:nvPr/>
        </p:nvSpPr>
        <p:spPr>
          <a:xfrm>
            <a:off x="7032960" y="2302213"/>
            <a:ext cx="1362074" cy="20565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40" name="TextBox 16">
            <a:extLst>
              <a:ext uri="{FF2B5EF4-FFF2-40B4-BE49-F238E27FC236}">
                <a16:creationId xmlns:a16="http://schemas.microsoft.com/office/drawing/2014/main" id="{AA62B0BB-EE49-46BA-9B57-9C01A57FA73F}"/>
              </a:ext>
            </a:extLst>
          </p:cNvPr>
          <p:cNvSpPr txBox="1"/>
          <p:nvPr/>
        </p:nvSpPr>
        <p:spPr>
          <a:xfrm>
            <a:off x="7184388" y="2549868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2 5</a:t>
            </a:r>
          </a:p>
        </p:txBody>
      </p:sp>
      <p:sp>
        <p:nvSpPr>
          <p:cNvPr id="41" name="TextBox 16">
            <a:extLst>
              <a:ext uri="{FF2B5EF4-FFF2-40B4-BE49-F238E27FC236}">
                <a16:creationId xmlns:a16="http://schemas.microsoft.com/office/drawing/2014/main" id="{EAA3D87B-7E91-42F4-AA0B-270CD3F857F3}"/>
              </a:ext>
            </a:extLst>
          </p:cNvPr>
          <p:cNvSpPr txBox="1"/>
          <p:nvPr/>
        </p:nvSpPr>
        <p:spPr>
          <a:xfrm>
            <a:off x="7295707" y="3106671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4</a:t>
            </a:r>
          </a:p>
        </p:txBody>
      </p:sp>
      <p:sp>
        <p:nvSpPr>
          <p:cNvPr id="42" name="TextBox 16">
            <a:extLst>
              <a:ext uri="{FF2B5EF4-FFF2-40B4-BE49-F238E27FC236}">
                <a16:creationId xmlns:a16="http://schemas.microsoft.com/office/drawing/2014/main" id="{39EDF9A2-B442-4C21-AED2-C250834D9198}"/>
              </a:ext>
            </a:extLst>
          </p:cNvPr>
          <p:cNvSpPr txBox="1"/>
          <p:nvPr/>
        </p:nvSpPr>
        <p:spPr>
          <a:xfrm>
            <a:off x="6659225" y="2833356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+</a:t>
            </a:r>
          </a:p>
        </p:txBody>
      </p:sp>
      <p:cxnSp>
        <p:nvCxnSpPr>
          <p:cNvPr id="43" name="Đường nối Thẳng 42">
            <a:extLst>
              <a:ext uri="{FF2B5EF4-FFF2-40B4-BE49-F238E27FC236}">
                <a16:creationId xmlns:a16="http://schemas.microsoft.com/office/drawing/2014/main" id="{3EC1E3B0-4D08-44D7-B4D7-BE8F6017C76B}"/>
              </a:ext>
            </a:extLst>
          </p:cNvPr>
          <p:cNvCxnSpPr/>
          <p:nvPr/>
        </p:nvCxnSpPr>
        <p:spPr>
          <a:xfrm>
            <a:off x="7327286" y="3698940"/>
            <a:ext cx="8280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10">
            <a:extLst>
              <a:ext uri="{FF2B5EF4-FFF2-40B4-BE49-F238E27FC236}">
                <a16:creationId xmlns:a16="http://schemas.microsoft.com/office/drawing/2014/main" id="{CBB1434E-5912-4EF6-BE4D-4D4585BD5190}"/>
              </a:ext>
            </a:extLst>
          </p:cNvPr>
          <p:cNvSpPr txBox="1"/>
          <p:nvPr/>
        </p:nvSpPr>
        <p:spPr>
          <a:xfrm>
            <a:off x="7319715" y="887941"/>
            <a:ext cx="4475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* 5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cộng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4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bằng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9,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viết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9</a:t>
            </a:r>
          </a:p>
        </p:txBody>
      </p:sp>
      <p:sp>
        <p:nvSpPr>
          <p:cNvPr id="46" name="TextBox 16">
            <a:extLst>
              <a:ext uri="{FF2B5EF4-FFF2-40B4-BE49-F238E27FC236}">
                <a16:creationId xmlns:a16="http://schemas.microsoft.com/office/drawing/2014/main" id="{0C6DB720-E767-43E0-8E29-10C261ED4164}"/>
              </a:ext>
            </a:extLst>
          </p:cNvPr>
          <p:cNvSpPr txBox="1"/>
          <p:nvPr/>
        </p:nvSpPr>
        <p:spPr>
          <a:xfrm>
            <a:off x="7327286" y="3753460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9</a:t>
            </a:r>
          </a:p>
        </p:txBody>
      </p:sp>
      <p:sp>
        <p:nvSpPr>
          <p:cNvPr id="47" name="TextBox 16">
            <a:extLst>
              <a:ext uri="{FF2B5EF4-FFF2-40B4-BE49-F238E27FC236}">
                <a16:creationId xmlns:a16="http://schemas.microsoft.com/office/drawing/2014/main" id="{BA145A19-0387-4F98-B0E4-2E1B68CB3AD8}"/>
              </a:ext>
            </a:extLst>
          </p:cNvPr>
          <p:cNvSpPr txBox="1"/>
          <p:nvPr/>
        </p:nvSpPr>
        <p:spPr>
          <a:xfrm>
            <a:off x="7075273" y="3746518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2</a:t>
            </a:r>
          </a:p>
        </p:txBody>
      </p:sp>
      <p:sp>
        <p:nvSpPr>
          <p:cNvPr id="48" name="TextBox 10">
            <a:extLst>
              <a:ext uri="{FF2B5EF4-FFF2-40B4-BE49-F238E27FC236}">
                <a16:creationId xmlns:a16="http://schemas.microsoft.com/office/drawing/2014/main" id="{16664EE2-B50D-4071-9C49-E368CF4D8734}"/>
              </a:ext>
            </a:extLst>
          </p:cNvPr>
          <p:cNvSpPr txBox="1"/>
          <p:nvPr/>
        </p:nvSpPr>
        <p:spPr>
          <a:xfrm>
            <a:off x="7531080" y="1510894"/>
            <a:ext cx="4475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*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Hạ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2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viết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2</a:t>
            </a:r>
          </a:p>
        </p:txBody>
      </p:sp>
      <p:sp>
        <p:nvSpPr>
          <p:cNvPr id="49" name="Rounded Rectangle 7">
            <a:extLst>
              <a:ext uri="{FF2B5EF4-FFF2-40B4-BE49-F238E27FC236}">
                <a16:creationId xmlns:a16="http://schemas.microsoft.com/office/drawing/2014/main" id="{4100A9BF-DA37-4A42-B574-C05019CBA80D}"/>
              </a:ext>
            </a:extLst>
          </p:cNvPr>
          <p:cNvSpPr/>
          <p:nvPr/>
        </p:nvSpPr>
        <p:spPr>
          <a:xfrm>
            <a:off x="5256213" y="5130912"/>
            <a:ext cx="3626530" cy="84840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SimSun" pitchFamily="2" charset="-122"/>
                <a:cs typeface="+mn-cs"/>
              </a:rPr>
              <a:t>Vậy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SimSun" pitchFamily="2" charset="-122"/>
                <a:cs typeface="+mn-cs"/>
              </a:rPr>
              <a:t> 25 + 4 = 29 </a:t>
            </a:r>
          </a:p>
        </p:txBody>
      </p:sp>
    </p:spTree>
    <p:extLst>
      <p:ext uri="{BB962C8B-B14F-4D97-AF65-F5344CB8AC3E}">
        <p14:creationId xmlns:p14="http://schemas.microsoft.com/office/powerpoint/2010/main" val="229880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/>
      <p:bldP spid="25" grpId="0"/>
      <p:bldP spid="34" grpId="0"/>
      <p:bldP spid="35" grpId="0"/>
      <p:bldP spid="38" grpId="0"/>
      <p:bldP spid="39" grpId="0"/>
      <p:bldP spid="44" grpId="0" animBg="1"/>
      <p:bldP spid="40" grpId="0"/>
      <p:bldP spid="41" grpId="0"/>
      <p:bldP spid="42" grpId="0"/>
      <p:bldP spid="45" grpId="0"/>
      <p:bldP spid="46" grpId="0"/>
      <p:bldP spid="47" grpId="0"/>
      <p:bldP spid="48" grpId="0"/>
      <p:bldP spid="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876138" y="2881056"/>
            <a:ext cx="6234053" cy="1200329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inpin heiti" charset="-122"/>
                <a:cs typeface="Times New Roman" panose="02020603050405020304" pitchFamily="18" charset="0"/>
                <a:sym typeface="+mn-ea"/>
              </a:rPr>
              <a:t>LUYỆN TẬP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95679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8D79B8DE-4978-4511-8DEC-B01BDDFFFC6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76346" y="3429000"/>
            <a:ext cx="3209925" cy="333375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848C7A5-4ED8-47DE-816A-F2E1FBEBD3B9}"/>
              </a:ext>
            </a:extLst>
          </p:cNvPr>
          <p:cNvGrpSpPr/>
          <p:nvPr/>
        </p:nvGrpSpPr>
        <p:grpSpPr>
          <a:xfrm>
            <a:off x="650743" y="722536"/>
            <a:ext cx="1303180" cy="937052"/>
            <a:chOff x="512285" y="604864"/>
            <a:chExt cx="1603002" cy="1100380"/>
          </a:xfrm>
        </p:grpSpPr>
        <p:sp>
          <p:nvSpPr>
            <p:cNvPr id="6" name="Sun 5">
              <a:extLst>
                <a:ext uri="{FF2B5EF4-FFF2-40B4-BE49-F238E27FC236}">
                  <a16:creationId xmlns:a16="http://schemas.microsoft.com/office/drawing/2014/main" id="{03B10E71-9791-460A-993A-ABE8CFC22C90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7" name="Rounded Rectangle 5">
              <a:extLst>
                <a:ext uri="{FF2B5EF4-FFF2-40B4-BE49-F238E27FC236}">
                  <a16:creationId xmlns:a16="http://schemas.microsoft.com/office/drawing/2014/main" id="{BD007FC0-DBD4-450C-8197-AA3493797F9D}"/>
                </a:ext>
              </a:extLst>
            </p:cNvPr>
            <p:cNvSpPr/>
            <p:nvPr/>
          </p:nvSpPr>
          <p:spPr>
            <a:xfrm>
              <a:off x="512285" y="809833"/>
              <a:ext cx="1357516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   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1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AB9E1162-208B-4A4B-BCEB-6874A6600D7D}"/>
              </a:ext>
            </a:extLst>
          </p:cNvPr>
          <p:cNvSpPr/>
          <p:nvPr/>
        </p:nvSpPr>
        <p:spPr>
          <a:xfrm>
            <a:off x="1953924" y="851488"/>
            <a:ext cx="799733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: 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7D5E9E5-19E1-41C5-A778-E69566F5DA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8224" b="26546"/>
          <a:stretch/>
        </p:blipFill>
        <p:spPr>
          <a:xfrm>
            <a:off x="9679739" y="722536"/>
            <a:ext cx="1914915" cy="1286658"/>
          </a:xfrm>
          <a:prstGeom prst="rect">
            <a:avLst/>
          </a:prstGeom>
        </p:spPr>
      </p:pic>
      <p:grpSp>
        <p:nvGrpSpPr>
          <p:cNvPr id="18" name="Nhóm 17">
            <a:extLst>
              <a:ext uri="{FF2B5EF4-FFF2-40B4-BE49-F238E27FC236}">
                <a16:creationId xmlns:a16="http://schemas.microsoft.com/office/drawing/2014/main" id="{959EA588-43E8-4F4A-A35D-E3348C7C285C}"/>
              </a:ext>
            </a:extLst>
          </p:cNvPr>
          <p:cNvGrpSpPr/>
          <p:nvPr/>
        </p:nvGrpSpPr>
        <p:grpSpPr>
          <a:xfrm>
            <a:off x="1159006" y="2109294"/>
            <a:ext cx="1589833" cy="1149072"/>
            <a:chOff x="6659225" y="2549868"/>
            <a:chExt cx="1589833" cy="1149072"/>
          </a:xfrm>
        </p:grpSpPr>
        <p:sp>
          <p:nvSpPr>
            <p:cNvPr id="14" name="TextBox 16">
              <a:extLst>
                <a:ext uri="{FF2B5EF4-FFF2-40B4-BE49-F238E27FC236}">
                  <a16:creationId xmlns:a16="http://schemas.microsoft.com/office/drawing/2014/main" id="{85F43D9C-ADFA-4F57-8AE5-CE7A7C782F64}"/>
                </a:ext>
              </a:extLst>
            </p:cNvPr>
            <p:cNvSpPr txBox="1"/>
            <p:nvPr/>
          </p:nvSpPr>
          <p:spPr>
            <a:xfrm>
              <a:off x="7184388" y="2549868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22</a:t>
              </a:r>
            </a:p>
          </p:txBody>
        </p:sp>
        <p:sp>
          <p:nvSpPr>
            <p:cNvPr id="15" name="TextBox 16">
              <a:extLst>
                <a:ext uri="{FF2B5EF4-FFF2-40B4-BE49-F238E27FC236}">
                  <a16:creationId xmlns:a16="http://schemas.microsoft.com/office/drawing/2014/main" id="{0095F93F-CF50-49DE-A433-B91518FCDAC7}"/>
                </a:ext>
              </a:extLst>
            </p:cNvPr>
            <p:cNvSpPr txBox="1"/>
            <p:nvPr/>
          </p:nvSpPr>
          <p:spPr>
            <a:xfrm>
              <a:off x="7184388" y="3148193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  5</a:t>
              </a:r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F8C5CC46-E7EC-4706-8104-59C72AEA16A2}"/>
                </a:ext>
              </a:extLst>
            </p:cNvPr>
            <p:cNvSpPr txBox="1"/>
            <p:nvPr/>
          </p:nvSpPr>
          <p:spPr>
            <a:xfrm>
              <a:off x="6659225" y="2833356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+</a:t>
              </a:r>
            </a:p>
          </p:txBody>
        </p:sp>
        <p:cxnSp>
          <p:nvCxnSpPr>
            <p:cNvPr id="17" name="Đường nối Thẳng 16">
              <a:extLst>
                <a:ext uri="{FF2B5EF4-FFF2-40B4-BE49-F238E27FC236}">
                  <a16:creationId xmlns:a16="http://schemas.microsoft.com/office/drawing/2014/main" id="{E8364F8A-BECD-4535-B7D4-F45E28217A68}"/>
                </a:ext>
              </a:extLst>
            </p:cNvPr>
            <p:cNvCxnSpPr/>
            <p:nvPr/>
          </p:nvCxnSpPr>
          <p:spPr>
            <a:xfrm>
              <a:off x="7327286" y="3698940"/>
              <a:ext cx="828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Nhóm 20">
            <a:extLst>
              <a:ext uri="{FF2B5EF4-FFF2-40B4-BE49-F238E27FC236}">
                <a16:creationId xmlns:a16="http://schemas.microsoft.com/office/drawing/2014/main" id="{850056EF-4D75-47F8-B20D-015985253FCD}"/>
              </a:ext>
            </a:extLst>
          </p:cNvPr>
          <p:cNvGrpSpPr/>
          <p:nvPr/>
        </p:nvGrpSpPr>
        <p:grpSpPr>
          <a:xfrm>
            <a:off x="2998600" y="2075528"/>
            <a:ext cx="1589833" cy="1149072"/>
            <a:chOff x="6659225" y="2549868"/>
            <a:chExt cx="1589833" cy="1149072"/>
          </a:xfrm>
        </p:grpSpPr>
        <p:sp>
          <p:nvSpPr>
            <p:cNvPr id="22" name="TextBox 16">
              <a:extLst>
                <a:ext uri="{FF2B5EF4-FFF2-40B4-BE49-F238E27FC236}">
                  <a16:creationId xmlns:a16="http://schemas.microsoft.com/office/drawing/2014/main" id="{603B3962-3EDF-4ACB-87A2-3677579D06C2}"/>
                </a:ext>
              </a:extLst>
            </p:cNvPr>
            <p:cNvSpPr txBox="1"/>
            <p:nvPr/>
          </p:nvSpPr>
          <p:spPr>
            <a:xfrm>
              <a:off x="7184388" y="2549868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36</a:t>
              </a:r>
            </a:p>
          </p:txBody>
        </p:sp>
        <p:sp>
          <p:nvSpPr>
            <p:cNvPr id="23" name="TextBox 16">
              <a:extLst>
                <a:ext uri="{FF2B5EF4-FFF2-40B4-BE49-F238E27FC236}">
                  <a16:creationId xmlns:a16="http://schemas.microsoft.com/office/drawing/2014/main" id="{0B81A578-4981-4BF3-95AA-95B66E97A824}"/>
                </a:ext>
              </a:extLst>
            </p:cNvPr>
            <p:cNvSpPr txBox="1"/>
            <p:nvPr/>
          </p:nvSpPr>
          <p:spPr>
            <a:xfrm>
              <a:off x="7184388" y="3148193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  3</a:t>
              </a:r>
            </a:p>
          </p:txBody>
        </p:sp>
        <p:sp>
          <p:nvSpPr>
            <p:cNvPr id="24" name="TextBox 16">
              <a:extLst>
                <a:ext uri="{FF2B5EF4-FFF2-40B4-BE49-F238E27FC236}">
                  <a16:creationId xmlns:a16="http://schemas.microsoft.com/office/drawing/2014/main" id="{1CE2A698-EF80-43B9-B6FE-F80566EB2A07}"/>
                </a:ext>
              </a:extLst>
            </p:cNvPr>
            <p:cNvSpPr txBox="1"/>
            <p:nvPr/>
          </p:nvSpPr>
          <p:spPr>
            <a:xfrm>
              <a:off x="6659225" y="2833356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+</a:t>
              </a:r>
            </a:p>
          </p:txBody>
        </p:sp>
        <p:cxnSp>
          <p:nvCxnSpPr>
            <p:cNvPr id="25" name="Đường nối Thẳng 24">
              <a:extLst>
                <a:ext uri="{FF2B5EF4-FFF2-40B4-BE49-F238E27FC236}">
                  <a16:creationId xmlns:a16="http://schemas.microsoft.com/office/drawing/2014/main" id="{58BC4BBA-F3B0-4871-B532-BDC5FFAEA6C4}"/>
                </a:ext>
              </a:extLst>
            </p:cNvPr>
            <p:cNvCxnSpPr/>
            <p:nvPr/>
          </p:nvCxnSpPr>
          <p:spPr>
            <a:xfrm>
              <a:off x="7327286" y="3698940"/>
              <a:ext cx="828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Nhóm 25">
            <a:extLst>
              <a:ext uri="{FF2B5EF4-FFF2-40B4-BE49-F238E27FC236}">
                <a16:creationId xmlns:a16="http://schemas.microsoft.com/office/drawing/2014/main" id="{CB96D924-8B28-47FB-AC14-666671F94B78}"/>
              </a:ext>
            </a:extLst>
          </p:cNvPr>
          <p:cNvGrpSpPr/>
          <p:nvPr/>
        </p:nvGrpSpPr>
        <p:grpSpPr>
          <a:xfrm>
            <a:off x="4854421" y="2111234"/>
            <a:ext cx="1589833" cy="1149072"/>
            <a:chOff x="6659225" y="2549868"/>
            <a:chExt cx="1589833" cy="1149072"/>
          </a:xfrm>
        </p:grpSpPr>
        <p:sp>
          <p:nvSpPr>
            <p:cNvPr id="27" name="TextBox 16">
              <a:extLst>
                <a:ext uri="{FF2B5EF4-FFF2-40B4-BE49-F238E27FC236}">
                  <a16:creationId xmlns:a16="http://schemas.microsoft.com/office/drawing/2014/main" id="{E2C814A7-16D9-4FC7-A2F9-A58058139321}"/>
                </a:ext>
              </a:extLst>
            </p:cNvPr>
            <p:cNvSpPr txBox="1"/>
            <p:nvPr/>
          </p:nvSpPr>
          <p:spPr>
            <a:xfrm>
              <a:off x="7184388" y="2549868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41</a:t>
              </a:r>
            </a:p>
          </p:txBody>
        </p:sp>
        <p:sp>
          <p:nvSpPr>
            <p:cNvPr id="28" name="TextBox 16">
              <a:extLst>
                <a:ext uri="{FF2B5EF4-FFF2-40B4-BE49-F238E27FC236}">
                  <a16:creationId xmlns:a16="http://schemas.microsoft.com/office/drawing/2014/main" id="{99B67927-9E99-4A8C-B717-06864F5D4231}"/>
                </a:ext>
              </a:extLst>
            </p:cNvPr>
            <p:cNvSpPr txBox="1"/>
            <p:nvPr/>
          </p:nvSpPr>
          <p:spPr>
            <a:xfrm>
              <a:off x="7184388" y="3148193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   5</a:t>
              </a:r>
            </a:p>
          </p:txBody>
        </p:sp>
        <p:sp>
          <p:nvSpPr>
            <p:cNvPr id="29" name="TextBox 16">
              <a:extLst>
                <a:ext uri="{FF2B5EF4-FFF2-40B4-BE49-F238E27FC236}">
                  <a16:creationId xmlns:a16="http://schemas.microsoft.com/office/drawing/2014/main" id="{534EBD70-0118-4B8E-9896-D937A6511208}"/>
                </a:ext>
              </a:extLst>
            </p:cNvPr>
            <p:cNvSpPr txBox="1"/>
            <p:nvPr/>
          </p:nvSpPr>
          <p:spPr>
            <a:xfrm>
              <a:off x="6659225" y="2833356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+</a:t>
              </a:r>
            </a:p>
          </p:txBody>
        </p:sp>
        <p:cxnSp>
          <p:nvCxnSpPr>
            <p:cNvPr id="30" name="Đường nối Thẳng 29">
              <a:extLst>
                <a:ext uri="{FF2B5EF4-FFF2-40B4-BE49-F238E27FC236}">
                  <a16:creationId xmlns:a16="http://schemas.microsoft.com/office/drawing/2014/main" id="{7F311E9E-2969-49A4-8699-8E197D9438D2}"/>
                </a:ext>
              </a:extLst>
            </p:cNvPr>
            <p:cNvCxnSpPr/>
            <p:nvPr/>
          </p:nvCxnSpPr>
          <p:spPr>
            <a:xfrm>
              <a:off x="7327286" y="3698940"/>
              <a:ext cx="828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Nhóm 30">
            <a:extLst>
              <a:ext uri="{FF2B5EF4-FFF2-40B4-BE49-F238E27FC236}">
                <a16:creationId xmlns:a16="http://schemas.microsoft.com/office/drawing/2014/main" id="{D076E772-00FD-4451-8955-FE0682DC456B}"/>
              </a:ext>
            </a:extLst>
          </p:cNvPr>
          <p:cNvGrpSpPr/>
          <p:nvPr/>
        </p:nvGrpSpPr>
        <p:grpSpPr>
          <a:xfrm>
            <a:off x="6792116" y="2075528"/>
            <a:ext cx="1589833" cy="1149072"/>
            <a:chOff x="6659225" y="2549868"/>
            <a:chExt cx="1589833" cy="1149072"/>
          </a:xfrm>
        </p:grpSpPr>
        <p:sp>
          <p:nvSpPr>
            <p:cNvPr id="32" name="TextBox 16">
              <a:extLst>
                <a:ext uri="{FF2B5EF4-FFF2-40B4-BE49-F238E27FC236}">
                  <a16:creationId xmlns:a16="http://schemas.microsoft.com/office/drawing/2014/main" id="{CB4419B9-8C8C-495E-BC6C-A8CFC1683AAC}"/>
                </a:ext>
              </a:extLst>
            </p:cNvPr>
            <p:cNvSpPr txBox="1"/>
            <p:nvPr/>
          </p:nvSpPr>
          <p:spPr>
            <a:xfrm>
              <a:off x="7184388" y="2549868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64</a:t>
              </a:r>
            </a:p>
          </p:txBody>
        </p:sp>
        <p:sp>
          <p:nvSpPr>
            <p:cNvPr id="33" name="TextBox 16">
              <a:extLst>
                <a:ext uri="{FF2B5EF4-FFF2-40B4-BE49-F238E27FC236}">
                  <a16:creationId xmlns:a16="http://schemas.microsoft.com/office/drawing/2014/main" id="{4FDC9D88-A5D3-4EBE-A5D1-A58B5C6905BA}"/>
                </a:ext>
              </a:extLst>
            </p:cNvPr>
            <p:cNvSpPr txBox="1"/>
            <p:nvPr/>
          </p:nvSpPr>
          <p:spPr>
            <a:xfrm>
              <a:off x="7184388" y="3148193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  4</a:t>
              </a:r>
            </a:p>
          </p:txBody>
        </p:sp>
        <p:sp>
          <p:nvSpPr>
            <p:cNvPr id="34" name="TextBox 16">
              <a:extLst>
                <a:ext uri="{FF2B5EF4-FFF2-40B4-BE49-F238E27FC236}">
                  <a16:creationId xmlns:a16="http://schemas.microsoft.com/office/drawing/2014/main" id="{76394E9D-7B14-46CC-AFAA-ACE5855C1635}"/>
                </a:ext>
              </a:extLst>
            </p:cNvPr>
            <p:cNvSpPr txBox="1"/>
            <p:nvPr/>
          </p:nvSpPr>
          <p:spPr>
            <a:xfrm>
              <a:off x="6659225" y="2833356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+</a:t>
              </a:r>
            </a:p>
          </p:txBody>
        </p:sp>
        <p:cxnSp>
          <p:nvCxnSpPr>
            <p:cNvPr id="35" name="Đường nối Thẳng 34">
              <a:extLst>
                <a:ext uri="{FF2B5EF4-FFF2-40B4-BE49-F238E27FC236}">
                  <a16:creationId xmlns:a16="http://schemas.microsoft.com/office/drawing/2014/main" id="{E439AA67-125E-4C63-9222-460B04E35EFB}"/>
                </a:ext>
              </a:extLst>
            </p:cNvPr>
            <p:cNvCxnSpPr/>
            <p:nvPr/>
          </p:nvCxnSpPr>
          <p:spPr>
            <a:xfrm>
              <a:off x="7327286" y="3698940"/>
              <a:ext cx="828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16">
            <a:extLst>
              <a:ext uri="{FF2B5EF4-FFF2-40B4-BE49-F238E27FC236}">
                <a16:creationId xmlns:a16="http://schemas.microsoft.com/office/drawing/2014/main" id="{1710D872-E363-46F8-AB8D-DD3D20DE31BE}"/>
              </a:ext>
            </a:extLst>
          </p:cNvPr>
          <p:cNvSpPr txBox="1"/>
          <p:nvPr/>
        </p:nvSpPr>
        <p:spPr>
          <a:xfrm>
            <a:off x="1649776" y="3285894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27</a:t>
            </a:r>
          </a:p>
        </p:txBody>
      </p:sp>
      <p:sp>
        <p:nvSpPr>
          <p:cNvPr id="37" name="TextBox 16">
            <a:extLst>
              <a:ext uri="{FF2B5EF4-FFF2-40B4-BE49-F238E27FC236}">
                <a16:creationId xmlns:a16="http://schemas.microsoft.com/office/drawing/2014/main" id="{EAF568F1-8EB6-4273-A6FE-7F514B29625B}"/>
              </a:ext>
            </a:extLst>
          </p:cNvPr>
          <p:cNvSpPr txBox="1"/>
          <p:nvPr/>
        </p:nvSpPr>
        <p:spPr>
          <a:xfrm>
            <a:off x="3500592" y="3285894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39</a:t>
            </a:r>
          </a:p>
        </p:txBody>
      </p:sp>
      <p:sp>
        <p:nvSpPr>
          <p:cNvPr id="38" name="TextBox 16">
            <a:extLst>
              <a:ext uri="{FF2B5EF4-FFF2-40B4-BE49-F238E27FC236}">
                <a16:creationId xmlns:a16="http://schemas.microsoft.com/office/drawing/2014/main" id="{CB81AAE8-22B1-4912-903C-2EBCDFC2F28E}"/>
              </a:ext>
            </a:extLst>
          </p:cNvPr>
          <p:cNvSpPr txBox="1"/>
          <p:nvPr/>
        </p:nvSpPr>
        <p:spPr>
          <a:xfrm>
            <a:off x="5384121" y="3232779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46</a:t>
            </a:r>
          </a:p>
        </p:txBody>
      </p:sp>
      <p:sp>
        <p:nvSpPr>
          <p:cNvPr id="39" name="TextBox 16">
            <a:extLst>
              <a:ext uri="{FF2B5EF4-FFF2-40B4-BE49-F238E27FC236}">
                <a16:creationId xmlns:a16="http://schemas.microsoft.com/office/drawing/2014/main" id="{70EA9A7B-04BE-4687-AC05-9F23691B15F0}"/>
              </a:ext>
            </a:extLst>
          </p:cNvPr>
          <p:cNvSpPr txBox="1"/>
          <p:nvPr/>
        </p:nvSpPr>
        <p:spPr>
          <a:xfrm>
            <a:off x="7303424" y="3285894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68</a:t>
            </a:r>
          </a:p>
        </p:txBody>
      </p:sp>
    </p:spTree>
    <p:extLst>
      <p:ext uri="{BB962C8B-B14F-4D97-AF65-F5344CB8AC3E}">
        <p14:creationId xmlns:p14="http://schemas.microsoft.com/office/powerpoint/2010/main" val="317068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848C7A5-4ED8-47DE-816A-F2E1FBEBD3B9}"/>
              </a:ext>
            </a:extLst>
          </p:cNvPr>
          <p:cNvGrpSpPr/>
          <p:nvPr/>
        </p:nvGrpSpPr>
        <p:grpSpPr>
          <a:xfrm>
            <a:off x="777744" y="722536"/>
            <a:ext cx="1176179" cy="937052"/>
            <a:chOff x="668507" y="604864"/>
            <a:chExt cx="1446780" cy="1100380"/>
          </a:xfrm>
        </p:grpSpPr>
        <p:sp>
          <p:nvSpPr>
            <p:cNvPr id="6" name="Sun 5">
              <a:extLst>
                <a:ext uri="{FF2B5EF4-FFF2-40B4-BE49-F238E27FC236}">
                  <a16:creationId xmlns:a16="http://schemas.microsoft.com/office/drawing/2014/main" id="{03B10E71-9791-460A-993A-ABE8CFC22C90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7" name="Rounded Rectangle 5">
              <a:extLst>
                <a:ext uri="{FF2B5EF4-FFF2-40B4-BE49-F238E27FC236}">
                  <a16:creationId xmlns:a16="http://schemas.microsoft.com/office/drawing/2014/main" id="{BD007FC0-DBD4-450C-8197-AA3493797F9D}"/>
                </a:ext>
              </a:extLst>
            </p:cNvPr>
            <p:cNvSpPr/>
            <p:nvPr/>
          </p:nvSpPr>
          <p:spPr>
            <a:xfrm>
              <a:off x="668507" y="792790"/>
              <a:ext cx="1357515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   </a:t>
              </a:r>
              <a:r>
                <a:rPr kumimoji="0" lang="en-US" sz="2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2</a:t>
              </a:r>
              <a:r>
                <a: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AB9E1162-208B-4A4B-BCEB-6874A6600D7D}"/>
              </a:ext>
            </a:extLst>
          </p:cNvPr>
          <p:cNvSpPr/>
          <p:nvPr/>
        </p:nvSpPr>
        <p:spPr>
          <a:xfrm>
            <a:off x="1953924" y="851488"/>
            <a:ext cx="799733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Đặt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: 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7D5E9E5-19E1-41C5-A778-E69566F5DA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224" b="26546"/>
          <a:stretch/>
        </p:blipFill>
        <p:spPr>
          <a:xfrm>
            <a:off x="9679739" y="722536"/>
            <a:ext cx="1914915" cy="1286658"/>
          </a:xfrm>
          <a:prstGeom prst="rect">
            <a:avLst/>
          </a:prstGeom>
        </p:spPr>
      </p:pic>
      <p:grpSp>
        <p:nvGrpSpPr>
          <p:cNvPr id="18" name="Nhóm 17">
            <a:extLst>
              <a:ext uri="{FF2B5EF4-FFF2-40B4-BE49-F238E27FC236}">
                <a16:creationId xmlns:a16="http://schemas.microsoft.com/office/drawing/2014/main" id="{959EA588-43E8-4F4A-A35D-E3348C7C285C}"/>
              </a:ext>
            </a:extLst>
          </p:cNvPr>
          <p:cNvGrpSpPr/>
          <p:nvPr/>
        </p:nvGrpSpPr>
        <p:grpSpPr>
          <a:xfrm>
            <a:off x="1577163" y="3996253"/>
            <a:ext cx="1589833" cy="1149072"/>
            <a:chOff x="6659225" y="2549868"/>
            <a:chExt cx="1589833" cy="1149072"/>
          </a:xfrm>
        </p:grpSpPr>
        <p:sp>
          <p:nvSpPr>
            <p:cNvPr id="14" name="TextBox 16">
              <a:extLst>
                <a:ext uri="{FF2B5EF4-FFF2-40B4-BE49-F238E27FC236}">
                  <a16:creationId xmlns:a16="http://schemas.microsoft.com/office/drawing/2014/main" id="{85F43D9C-ADFA-4F57-8AE5-CE7A7C782F64}"/>
                </a:ext>
              </a:extLst>
            </p:cNvPr>
            <p:cNvSpPr txBox="1"/>
            <p:nvPr/>
          </p:nvSpPr>
          <p:spPr>
            <a:xfrm>
              <a:off x="7184388" y="2549868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45</a:t>
              </a:r>
            </a:p>
          </p:txBody>
        </p:sp>
        <p:sp>
          <p:nvSpPr>
            <p:cNvPr id="15" name="TextBox 16">
              <a:extLst>
                <a:ext uri="{FF2B5EF4-FFF2-40B4-BE49-F238E27FC236}">
                  <a16:creationId xmlns:a16="http://schemas.microsoft.com/office/drawing/2014/main" id="{0095F93F-CF50-49DE-A433-B91518FCDAC7}"/>
                </a:ext>
              </a:extLst>
            </p:cNvPr>
            <p:cNvSpPr txBox="1"/>
            <p:nvPr/>
          </p:nvSpPr>
          <p:spPr>
            <a:xfrm>
              <a:off x="7184388" y="3148193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  3</a:t>
              </a:r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F8C5CC46-E7EC-4706-8104-59C72AEA16A2}"/>
                </a:ext>
              </a:extLst>
            </p:cNvPr>
            <p:cNvSpPr txBox="1"/>
            <p:nvPr/>
          </p:nvSpPr>
          <p:spPr>
            <a:xfrm>
              <a:off x="6659225" y="2833356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+</a:t>
              </a:r>
            </a:p>
          </p:txBody>
        </p:sp>
        <p:cxnSp>
          <p:nvCxnSpPr>
            <p:cNvPr id="17" name="Đường nối Thẳng 16">
              <a:extLst>
                <a:ext uri="{FF2B5EF4-FFF2-40B4-BE49-F238E27FC236}">
                  <a16:creationId xmlns:a16="http://schemas.microsoft.com/office/drawing/2014/main" id="{E8364F8A-BECD-4535-B7D4-F45E28217A68}"/>
                </a:ext>
              </a:extLst>
            </p:cNvPr>
            <p:cNvCxnSpPr/>
            <p:nvPr/>
          </p:nvCxnSpPr>
          <p:spPr>
            <a:xfrm>
              <a:off x="7327286" y="3698940"/>
              <a:ext cx="828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Nhóm 20">
            <a:extLst>
              <a:ext uri="{FF2B5EF4-FFF2-40B4-BE49-F238E27FC236}">
                <a16:creationId xmlns:a16="http://schemas.microsoft.com/office/drawing/2014/main" id="{850056EF-4D75-47F8-B20D-015985253FCD}"/>
              </a:ext>
            </a:extLst>
          </p:cNvPr>
          <p:cNvGrpSpPr/>
          <p:nvPr/>
        </p:nvGrpSpPr>
        <p:grpSpPr>
          <a:xfrm>
            <a:off x="3809268" y="3990907"/>
            <a:ext cx="1589833" cy="1149072"/>
            <a:chOff x="6659225" y="2549868"/>
            <a:chExt cx="1589833" cy="1149072"/>
          </a:xfrm>
        </p:grpSpPr>
        <p:sp>
          <p:nvSpPr>
            <p:cNvPr id="22" name="TextBox 16">
              <a:extLst>
                <a:ext uri="{FF2B5EF4-FFF2-40B4-BE49-F238E27FC236}">
                  <a16:creationId xmlns:a16="http://schemas.microsoft.com/office/drawing/2014/main" id="{603B3962-3EDF-4ACB-87A2-3677579D06C2}"/>
                </a:ext>
              </a:extLst>
            </p:cNvPr>
            <p:cNvSpPr txBox="1"/>
            <p:nvPr/>
          </p:nvSpPr>
          <p:spPr>
            <a:xfrm>
              <a:off x="7184388" y="2549868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53</a:t>
              </a:r>
            </a:p>
          </p:txBody>
        </p:sp>
        <p:sp>
          <p:nvSpPr>
            <p:cNvPr id="23" name="TextBox 16">
              <a:extLst>
                <a:ext uri="{FF2B5EF4-FFF2-40B4-BE49-F238E27FC236}">
                  <a16:creationId xmlns:a16="http://schemas.microsoft.com/office/drawing/2014/main" id="{0B81A578-4981-4BF3-95AA-95B66E97A824}"/>
                </a:ext>
              </a:extLst>
            </p:cNvPr>
            <p:cNvSpPr txBox="1"/>
            <p:nvPr/>
          </p:nvSpPr>
          <p:spPr>
            <a:xfrm>
              <a:off x="7184388" y="3148193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  6</a:t>
              </a:r>
            </a:p>
          </p:txBody>
        </p:sp>
        <p:sp>
          <p:nvSpPr>
            <p:cNvPr id="24" name="TextBox 16">
              <a:extLst>
                <a:ext uri="{FF2B5EF4-FFF2-40B4-BE49-F238E27FC236}">
                  <a16:creationId xmlns:a16="http://schemas.microsoft.com/office/drawing/2014/main" id="{1CE2A698-EF80-43B9-B6FE-F80566EB2A07}"/>
                </a:ext>
              </a:extLst>
            </p:cNvPr>
            <p:cNvSpPr txBox="1"/>
            <p:nvPr/>
          </p:nvSpPr>
          <p:spPr>
            <a:xfrm>
              <a:off x="6659225" y="2833356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+</a:t>
              </a:r>
            </a:p>
          </p:txBody>
        </p:sp>
        <p:cxnSp>
          <p:nvCxnSpPr>
            <p:cNvPr id="25" name="Đường nối Thẳng 24">
              <a:extLst>
                <a:ext uri="{FF2B5EF4-FFF2-40B4-BE49-F238E27FC236}">
                  <a16:creationId xmlns:a16="http://schemas.microsoft.com/office/drawing/2014/main" id="{58BC4BBA-F3B0-4871-B532-BDC5FFAEA6C4}"/>
                </a:ext>
              </a:extLst>
            </p:cNvPr>
            <p:cNvCxnSpPr/>
            <p:nvPr/>
          </p:nvCxnSpPr>
          <p:spPr>
            <a:xfrm>
              <a:off x="7327286" y="3698940"/>
              <a:ext cx="828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Nhóm 25">
            <a:extLst>
              <a:ext uri="{FF2B5EF4-FFF2-40B4-BE49-F238E27FC236}">
                <a16:creationId xmlns:a16="http://schemas.microsoft.com/office/drawing/2014/main" id="{CB96D924-8B28-47FB-AC14-666671F94B78}"/>
              </a:ext>
            </a:extLst>
          </p:cNvPr>
          <p:cNvGrpSpPr/>
          <p:nvPr/>
        </p:nvGrpSpPr>
        <p:grpSpPr>
          <a:xfrm>
            <a:off x="6216363" y="3990907"/>
            <a:ext cx="1589833" cy="1149072"/>
            <a:chOff x="6659225" y="2549868"/>
            <a:chExt cx="1589833" cy="1149072"/>
          </a:xfrm>
        </p:grpSpPr>
        <p:sp>
          <p:nvSpPr>
            <p:cNvPr id="27" name="TextBox 16">
              <a:extLst>
                <a:ext uri="{FF2B5EF4-FFF2-40B4-BE49-F238E27FC236}">
                  <a16:creationId xmlns:a16="http://schemas.microsoft.com/office/drawing/2014/main" id="{E2C814A7-16D9-4FC7-A2F9-A58058139321}"/>
                </a:ext>
              </a:extLst>
            </p:cNvPr>
            <p:cNvSpPr txBox="1"/>
            <p:nvPr/>
          </p:nvSpPr>
          <p:spPr>
            <a:xfrm>
              <a:off x="7184388" y="2549868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82</a:t>
              </a:r>
            </a:p>
          </p:txBody>
        </p:sp>
        <p:sp>
          <p:nvSpPr>
            <p:cNvPr id="28" name="TextBox 16">
              <a:extLst>
                <a:ext uri="{FF2B5EF4-FFF2-40B4-BE49-F238E27FC236}">
                  <a16:creationId xmlns:a16="http://schemas.microsoft.com/office/drawing/2014/main" id="{99B67927-9E99-4A8C-B717-06864F5D4231}"/>
                </a:ext>
              </a:extLst>
            </p:cNvPr>
            <p:cNvSpPr txBox="1"/>
            <p:nvPr/>
          </p:nvSpPr>
          <p:spPr>
            <a:xfrm>
              <a:off x="7184388" y="3148193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  4</a:t>
              </a:r>
            </a:p>
          </p:txBody>
        </p:sp>
        <p:sp>
          <p:nvSpPr>
            <p:cNvPr id="29" name="TextBox 16">
              <a:extLst>
                <a:ext uri="{FF2B5EF4-FFF2-40B4-BE49-F238E27FC236}">
                  <a16:creationId xmlns:a16="http://schemas.microsoft.com/office/drawing/2014/main" id="{534EBD70-0118-4B8E-9896-D937A6511208}"/>
                </a:ext>
              </a:extLst>
            </p:cNvPr>
            <p:cNvSpPr txBox="1"/>
            <p:nvPr/>
          </p:nvSpPr>
          <p:spPr>
            <a:xfrm>
              <a:off x="6659225" y="2833356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+</a:t>
              </a:r>
            </a:p>
          </p:txBody>
        </p:sp>
        <p:cxnSp>
          <p:nvCxnSpPr>
            <p:cNvPr id="30" name="Đường nối Thẳng 29">
              <a:extLst>
                <a:ext uri="{FF2B5EF4-FFF2-40B4-BE49-F238E27FC236}">
                  <a16:creationId xmlns:a16="http://schemas.microsoft.com/office/drawing/2014/main" id="{7F311E9E-2969-49A4-8699-8E197D9438D2}"/>
                </a:ext>
              </a:extLst>
            </p:cNvPr>
            <p:cNvCxnSpPr/>
            <p:nvPr/>
          </p:nvCxnSpPr>
          <p:spPr>
            <a:xfrm>
              <a:off x="7327286" y="3698940"/>
              <a:ext cx="828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Nhóm 30">
            <a:extLst>
              <a:ext uri="{FF2B5EF4-FFF2-40B4-BE49-F238E27FC236}">
                <a16:creationId xmlns:a16="http://schemas.microsoft.com/office/drawing/2014/main" id="{D076E772-00FD-4451-8955-FE0682DC456B}"/>
              </a:ext>
            </a:extLst>
          </p:cNvPr>
          <p:cNvGrpSpPr/>
          <p:nvPr/>
        </p:nvGrpSpPr>
        <p:grpSpPr>
          <a:xfrm>
            <a:off x="8556350" y="3939591"/>
            <a:ext cx="1589833" cy="1149072"/>
            <a:chOff x="6659225" y="2549868"/>
            <a:chExt cx="1589833" cy="1149072"/>
          </a:xfrm>
        </p:grpSpPr>
        <p:sp>
          <p:nvSpPr>
            <p:cNvPr id="32" name="TextBox 16">
              <a:extLst>
                <a:ext uri="{FF2B5EF4-FFF2-40B4-BE49-F238E27FC236}">
                  <a16:creationId xmlns:a16="http://schemas.microsoft.com/office/drawing/2014/main" id="{CB4419B9-8C8C-495E-BC6C-A8CFC1683AAC}"/>
                </a:ext>
              </a:extLst>
            </p:cNvPr>
            <p:cNvSpPr txBox="1"/>
            <p:nvPr/>
          </p:nvSpPr>
          <p:spPr>
            <a:xfrm>
              <a:off x="7184388" y="2549868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63</a:t>
              </a:r>
            </a:p>
          </p:txBody>
        </p:sp>
        <p:sp>
          <p:nvSpPr>
            <p:cNvPr id="33" name="TextBox 16">
              <a:extLst>
                <a:ext uri="{FF2B5EF4-FFF2-40B4-BE49-F238E27FC236}">
                  <a16:creationId xmlns:a16="http://schemas.microsoft.com/office/drawing/2014/main" id="{4FDC9D88-A5D3-4EBE-A5D1-A58B5C6905BA}"/>
                </a:ext>
              </a:extLst>
            </p:cNvPr>
            <p:cNvSpPr txBox="1"/>
            <p:nvPr/>
          </p:nvSpPr>
          <p:spPr>
            <a:xfrm>
              <a:off x="7184388" y="3148193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  3</a:t>
              </a:r>
            </a:p>
          </p:txBody>
        </p:sp>
        <p:sp>
          <p:nvSpPr>
            <p:cNvPr id="34" name="TextBox 16">
              <a:extLst>
                <a:ext uri="{FF2B5EF4-FFF2-40B4-BE49-F238E27FC236}">
                  <a16:creationId xmlns:a16="http://schemas.microsoft.com/office/drawing/2014/main" id="{76394E9D-7B14-46CC-AFAA-ACE5855C1635}"/>
                </a:ext>
              </a:extLst>
            </p:cNvPr>
            <p:cNvSpPr txBox="1"/>
            <p:nvPr/>
          </p:nvSpPr>
          <p:spPr>
            <a:xfrm>
              <a:off x="6659225" y="2833356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+</a:t>
              </a:r>
            </a:p>
          </p:txBody>
        </p:sp>
        <p:cxnSp>
          <p:nvCxnSpPr>
            <p:cNvPr id="35" name="Đường nối Thẳng 34">
              <a:extLst>
                <a:ext uri="{FF2B5EF4-FFF2-40B4-BE49-F238E27FC236}">
                  <a16:creationId xmlns:a16="http://schemas.microsoft.com/office/drawing/2014/main" id="{E439AA67-125E-4C63-9222-460B04E35EFB}"/>
                </a:ext>
              </a:extLst>
            </p:cNvPr>
            <p:cNvCxnSpPr/>
            <p:nvPr/>
          </p:nvCxnSpPr>
          <p:spPr>
            <a:xfrm>
              <a:off x="7327286" y="3698940"/>
              <a:ext cx="828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16">
            <a:extLst>
              <a:ext uri="{FF2B5EF4-FFF2-40B4-BE49-F238E27FC236}">
                <a16:creationId xmlns:a16="http://schemas.microsoft.com/office/drawing/2014/main" id="{1710D872-E363-46F8-AB8D-DD3D20DE31BE}"/>
              </a:ext>
            </a:extLst>
          </p:cNvPr>
          <p:cNvSpPr txBox="1"/>
          <p:nvPr/>
        </p:nvSpPr>
        <p:spPr>
          <a:xfrm>
            <a:off x="2081788" y="5172853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48</a:t>
            </a:r>
          </a:p>
        </p:txBody>
      </p:sp>
      <p:sp>
        <p:nvSpPr>
          <p:cNvPr id="37" name="TextBox 16">
            <a:extLst>
              <a:ext uri="{FF2B5EF4-FFF2-40B4-BE49-F238E27FC236}">
                <a16:creationId xmlns:a16="http://schemas.microsoft.com/office/drawing/2014/main" id="{EAF568F1-8EB6-4273-A6FE-7F514B29625B}"/>
              </a:ext>
            </a:extLst>
          </p:cNvPr>
          <p:cNvSpPr txBox="1"/>
          <p:nvPr/>
        </p:nvSpPr>
        <p:spPr>
          <a:xfrm>
            <a:off x="4311260" y="5201273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59</a:t>
            </a:r>
          </a:p>
        </p:txBody>
      </p:sp>
      <p:sp>
        <p:nvSpPr>
          <p:cNvPr id="38" name="TextBox 16">
            <a:extLst>
              <a:ext uri="{FF2B5EF4-FFF2-40B4-BE49-F238E27FC236}">
                <a16:creationId xmlns:a16="http://schemas.microsoft.com/office/drawing/2014/main" id="{CB81AAE8-22B1-4912-903C-2EBCDFC2F28E}"/>
              </a:ext>
            </a:extLst>
          </p:cNvPr>
          <p:cNvSpPr txBox="1"/>
          <p:nvPr/>
        </p:nvSpPr>
        <p:spPr>
          <a:xfrm>
            <a:off x="6741526" y="5167507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86</a:t>
            </a:r>
          </a:p>
        </p:txBody>
      </p:sp>
      <p:sp>
        <p:nvSpPr>
          <p:cNvPr id="39" name="TextBox 16">
            <a:extLst>
              <a:ext uri="{FF2B5EF4-FFF2-40B4-BE49-F238E27FC236}">
                <a16:creationId xmlns:a16="http://schemas.microsoft.com/office/drawing/2014/main" id="{70EA9A7B-04BE-4687-AC05-9F23691B15F0}"/>
              </a:ext>
            </a:extLst>
          </p:cNvPr>
          <p:cNvSpPr txBox="1"/>
          <p:nvPr/>
        </p:nvSpPr>
        <p:spPr>
          <a:xfrm>
            <a:off x="9075907" y="5139979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66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7B7012F1-849F-4AFD-BC69-1D119DAB98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7125" y="2259791"/>
            <a:ext cx="9647748" cy="159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54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876137" y="2889555"/>
            <a:ext cx="6234053" cy="1107996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  <a:sym typeface="+mn-ea"/>
              </a:rPr>
              <a:t>VẬN DỤNG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60501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144</Words>
  <Application>Microsoft Office PowerPoint</Application>
  <PresentationFormat>Widescreen</PresentationFormat>
  <Paragraphs>64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SimSun</vt:lpstr>
      <vt:lpstr>Arial</vt:lpstr>
      <vt:lpstr>Calibri</vt:lpstr>
      <vt:lpstr>Cambria Math</vt:lpstr>
      <vt:lpstr>inpin heiti</vt:lpstr>
      <vt:lpstr>Times New Roman</vt:lpstr>
      <vt:lpstr>UTM Avo</vt:lpstr>
      <vt:lpstr>2_Office Theme</vt:lpstr>
      <vt:lpstr>Tuần 28 Bài 61: Phép cộng dạng  25 + 4, 25 + 40 – Tiết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Huyền Bùi Thị Kim</dc:creator>
  <cp:lastModifiedBy>Admin</cp:lastModifiedBy>
  <cp:revision>29</cp:revision>
  <dcterms:created xsi:type="dcterms:W3CDTF">2022-02-07T10:49:25Z</dcterms:created>
  <dcterms:modified xsi:type="dcterms:W3CDTF">2022-05-02T17:27:02Z</dcterms:modified>
</cp:coreProperties>
</file>