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8" y="3375655"/>
            <a:ext cx="38103" cy="1066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1" y="514097"/>
            <a:ext cx="8283658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3167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1295400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35326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" y="152400"/>
            <a:ext cx="2986954" cy="34246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04800"/>
            <a:ext cx="2971800" cy="34246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52400"/>
            <a:ext cx="2819399" cy="34701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44351"/>
            <a:ext cx="2819400" cy="32374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19351"/>
            <a:ext cx="2895601" cy="317753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2872870" cy="32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2819400" y="76200"/>
            <a:ext cx="5181600" cy="1066800"/>
          </a:xfrm>
          <a:prstGeom prst="wedgeRoundRectCallout">
            <a:avLst>
              <a:gd name="adj1" fmla="val 49306"/>
              <a:gd name="adj2" fmla="val 760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.VnAvant" panose="020B7200000000000000" pitchFamily="34" charset="0"/>
              </a:rPr>
              <a:t>Chóng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m×nh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cïng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nhau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häc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tËp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cïng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nhau</a:t>
            </a:r>
            <a:r>
              <a:rPr lang="en-US" sz="2800" dirty="0" smtClean="0">
                <a:latin typeface=".VnAvant" panose="020B7200000000000000" pitchFamily="34" charset="0"/>
              </a:rPr>
              <a:t> chia </a:t>
            </a:r>
            <a:r>
              <a:rPr lang="en-US" sz="2800" dirty="0" err="1" smtClean="0">
                <a:latin typeface=".VnAvant" panose="020B7200000000000000" pitchFamily="34" charset="0"/>
              </a:rPr>
              <a:t>sÎ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  <a:endParaRPr lang="en-US" sz="2800" dirty="0">
              <a:latin typeface=".VnAvant" panose="020B7200000000000000" pitchFamily="34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0"/>
            <a:ext cx="1066800" cy="109380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" y="1147330"/>
            <a:ext cx="2986954" cy="266267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299729"/>
            <a:ext cx="2971800" cy="266267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819399" cy="269801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2819400" cy="251710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4191000"/>
            <a:ext cx="2895601" cy="247052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872870" cy="25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534400" cy="50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6" y="4114800"/>
            <a:ext cx="3627434" cy="278128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54" y="1781431"/>
            <a:ext cx="4098346" cy="26381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711262" cy="25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40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SỨC KHỎE!</a:t>
            </a:r>
            <a:endParaRPr lang="en-US" sz="4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81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74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2020-08-09T01:17:23Z</dcterms:created>
  <dcterms:modified xsi:type="dcterms:W3CDTF">2020-08-12T09:52:55Z</dcterms:modified>
</cp:coreProperties>
</file>