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68CD-453A-4C1A-869E-FD0E2102B3C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D9085-A731-4610-905A-888774B47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2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9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0592-6A12-4353-9883-094FCDA3B52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4F19-0CBA-4E42-9743-50ABBDE4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2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0592-6A12-4353-9883-094FCDA3B52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4F19-0CBA-4E42-9743-50ABBDE4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4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0592-6A12-4353-9883-094FCDA3B52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4F19-0CBA-4E42-9743-50ABBDE4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13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7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9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0592-6A12-4353-9883-094FCDA3B52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4F19-0CBA-4E42-9743-50ABBDE4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0592-6A12-4353-9883-094FCDA3B52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4F19-0CBA-4E42-9743-50ABBDE4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9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0592-6A12-4353-9883-094FCDA3B52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4F19-0CBA-4E42-9743-50ABBDE4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0592-6A12-4353-9883-094FCDA3B52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4F19-0CBA-4E42-9743-50ABBDE4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0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0592-6A12-4353-9883-094FCDA3B52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4F19-0CBA-4E42-9743-50ABBDE4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8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0592-6A12-4353-9883-094FCDA3B52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4F19-0CBA-4E42-9743-50ABBDE4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7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0592-6A12-4353-9883-094FCDA3B52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4F19-0CBA-4E42-9743-50ABBDE4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7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0592-6A12-4353-9883-094FCDA3B52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4F19-0CBA-4E42-9743-50ABBDE4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0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0592-6A12-4353-9883-094FCDA3B52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4F19-0CBA-4E42-9743-50ABBDE4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0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885567" y="1648606"/>
            <a:ext cx="10420993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 đọc sách báo – Đọc </a:t>
            </a:r>
            <a:r>
              <a:rPr lang="en-US" sz="5200" b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 2</a:t>
            </a:r>
            <a:endParaRPr lang="en-US" sz="52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161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1A8A9B-96C7-4CAD-A232-FAC27FEA9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705" t="20105"/>
          <a:stretch/>
        </p:blipFill>
        <p:spPr>
          <a:xfrm rot="2700000">
            <a:off x="-106497" y="-3382645"/>
            <a:ext cx="5890950" cy="7051036"/>
          </a:xfrm>
          <a:prstGeom prst="rect">
            <a:avLst/>
          </a:prstGeom>
        </p:spPr>
      </p:pic>
      <p:pic>
        <p:nvPicPr>
          <p:cNvPr id="2054" name="Picture 6" descr="Children outdoors reading a book Royalty Free Vector Image">
            <a:extLst>
              <a:ext uri="{FF2B5EF4-FFF2-40B4-BE49-F238E27FC236}">
                <a16:creationId xmlns:a16="http://schemas.microsoft.com/office/drawing/2014/main" id="{36258A61-4D02-41AF-A743-9F0C4BA49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" b="85093" l="5166" r="98808">
                        <a14:foregroundMark x1="51523" y1="4815" x2="43576" y2="6481"/>
                        <a14:foregroundMark x1="93642" y1="37315" x2="92848" y2="39537"/>
                        <a14:foregroundMark x1="83311" y1="81204" x2="43179" y2="83704"/>
                        <a14:foregroundMark x1="38808" y1="74815" x2="38411" y2="75926"/>
                        <a14:foregroundMark x1="32053" y1="83426" x2="36821" y2="85093"/>
                        <a14:foregroundMark x1="25695" y1="82593" x2="13775" y2="83704"/>
                        <a14:foregroundMark x1="5430" y1="82593" x2="12583" y2="81759"/>
                        <a14:foregroundMark x1="9801" y1="74259" x2="9801" y2="74259"/>
                        <a14:foregroundMark x1="51523" y1="926" x2="51523" y2="926"/>
                        <a14:foregroundMark x1="90066" y1="81759" x2="90066" y2="81759"/>
                        <a14:foregroundMark x1="98808" y1="84537" x2="98808" y2="8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09"/>
          <a:stretch/>
        </p:blipFill>
        <p:spPr bwMode="auto">
          <a:xfrm>
            <a:off x="7397750" y="564242"/>
            <a:ext cx="4794250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09C372-343A-4EB0-81A7-E8B78BB56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54379-4640-431F-AF52-DBB73F5118B8}"/>
              </a:ext>
            </a:extLst>
          </p:cNvPr>
          <p:cNvSpPr txBox="1"/>
          <p:nvPr/>
        </p:nvSpPr>
        <p:spPr>
          <a:xfrm>
            <a:off x="718846" y="922107"/>
            <a:ext cx="4240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TỰ ĐỌC SÁCH</a:t>
            </a:r>
          </a:p>
        </p:txBody>
      </p:sp>
      <p:pic>
        <p:nvPicPr>
          <p:cNvPr id="2050" name="Picture 2" descr="Lesson Plans and Resources for Home Practice | KSD #414">
            <a:extLst>
              <a:ext uri="{FF2B5EF4-FFF2-40B4-BE49-F238E27FC236}">
                <a16:creationId xmlns:a16="http://schemas.microsoft.com/office/drawing/2014/main" id="{6E554E08-D6A4-42D2-BD7C-A75D395C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6" y="3802742"/>
            <a:ext cx="3916337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ad! Fest 2017] Book Jam: The Adventures of Ang Ku Kueh Girl and her  Friends by Wang Shijia - Little Day Out">
            <a:extLst>
              <a:ext uri="{FF2B5EF4-FFF2-40B4-BE49-F238E27FC236}">
                <a16:creationId xmlns:a16="http://schemas.microsoft.com/office/drawing/2014/main" id="{02E1FDC4-4CBC-4AF4-8984-D0DF74235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0"/>
          <a:stretch/>
        </p:blipFill>
        <p:spPr bwMode="auto">
          <a:xfrm>
            <a:off x="4794251" y="4017110"/>
            <a:ext cx="1656058" cy="23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2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4EDA9-486B-4657-8B2B-1B9B40D1F0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3</a:t>
            </a:fld>
            <a:endParaRPr lang="en-US"/>
          </a:p>
        </p:txBody>
      </p:sp>
      <p:sp>
        <p:nvSpPr>
          <p:cNvPr id="4" name="AutoShape 2" descr="Bài đọc: Cậu bé và đám cháy - Hoc24">
            <a:extLst>
              <a:ext uri="{FF2B5EF4-FFF2-40B4-BE49-F238E27FC236}">
                <a16:creationId xmlns:a16="http://schemas.microsoft.com/office/drawing/2014/main" id="{56C0CAB2-48E0-4D76-89B2-85A9DEE2F4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973D4-9D6F-4221-A6BB-00F7F5A17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" r="1705"/>
          <a:stretch/>
        </p:blipFill>
        <p:spPr>
          <a:xfrm>
            <a:off x="1333499" y="22225"/>
            <a:ext cx="9829801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20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B88F5-C194-4D11-89AE-CDD7ABB6F8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199F2-CB01-4B4D-8623-5D634EA9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41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3BF58E-7415-4D69-9040-1B12D2A1A0F1}"/>
              </a:ext>
            </a:extLst>
          </p:cNvPr>
          <p:cNvSpPr/>
          <p:nvPr/>
        </p:nvSpPr>
        <p:spPr>
          <a:xfrm>
            <a:off x="6591300" y="5695950"/>
            <a:ext cx="5276850" cy="365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BA1AB-F73D-4BC3-805D-F54872D4882D}"/>
              </a:ext>
            </a:extLst>
          </p:cNvPr>
          <p:cNvSpPr/>
          <p:nvPr/>
        </p:nvSpPr>
        <p:spPr>
          <a:xfrm>
            <a:off x="5505450" y="184150"/>
            <a:ext cx="5276850" cy="365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DD59E-AAF4-488D-BBFD-260139B9C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5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id="{82992C83-C03E-4F78-B39C-5E586250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33" y="275832"/>
            <a:ext cx="6540029" cy="6080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8C944-163A-494A-A331-B9693BEFF693}"/>
              </a:ext>
            </a:extLst>
          </p:cNvPr>
          <p:cNvSpPr txBox="1"/>
          <p:nvPr/>
        </p:nvSpPr>
        <p:spPr>
          <a:xfrm>
            <a:off x="3727254" y="1412380"/>
            <a:ext cx="45191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Đọc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cho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các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bạn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nghe</a:t>
            </a:r>
            <a:endParaRPr lang="en-US" sz="48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0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Widescreen</PresentationFormat>
  <Paragraphs>13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等线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2022-05-02T17:20:33Z</dcterms:created>
  <dcterms:modified xsi:type="dcterms:W3CDTF">2022-05-02T17:20:47Z</dcterms:modified>
</cp:coreProperties>
</file>