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1450" r:id="rId3"/>
    <p:sldId id="287" r:id="rId4"/>
    <p:sldId id="1455" r:id="rId5"/>
    <p:sldId id="294" r:id="rId6"/>
    <p:sldId id="297" r:id="rId7"/>
    <p:sldId id="280" r:id="rId8"/>
    <p:sldId id="295" r:id="rId9"/>
    <p:sldId id="301" r:id="rId10"/>
    <p:sldId id="302" r:id="rId11"/>
    <p:sldId id="303" r:id="rId12"/>
    <p:sldId id="304" r:id="rId13"/>
    <p:sldId id="1454" r:id="rId14"/>
    <p:sldId id="1452" r:id="rId15"/>
    <p:sldId id="14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1140" y="3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12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8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6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8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5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78645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14486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0422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349" y="1"/>
            <a:ext cx="12325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03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3016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4596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4022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4900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0485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67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04270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548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06"/>
            <a:ext cx="1217891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1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7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0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339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915400" y="1316766"/>
            <a:ext cx="3276600" cy="18923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-944620" y="-869123"/>
            <a:ext cx="13678371" cy="732072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0" y="3670300"/>
            <a:ext cx="1854200" cy="27432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39349" y="51097"/>
            <a:ext cx="3276600" cy="1892300"/>
          </a:xfrm>
          <a:prstGeom prst="rect">
            <a:avLst/>
          </a:prstGeom>
        </p:spPr>
      </p:pic>
      <p:pic>
        <p:nvPicPr>
          <p:cNvPr id="17" name="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2707273" y="1657210"/>
            <a:ext cx="1078989" cy="1048808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00" y="1703971"/>
            <a:ext cx="1148180" cy="955285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-15741" y="5748021"/>
            <a:ext cx="12192000" cy="133096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3" y="4433628"/>
            <a:ext cx="2567284" cy="2613245"/>
          </a:xfrm>
          <a:prstGeom prst="rect">
            <a:avLst/>
          </a:prstGeom>
        </p:spPr>
      </p:pic>
      <p:grpSp>
        <p:nvGrpSpPr>
          <p:cNvPr id="3" name="2 2"/>
          <p:cNvGrpSpPr/>
          <p:nvPr/>
        </p:nvGrpSpPr>
        <p:grpSpPr>
          <a:xfrm>
            <a:off x="8073766" y="4317474"/>
            <a:ext cx="4488193" cy="2813553"/>
            <a:chOff x="-4212976" y="2200858"/>
            <a:chExt cx="4086225" cy="26092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2647771" y="3686175"/>
              <a:ext cx="589904" cy="38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1A5</a:t>
              </a:r>
              <a:endPara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38912" y="2923150"/>
            <a:ext cx="7754031" cy="1494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CÔ GIÁO</a:t>
            </a:r>
          </a:p>
          <a:p>
            <a:pPr algn="ctr"/>
            <a:r>
              <a:rPr lang="en-US" sz="2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ĐẾN DỰ TIẾT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0338" y="4638657"/>
            <a:ext cx="8177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Môn</a:t>
            </a:r>
            <a:r>
              <a:rPr lang="en-US" sz="36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: </a:t>
            </a:r>
            <a:r>
              <a:rPr lang="en-US" sz="36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Tiếng</a:t>
            </a:r>
            <a:r>
              <a:rPr lang="en-US" sz="36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Việt</a:t>
            </a:r>
            <a:endParaRPr lang="en-US" sz="3600" b="1" spc="300" dirty="0" smtClean="0">
              <a:ln w="1143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VN-Wallows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0" y="2086063"/>
            <a:ext cx="5905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Mèo nghe vậy bèn đặt sẻ xuống, đưa chân lên vuốt râu, xoa mép.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824"/>
          <a:stretch/>
        </p:blipFill>
        <p:spPr>
          <a:xfrm>
            <a:off x="571500" y="1327645"/>
            <a:ext cx="5524500" cy="47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1500" y="2324100"/>
            <a:ext cx="5905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Thế là Sẻ vụt bay đi. Mèo rất tức giận nhưng đã muộn mất rồi.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r="2797"/>
          <a:stretch/>
        </p:blipFill>
        <p:spPr>
          <a:xfrm>
            <a:off x="584200" y="1352550"/>
            <a:ext cx="5067300" cy="47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500" y="352128"/>
            <a:ext cx="9715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UTM Avo" panose="02040603050506020204" pitchFamily="18" charset="0"/>
              </a:rPr>
              <a:t>Câu chuyện “ Mưu chú Sẻ” khuyên chúng ta điều gì?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562100" y="1967955"/>
            <a:ext cx="8712200" cy="4509045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 bình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tĩnh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thoát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hiểm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kẻ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xấu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91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55600" y="2082800"/>
            <a:ext cx="7099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UTM Avo" panose="02040603050506020204" pitchFamily="18" charset="0"/>
              </a:rPr>
              <a:t>Đọc cho 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UTM Avo" panose="02040603050506020204" pitchFamily="18" charset="0"/>
              </a:rPr>
              <a:t>bạn nghe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ute children reading books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6"/>
          <a:stretch/>
        </p:blipFill>
        <p:spPr bwMode="auto">
          <a:xfrm>
            <a:off x="5464175" y="688975"/>
            <a:ext cx="6245226" cy="458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ọc sách hiệu quả với trẻ sơ sinh và trẻ nhỏ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17" y="3188518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096" y="990027"/>
            <a:ext cx="114498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UTM Avo" panose="02040603050506020204" pitchFamily="18" charset="0"/>
              </a:rPr>
              <a:t>Chia sẻ </a:t>
            </a:r>
            <a:r>
              <a:rPr lang="en-US" sz="4800">
                <a:solidFill>
                  <a:srgbClr val="FF0000"/>
                </a:solidFill>
                <a:latin typeface="UTM Avo" panose="02040603050506020204" pitchFamily="18" charset="0"/>
              </a:rPr>
              <a:t>về nội dung truyện mình đọc trước lớp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61423" y="3429000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5509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79" y="0"/>
            <a:ext cx="123363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5663" y="2069432"/>
            <a:ext cx="93204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70C0"/>
                </a:solidFill>
              </a:rPr>
              <a:t>Tự đọc sách báo – tuần 29</a:t>
            </a:r>
          </a:p>
          <a:p>
            <a:pPr algn="ctr"/>
            <a:r>
              <a:rPr lang="en-US" sz="8000" b="1" smtClean="0">
                <a:solidFill>
                  <a:srgbClr val="FF0000"/>
                </a:solidFill>
              </a:rPr>
              <a:t>Đọc truyện tranh</a:t>
            </a:r>
            <a:endParaRPr lang="en-US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0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 bước để trở thành tác giả truyện tranh thiếu nhi - Comic Media Acad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3" y="2379130"/>
            <a:ext cx="2777337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ch - Truyện Tranh Ngụ Ngôn Dành Cho Thiếu Nhi - Cò Và Cáo (Dành cho bé  5+) | Shopee Việt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r="5562"/>
          <a:stretch/>
        </p:blipFill>
        <p:spPr bwMode="auto">
          <a:xfrm>
            <a:off x="3735341" y="2353729"/>
            <a:ext cx="2768600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yện tranh thiếu nhi - Nhà sách Huy Hoang Bookstore - Giảm giá ... | Nhà  sá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28330"/>
            <a:ext cx="2513059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 Truyện Ngắn Hay Cho Trẻ Mầm Non Tập Đọc Truyện Tranh Cho B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2379130"/>
            <a:ext cx="2489200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163" y="526491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thiệu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quyển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/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/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báo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mang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tới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8850" y="2274838"/>
            <a:ext cx="10960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- Đó là truyện gì?</a:t>
            </a:r>
          </a:p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- Truyện đó em mang từ nhà đến hay mượn ở thư viện?</a:t>
            </a:r>
          </a:p>
          <a:p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- Truyện đó có gì làm em thích? </a:t>
            </a:r>
            <a:endParaRPr lang="en-US" sz="360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32600" y="836613"/>
            <a:ext cx="53594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  <a:t/>
            </a:r>
            <a:br>
              <a:rPr lang="en-US" b="1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7300" b="1">
                <a:solidFill>
                  <a:srgbClr val="FF0000"/>
                </a:solidFill>
                <a:latin typeface="UTM Avo" panose="02040603050506020204" pitchFamily="18" charset="0"/>
              </a:rPr>
              <a:t>Đọc truyện</a:t>
            </a:r>
            <a:endParaRPr lang="en-US" sz="53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Bé đọc sách lúc mấy giờ? | cungthi.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818641"/>
            <a:ext cx="5961237" cy="51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undOfSilence-HoaTau-30891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53500" y="74152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02"/>
            <a:ext cx="12192000" cy="6375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371600" y="949325"/>
            <a:ext cx="10972800" cy="1143000"/>
          </a:xfrm>
        </p:spPr>
        <p:txBody>
          <a:bodyPr>
            <a:noAutofit/>
          </a:bodyPr>
          <a:lstStyle/>
          <a:p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NGHỈ GIẢI LAO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02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r="2682"/>
          <a:stretch/>
        </p:blipFill>
        <p:spPr>
          <a:xfrm>
            <a:off x="6172200" y="1917700"/>
            <a:ext cx="6019800" cy="40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7700"/>
            <a:ext cx="5837521" cy="412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30200" y="729714"/>
            <a:ext cx="1188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UTM Avo" panose="02040603050506020204" pitchFamily="18" charset="0"/>
              </a:rPr>
              <a:t>Mưu chú Sẻ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r="4433"/>
          <a:stretch/>
        </p:blipFill>
        <p:spPr>
          <a:xfrm>
            <a:off x="723900" y="1710244"/>
            <a:ext cx="5143500" cy="379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710244"/>
            <a:ext cx="59055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Chim sẻ vừa sà xuống cây rơm thì bị mèo chộp được. Sẻ hoảng lắm nhưng nó nén sợ, cố nghĩ cách thoát thân.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r="7737"/>
          <a:stretch/>
        </p:blipFill>
        <p:spPr>
          <a:xfrm>
            <a:off x="381000" y="1206500"/>
            <a:ext cx="5064360" cy="4339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752600"/>
            <a:ext cx="59055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</a:rPr>
              <a:t>Nó vờ lễ phép hỏi: “ Thưa anh mèo, sao một người sạch sẽ như anh trước khi ăn sáng lại không rửa mặt?</a:t>
            </a:r>
          </a:p>
          <a:p>
            <a:pPr algn="ctr"/>
            <a:endParaRPr lang="en-US" sz="96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206</Words>
  <Application>Microsoft Office PowerPoint</Application>
  <PresentationFormat>Widescreen</PresentationFormat>
  <Paragraphs>24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等线</vt:lpstr>
      <vt:lpstr>SVN-Wallows</vt:lpstr>
      <vt:lpstr>Times New Roman</vt:lpstr>
      <vt:lpstr>UTM Avo</vt:lpstr>
      <vt:lpstr>方正粗圆_GBK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 Đọc truyện</vt:lpstr>
      <vt:lpstr>NGHỈ GIẢI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</cp:revision>
  <dcterms:created xsi:type="dcterms:W3CDTF">2021-01-19T04:49:04Z</dcterms:created>
  <dcterms:modified xsi:type="dcterms:W3CDTF">2022-05-03T01:43:22Z</dcterms:modified>
</cp:coreProperties>
</file>