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40"/>
  </p:notesMasterIdLst>
  <p:sldIdLst>
    <p:sldId id="300" r:id="rId3"/>
    <p:sldId id="418" r:id="rId4"/>
    <p:sldId id="278" r:id="rId5"/>
    <p:sldId id="281" r:id="rId6"/>
    <p:sldId id="282" r:id="rId7"/>
    <p:sldId id="420" r:id="rId8"/>
    <p:sldId id="409" r:id="rId9"/>
    <p:sldId id="287" r:id="rId10"/>
    <p:sldId id="310" r:id="rId11"/>
    <p:sldId id="416" r:id="rId12"/>
    <p:sldId id="401" r:id="rId13"/>
    <p:sldId id="382" r:id="rId14"/>
    <p:sldId id="296" r:id="rId15"/>
    <p:sldId id="288" r:id="rId16"/>
    <p:sldId id="410" r:id="rId17"/>
    <p:sldId id="402" r:id="rId18"/>
    <p:sldId id="417" r:id="rId19"/>
    <p:sldId id="386" r:id="rId20"/>
    <p:sldId id="1463" r:id="rId21"/>
    <p:sldId id="407" r:id="rId22"/>
    <p:sldId id="394" r:id="rId23"/>
    <p:sldId id="405" r:id="rId24"/>
    <p:sldId id="1434" r:id="rId25"/>
    <p:sldId id="293" r:id="rId26"/>
    <p:sldId id="261" r:id="rId27"/>
    <p:sldId id="262" r:id="rId28"/>
    <p:sldId id="421" r:id="rId29"/>
    <p:sldId id="424" r:id="rId30"/>
    <p:sldId id="422" r:id="rId31"/>
    <p:sldId id="423" r:id="rId32"/>
    <p:sldId id="427" r:id="rId33"/>
    <p:sldId id="426" r:id="rId34"/>
    <p:sldId id="1435" r:id="rId35"/>
    <p:sldId id="1430" r:id="rId36"/>
    <p:sldId id="1431" r:id="rId37"/>
    <p:sldId id="419" r:id="rId38"/>
    <p:sldId id="301" r:id="rId39"/>
  </p:sldIdLst>
  <p:sldSz cx="12192000" cy="6858000"/>
  <p:notesSz cx="6858000" cy="9144000"/>
  <p:embeddedFontLst>
    <p:embeddedFont>
      <p:font typeface="HP001" panose="020B0603050302020204" pitchFamily="34" charset="0"/>
      <p:regular r:id="rId41"/>
      <p:bold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SimSun" panose="02010600030101010101" pitchFamily="2" charset="-122"/>
      <p:regular r:id="rId53"/>
    </p:embeddedFont>
    <p:embeddedFont>
      <p:font typeface="微软雅黑" panose="020B0503020204020204" pitchFamily="34" charset="-122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>
        <p:scale>
          <a:sx n="50" d="100"/>
          <a:sy n="50" d="100"/>
        </p:scale>
        <p:origin x="126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607974C-DAF9-4996-A8B0-55E77E8A13D5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AD0641DB-044C-4420-869B-47AD09A5C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dirty="0"/>
              <a:t>Nhấp vào số 1, 2.. -&gt;Hoàn thành bài nhấp vào lồng chim để giải cứu những chú chim</a:t>
            </a:r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13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99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4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79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69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9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278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4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71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8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UTM Avo" panose="02040603050506020204" pitchFamily="18" charset="0"/>
              </a:defRPr>
            </a:lvl1pPr>
            <a:lvl2pPr>
              <a:defRPr sz="2800">
                <a:latin typeface="UTM Avo" panose="02040603050506020204" pitchFamily="18" charset="0"/>
              </a:defRPr>
            </a:lvl2pPr>
            <a:lvl3pPr>
              <a:defRPr sz="2400">
                <a:latin typeface="UTM Avo" panose="02040603050506020204" pitchFamily="18" charset="0"/>
              </a:defRPr>
            </a:lvl3pPr>
            <a:lvl4pPr>
              <a:defRPr sz="2000">
                <a:latin typeface="UTM Avo" panose="02040603050506020204" pitchFamily="18" charset="0"/>
              </a:defRPr>
            </a:lvl4pPr>
            <a:lvl5pPr>
              <a:defRPr sz="2000">
                <a:latin typeface="UTM Avo" panose="0204060305050602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0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96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87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94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2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1.wav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slide" Target="slide27.xml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slide" Target="slide31.xml"/><Relationship Id="rId2" Type="http://schemas.openxmlformats.org/officeDocument/2006/relationships/slideLayout" Target="../slideLayouts/slideLayout20.xml"/><Relationship Id="rId16" Type="http://schemas.openxmlformats.org/officeDocument/2006/relationships/slide" Target="slide30.xml"/><Relationship Id="rId20" Type="http://schemas.openxmlformats.org/officeDocument/2006/relationships/slide" Target="slide37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5" Type="http://schemas.openxmlformats.org/officeDocument/2006/relationships/slide" Target="slide29.xml"/><Relationship Id="rId10" Type="http://schemas.openxmlformats.org/officeDocument/2006/relationships/image" Target="../media/image51.png"/><Relationship Id="rId19" Type="http://schemas.openxmlformats.org/officeDocument/2006/relationships/slide" Target="slide32.xml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slide" Target="slide26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92992" y="1648606"/>
            <a:ext cx="820609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Sẻ anh, sẻ 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-20690" y="0"/>
            <a:ext cx="12212690" cy="6436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75305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>
            <a:off x="0" y="0"/>
            <a:ext cx="12192000" cy="6415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33857" y="2615669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35248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108745"/>
            <a:ext cx="14478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74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599768" y="1759251"/>
            <a:ext cx="870154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LUYỆN ĐỌC CÂU: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63A1E-116E-45AC-B952-E97BB53F385E}"/>
              </a:ext>
            </a:extLst>
          </p:cNvPr>
          <p:cNvSpPr txBox="1"/>
          <p:nvPr/>
        </p:nvSpPr>
        <p:spPr>
          <a:xfrm>
            <a:off x="796415" y="2296205"/>
            <a:ext cx="8013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Gần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trưa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bay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-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chỉ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sâu</a:t>
            </a:r>
            <a:r>
              <a:rPr lang="en-US" sz="3600" dirty="0">
                <a:solidFill>
                  <a:srgbClr val="0070C0"/>
                </a:solidFill>
              </a:rPr>
              <a:t>.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nhé</a:t>
            </a:r>
            <a:r>
              <a:rPr lang="en-US" sz="3600" dirty="0">
                <a:solidFill>
                  <a:srgbClr val="0070C0"/>
                </a:solidFill>
              </a:rPr>
              <a:t>!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vui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vẻ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Vâng</a:t>
            </a:r>
            <a:r>
              <a:rPr lang="en-US" sz="3600" dirty="0">
                <a:solidFill>
                  <a:srgbClr val="0070C0"/>
                </a:solidFill>
              </a:rPr>
              <a:t> ạ!”.    </a:t>
            </a:r>
            <a:r>
              <a:rPr lang="en-US" sz="3600" dirty="0" err="1">
                <a:solidFill>
                  <a:srgbClr val="0070C0"/>
                </a:solidFill>
              </a:rPr>
              <a:t>Nhưng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lắc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đầu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</a:t>
            </a:r>
            <a:r>
              <a:rPr lang="en-US" sz="3600" dirty="0">
                <a:solidFill>
                  <a:srgbClr val="0070C0"/>
                </a:solidFill>
              </a:rPr>
              <a:t>”.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A724AA-7950-4FB2-BF89-BC491B92D3A4}"/>
              </a:ext>
            </a:extLst>
          </p:cNvPr>
          <p:cNvCxnSpPr/>
          <p:nvPr/>
        </p:nvCxnSpPr>
        <p:spPr>
          <a:xfrm flipH="1">
            <a:off x="6852867" y="23921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592EBB-3896-4D2D-BD93-281DFB35591F}"/>
              </a:ext>
            </a:extLst>
          </p:cNvPr>
          <p:cNvCxnSpPr/>
          <p:nvPr/>
        </p:nvCxnSpPr>
        <p:spPr>
          <a:xfrm flipH="1">
            <a:off x="6755577" y="237983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922073-2855-4891-8783-48DBB873FEC0}"/>
              </a:ext>
            </a:extLst>
          </p:cNvPr>
          <p:cNvCxnSpPr/>
          <p:nvPr/>
        </p:nvCxnSpPr>
        <p:spPr>
          <a:xfrm flipH="1">
            <a:off x="8504687" y="295373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19F6BF-6980-4481-9D1B-A411523CB2AC}"/>
              </a:ext>
            </a:extLst>
          </p:cNvPr>
          <p:cNvCxnSpPr/>
          <p:nvPr/>
        </p:nvCxnSpPr>
        <p:spPr>
          <a:xfrm flipH="1">
            <a:off x="8407397" y="294145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2F4A4A-6512-4978-B9E0-6A8DDF90B5B0}"/>
              </a:ext>
            </a:extLst>
          </p:cNvPr>
          <p:cNvCxnSpPr/>
          <p:nvPr/>
        </p:nvCxnSpPr>
        <p:spPr>
          <a:xfrm flipH="1">
            <a:off x="5545178" y="345355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2E7B37-A023-4B27-A040-9B2B1636283F}"/>
              </a:ext>
            </a:extLst>
          </p:cNvPr>
          <p:cNvCxnSpPr/>
          <p:nvPr/>
        </p:nvCxnSpPr>
        <p:spPr>
          <a:xfrm flipH="1">
            <a:off x="5447888" y="34412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7D1A3-CD00-483A-99BE-326ADF70FE88}"/>
              </a:ext>
            </a:extLst>
          </p:cNvPr>
          <p:cNvCxnSpPr/>
          <p:nvPr/>
        </p:nvCxnSpPr>
        <p:spPr>
          <a:xfrm flipH="1">
            <a:off x="3500068" y="23896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2894F0-2CF2-46E3-9E12-FEE5DF3B3D51}"/>
              </a:ext>
            </a:extLst>
          </p:cNvPr>
          <p:cNvCxnSpPr/>
          <p:nvPr/>
        </p:nvCxnSpPr>
        <p:spPr>
          <a:xfrm flipH="1">
            <a:off x="4601282" y="40439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7A1143-FBC8-4667-A4E3-54B94C4E3F0C}"/>
              </a:ext>
            </a:extLst>
          </p:cNvPr>
          <p:cNvCxnSpPr/>
          <p:nvPr/>
        </p:nvCxnSpPr>
        <p:spPr>
          <a:xfrm flipH="1">
            <a:off x="4503992" y="403165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69FC89-C959-40DA-AFA7-F194A96351F2}"/>
              </a:ext>
            </a:extLst>
          </p:cNvPr>
          <p:cNvCxnSpPr/>
          <p:nvPr/>
        </p:nvCxnSpPr>
        <p:spPr>
          <a:xfrm flipH="1">
            <a:off x="7357848" y="404637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F20120-E1EB-45A5-A9D9-D1B765864ED2}"/>
              </a:ext>
            </a:extLst>
          </p:cNvPr>
          <p:cNvCxnSpPr/>
          <p:nvPr/>
        </p:nvCxnSpPr>
        <p:spPr>
          <a:xfrm flipH="1">
            <a:off x="7260558" y="403410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8A16B8-2112-416E-A651-4874BB2855EF}"/>
              </a:ext>
            </a:extLst>
          </p:cNvPr>
          <p:cNvCxnSpPr/>
          <p:nvPr/>
        </p:nvCxnSpPr>
        <p:spPr>
          <a:xfrm flipH="1">
            <a:off x="5950583" y="46027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BE5549-97F7-427B-81B2-FF002F580E56}"/>
              </a:ext>
            </a:extLst>
          </p:cNvPr>
          <p:cNvCxnSpPr/>
          <p:nvPr/>
        </p:nvCxnSpPr>
        <p:spPr>
          <a:xfrm flipH="1">
            <a:off x="5853293" y="459047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648676-833C-4504-9FD4-C94AE109BA4F}"/>
              </a:ext>
            </a:extLst>
          </p:cNvPr>
          <p:cNvCxnSpPr/>
          <p:nvPr/>
        </p:nvCxnSpPr>
        <p:spPr>
          <a:xfrm flipH="1">
            <a:off x="5785502" y="51576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9F1040-C596-4484-AA91-D53C91D3737F}"/>
              </a:ext>
            </a:extLst>
          </p:cNvPr>
          <p:cNvCxnSpPr/>
          <p:nvPr/>
        </p:nvCxnSpPr>
        <p:spPr>
          <a:xfrm flipH="1">
            <a:off x="5688212" y="51453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80" y="685285"/>
            <a:ext cx="7172578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70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id="{496741A5-3837-40E7-99C1-10FD4154B544}"/>
              </a:ext>
            </a:extLst>
          </p:cNvPr>
          <p:cNvSpPr/>
          <p:nvPr/>
        </p:nvSpPr>
        <p:spPr>
          <a:xfrm>
            <a:off x="565100" y="5366443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630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0" y="-71120"/>
            <a:ext cx="12192000" cy="6436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6C19-6963-47F1-9136-5F35E4E3CA36}"/>
              </a:ext>
            </a:extLst>
          </p:cNvPr>
          <p:cNvSpPr txBox="1"/>
          <p:nvPr/>
        </p:nvSpPr>
        <p:spPr>
          <a:xfrm>
            <a:off x="2880104" y="2640728"/>
            <a:ext cx="6431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lang="en-US" sz="12000" b="1">
                <a:solidFill>
                  <a:srgbClr val="FF0000"/>
                </a:solidFill>
                <a:latin typeface="UTM Avo"/>
              </a:rPr>
              <a:t> đọc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489F2EB4-B97E-463C-AADE-D2022F6D45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299166" y="2337823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3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414214" y="1767854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603"/>
          <a:stretch/>
        </p:blipFill>
        <p:spPr>
          <a:xfrm>
            <a:off x="-94593" y="0"/>
            <a:ext cx="11486953" cy="77324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5262250" y="2777086"/>
            <a:ext cx="5110781" cy="99032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Tìm hiểu bài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378703" y="1825607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/>
              </a:rPr>
              <a:t>Khởi </a:t>
            </a:r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động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1897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79301" cy="6436311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552739" y="649058"/>
            <a:ext cx="9390563" cy="8175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77DF2A-A621-4159-BEFC-07B5D4C34E84}"/>
              </a:ext>
            </a:extLst>
          </p:cNvPr>
          <p:cNvSpPr/>
          <p:nvPr/>
        </p:nvSpPr>
        <p:spPr>
          <a:xfrm>
            <a:off x="1846006" y="1720418"/>
            <a:ext cx="838842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kiếm được nhiều thức ăn 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BA6F87A-1A81-47FA-A06E-773F07FEB3E3}"/>
              </a:ext>
            </a:extLst>
          </p:cNvPr>
          <p:cNvSpPr/>
          <p:nvPr/>
        </p:nvSpPr>
        <p:spPr>
          <a:xfrm>
            <a:off x="2337620" y="3554514"/>
            <a:ext cx="718983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rất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thương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1DE306-D239-49D6-8410-F32DA5BA2D47}"/>
              </a:ext>
            </a:extLst>
          </p:cNvPr>
          <p:cNvSpPr/>
          <p:nvPr/>
        </p:nvSpPr>
        <p:spPr>
          <a:xfrm>
            <a:off x="2664541" y="3637935"/>
            <a:ext cx="759911" cy="6390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0" y="0"/>
            <a:ext cx="12192000" cy="6462944"/>
          </a:xfrm>
          <a:prstGeom prst="rect">
            <a:avLst/>
          </a:prstGeom>
        </p:spPr>
      </p:pic>
      <p:pic>
        <p:nvPicPr>
          <p:cNvPr id="4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A7C08B79-B427-47A2-A8F9-04FCFACD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77" y="0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C75D1-C52D-46C8-AB29-657D1F0B35E7}"/>
              </a:ext>
            </a:extLst>
          </p:cNvPr>
          <p:cNvSpPr txBox="1"/>
          <p:nvPr/>
        </p:nvSpPr>
        <p:spPr>
          <a:xfrm>
            <a:off x="1425671" y="1875556"/>
            <a:ext cx="10353367" cy="1079500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2: </a:t>
            </a:r>
            <a:r>
              <a:rPr lang="vi-VN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53" y="498244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D02C07C-DE04-42B2-942D-DCE562E53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65" y="408726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515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9EF06776-3710-4ABC-8849-F395623B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124" y="1013129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EA432D99-55D9-4F72-8A2A-CAE27BB36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253" y="140399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3790390" y="3235526"/>
            <a:ext cx="6543367" cy="250310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299D164E-4820-4F22-B1A5-1DD97D605A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5884" y="539002"/>
            <a:ext cx="5493902" cy="260728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A6371E-1A8B-4B18-A5AA-3067240EE30E}"/>
              </a:ext>
            </a:extLst>
          </p:cNvPr>
          <p:cNvSpPr txBox="1"/>
          <p:nvPr/>
        </p:nvSpPr>
        <p:spPr>
          <a:xfrm flipH="1">
            <a:off x="5480326" y="1119370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60380F"/>
                </a:solidFill>
                <a:latin typeface="UTM Avo" panose="02040603050506020204" pitchFamily="18" charset="0"/>
              </a:rPr>
              <a:t>Thảo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luận</a:t>
            </a:r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nhóm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0380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8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10208" y="254416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</a:t>
            </a:r>
            <a:r>
              <a:rPr lang="en-US" sz="6600" b="1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Ò CHƠI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8230" y="2806700"/>
            <a:ext cx="94985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 CỨU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 CHÚ CHIM</a:t>
            </a:r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420" y="1751676"/>
            <a:ext cx="22288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541" y="2197227"/>
            <a:ext cx="1554163" cy="127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9ED84-EE11-40BE-A818-A574ABE39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87" y="68826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92" y="3117849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313" y="2974975"/>
            <a:ext cx="1274762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350" y="1468438"/>
            <a:ext cx="1030288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381" y="1491455"/>
            <a:ext cx="835025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420" y="781844"/>
            <a:ext cx="787400" cy="82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5265" y="1103312"/>
            <a:ext cx="76517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207" y="2649140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6688" y="856917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2900" y="2352675"/>
            <a:ext cx="16541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5700" y="632747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4613" y="282575"/>
            <a:ext cx="1430337" cy="135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938" y="1006475"/>
            <a:ext cx="1298575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116" y="358980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7363" y="0"/>
            <a:ext cx="171450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Oval 17">
            <a:hlinkClick r:id="rId14" action="ppaction://hlinksldjump"/>
          </p:cNvPr>
          <p:cNvSpPr/>
          <p:nvPr/>
        </p:nvSpPr>
        <p:spPr>
          <a:xfrm>
            <a:off x="2369036" y="2747168"/>
            <a:ext cx="419100" cy="4524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2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4173722" y="2530885"/>
            <a:ext cx="419100" cy="409575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3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6245995" y="2277268"/>
            <a:ext cx="476250" cy="4699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4</a:t>
            </a:r>
          </a:p>
        </p:txBody>
      </p:sp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8170068" y="2862262"/>
            <a:ext cx="468313" cy="51117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5</a:t>
            </a: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1131754" y="4521608"/>
            <a:ext cx="425450" cy="469900"/>
          </a:xfrm>
          <a:prstGeom prst="ellipse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1</a:t>
            </a: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9921261" y="4228434"/>
            <a:ext cx="454025" cy="4667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6</a:t>
            </a:r>
          </a:p>
        </p:txBody>
      </p:sp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0723546" y="6046788"/>
            <a:ext cx="1183752" cy="717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FC4AA5-02BA-4543-9F85-44D26EE543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987" y="68826"/>
            <a:ext cx="1338263" cy="580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8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37 L 0.12188 0.14607 L 0.16289 0.29584 L 0.24089 0.35162 L 0.34154 0.33287 L 0.4099 0.31945 L 0.49284 0.31273 L 0.50352 0.27732 L 0.52487 -0.05578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77556E-17 L 0.08177 0.17593 L 0.15456 0.35069 L 0.23255 0.44884 L 0.33463 0.48056 L 0.53281 0.47384 L 0.66523 0.4787 L 0.71992 0.43704 L 0.74127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8503 -0.01528 L 0.37656 -0.0699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00" y="3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00" y="213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232 L 0.09635 0.00046 L 0.22057 -0.01643 L 0.29114 -0.07916 L 0.39765 -0.10301 C 0.4069 -0.10648 0.40429 -0.10278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45 0.03634 0.53593 0.03634 0.53867 0.03634 L 0.56172 0.04283 L 0.57057 0.04283 L 0.60338 0.06181 L 0.6164 0.1125 C 0.61836 0.12847 0.61836 0.12246 0.61836 0.12963 L 0.63125 0.1669 L 0.66002 0.21111 C 0.66224 0.21482 0.66458 0.21945 0.66705 0.22292 C 0.66875 0.22546 0.67291 0.22963 0.67291 0.22986 L 0.69375 0.24676 C 0.69674 0.24838 0.69974 0.25046 0.70286 0.25162 C 0.70534 0.25278 0.70807 0.25232 0.71067 0.25347 C 0.71224 0.25394 0.71484 0.25671 0.71484 0.25695 L 0.87786 0.28588 " pathEditMode="relative" rAng="0" ptsTypes="AAAAAAAAAAAAAAAAAAAAAAAAAAA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706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4381799" y="772379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Sẻ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sẻ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DAEAE75-57D8-4CA9-A2CD-39AF9FD3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33" y="541113"/>
            <a:ext cx="1415845" cy="22235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3C5275-AF07-4B78-83AA-8D67C34C60E4}"/>
              </a:ext>
            </a:extLst>
          </p:cNvPr>
          <p:cNvSpPr txBox="1"/>
          <p:nvPr/>
        </p:nvSpPr>
        <p:spPr>
          <a:xfrm>
            <a:off x="4381799" y="3317113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 </a:t>
            </a:r>
            <a:r>
              <a:rPr lang="en-US" sz="4000" b="1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phải biết yêu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chia sẻ,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nhường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nhịn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79301" cy="6418555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970251" y="712774"/>
            <a:ext cx="8495829" cy="16713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Trời rét,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hai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chú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chim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nhỏ nằm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UTM Avo" panose="02040603050506020204" charset="0"/>
            </a:endParaRPr>
          </a:p>
        </p:txBody>
      </p:sp>
      <p:pic>
        <p:nvPicPr>
          <p:cNvPr id="9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67A59769-58E6-4BCE-A475-EA5860029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95" y="4453576"/>
            <a:ext cx="1882139" cy="1280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9E2FED0-F620-4A0E-9F97-2182455B7E70}"/>
              </a:ext>
            </a:extLst>
          </p:cNvPr>
          <p:cNvSpPr/>
          <p:nvPr/>
        </p:nvSpPr>
        <p:spPr>
          <a:xfrm>
            <a:off x="3713729" y="2604164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lu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47EB9D4F-5993-4E0D-98A3-8FC29486537E}"/>
              </a:ext>
            </a:extLst>
          </p:cNvPr>
          <p:cNvSpPr/>
          <p:nvPr/>
        </p:nvSpPr>
        <p:spPr>
          <a:xfrm>
            <a:off x="3713729" y="3669049"/>
            <a:ext cx="4475677" cy="7394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. nằm 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ro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CCA9C6D7-CCE1-4741-9BF9-20F9AF7C6F87}"/>
              </a:ext>
            </a:extLst>
          </p:cNvPr>
          <p:cNvSpPr/>
          <p:nvPr/>
        </p:nvSpPr>
        <p:spPr>
          <a:xfrm>
            <a:off x="3713729" y="4724101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 ủ rũ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B8E568-EDCE-4359-A402-6CD8C3029FF9}"/>
              </a:ext>
            </a:extLst>
          </p:cNvPr>
          <p:cNvSpPr/>
          <p:nvPr/>
        </p:nvSpPr>
        <p:spPr>
          <a:xfrm>
            <a:off x="4119716" y="3674347"/>
            <a:ext cx="759911" cy="739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"/>
          <a:stretch/>
        </p:blipFill>
        <p:spPr>
          <a:xfrm>
            <a:off x="0" y="-71120"/>
            <a:ext cx="12192000" cy="6435344"/>
          </a:xfrm>
          <a:prstGeom prst="rect">
            <a:avLst/>
          </a:prstGeom>
        </p:spPr>
      </p:pic>
      <p:pic>
        <p:nvPicPr>
          <p:cNvPr id="6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7778C99-8BF1-4F13-AAC6-8E3F5C22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6" y="4375573"/>
            <a:ext cx="1838632" cy="1700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2958BC-AAF0-4BC9-91AB-A09F4687BAF6}"/>
              </a:ext>
            </a:extLst>
          </p:cNvPr>
          <p:cNvSpPr txBox="1"/>
          <p:nvPr/>
        </p:nvSpPr>
        <p:spPr>
          <a:xfrm>
            <a:off x="2015613" y="2126883"/>
            <a:ext cx="7737987" cy="8120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e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làm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̀?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996AAB-C856-41B6-80CA-ABB292F27182}"/>
              </a:ext>
            </a:extLst>
          </p:cNvPr>
          <p:cNvSpPr txBox="1"/>
          <p:nvPr/>
        </p:nvSpPr>
        <p:spPr>
          <a:xfrm>
            <a:off x="2517354" y="3073090"/>
            <a:ext cx="6921318" cy="20604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́ sức kéo những cọng rơm nhỏ trong tổ che cho em.</a:t>
            </a:r>
            <a:endParaRPr lang="en-US" sz="4000" b="1" dirty="0">
              <a:solidFill>
                <a:prstClr val="black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0245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>
          <a:xfrm>
            <a:off x="0" y="-561"/>
            <a:ext cx="12192000" cy="6435718"/>
          </a:xfrm>
          <a:prstGeom prst="rect">
            <a:avLst/>
          </a:prstGeom>
        </p:spPr>
      </p:pic>
      <p:pic>
        <p:nvPicPr>
          <p:cNvPr id="2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E414BB27-F433-467D-9236-D133B1FBA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0928"/>
            <a:ext cx="1421547" cy="12142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392971-9DA2-40FD-B23B-C9E1A0D623E2}"/>
              </a:ext>
            </a:extLst>
          </p:cNvPr>
          <p:cNvSpPr txBox="1">
            <a:spLocks/>
          </p:cNvSpPr>
          <p:nvPr/>
        </p:nvSpPr>
        <p:spPr>
          <a:xfrm>
            <a:off x="1240562" y="2098786"/>
            <a:ext cx="7254506" cy="8460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 vườn có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82E6C4-12BB-4ECA-9928-343636BC0A71}"/>
              </a:ext>
            </a:extLst>
          </p:cNvPr>
          <p:cNvSpPr txBox="1">
            <a:spLocks/>
          </p:cNvSpPr>
          <p:nvPr/>
        </p:nvSpPr>
        <p:spPr>
          <a:xfrm>
            <a:off x="1931278" y="3141529"/>
            <a:ext cx="5118452" cy="6590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đàn gà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061FAE-4525-44EC-9921-C1333C4CC979}"/>
              </a:ext>
            </a:extLst>
          </p:cNvPr>
          <p:cNvSpPr txBox="1">
            <a:spLocks/>
          </p:cNvSpPr>
          <p:nvPr/>
        </p:nvSpPr>
        <p:spPr>
          <a:xfrm>
            <a:off x="1931277" y="4020548"/>
            <a:ext cx="5118452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con 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4A27ED-8DE3-4B72-B1B7-41BD5FDF3CF1}"/>
              </a:ext>
            </a:extLst>
          </p:cNvPr>
          <p:cNvSpPr txBox="1">
            <a:spLocks/>
          </p:cNvSpPr>
          <p:nvPr/>
        </p:nvSpPr>
        <p:spPr>
          <a:xfrm>
            <a:off x="1931277" y="4979725"/>
            <a:ext cx="5098788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tổ chim sẻ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92D149-89F5-4BE3-92B6-A1D3DCBB226F}"/>
              </a:ext>
            </a:extLst>
          </p:cNvPr>
          <p:cNvSpPr/>
          <p:nvPr/>
        </p:nvSpPr>
        <p:spPr>
          <a:xfrm>
            <a:off x="2192593" y="5044220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96" y="5213481"/>
            <a:ext cx="1068738" cy="711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0886BE4A-2E95-4851-959A-62F8F172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85" y="-55219"/>
            <a:ext cx="2399409" cy="17389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40CE3-6A25-4DD2-A8C8-D9A3A2BC817F}"/>
              </a:ext>
            </a:extLst>
          </p:cNvPr>
          <p:cNvSpPr txBox="1">
            <a:spLocks/>
          </p:cNvSpPr>
          <p:nvPr/>
        </p:nvSpPr>
        <p:spPr>
          <a:xfrm>
            <a:off x="2468747" y="1557037"/>
            <a:ext cx="725450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Sẻ mẹ tìm được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̀?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C5FCCD-4878-4B65-A88B-E2C30513F17A}"/>
              </a:ext>
            </a:extLst>
          </p:cNvPr>
          <p:cNvSpPr txBox="1">
            <a:spLocks/>
          </p:cNvSpPr>
          <p:nvPr/>
        </p:nvSpPr>
        <p:spPr>
          <a:xfrm>
            <a:off x="3159463" y="2599780"/>
            <a:ext cx="5118451" cy="659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lang="en-US" sz="4000" noProof="0" dirty="0">
                <a:solidFill>
                  <a:srgbClr val="000000"/>
                </a:solidFill>
                <a:latin typeface="UTM Avo" panose="02040603050506020204" pitchFamily="18" charset="0"/>
              </a:rPr>
              <a:t>m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ột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394A63-EEE3-4DDF-9D9B-D223FA743846}"/>
              </a:ext>
            </a:extLst>
          </p:cNvPr>
          <p:cNvSpPr txBox="1">
            <a:spLocks/>
          </p:cNvSpPr>
          <p:nvPr/>
        </p:nvSpPr>
        <p:spPr>
          <a:xfrm>
            <a:off x="3159462" y="3478799"/>
            <a:ext cx="5118452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hai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9D23B8-5CDC-42F1-8578-9687CCBF1016}"/>
              </a:ext>
            </a:extLst>
          </p:cNvPr>
          <p:cNvSpPr txBox="1">
            <a:spLocks/>
          </p:cNvSpPr>
          <p:nvPr/>
        </p:nvSpPr>
        <p:spPr>
          <a:xfrm>
            <a:off x="3159462" y="4437976"/>
            <a:ext cx="5098788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E71842-9CBB-41E9-B2EF-B769CA273BF9}"/>
              </a:ext>
            </a:extLst>
          </p:cNvPr>
          <p:cNvSpPr/>
          <p:nvPr/>
        </p:nvSpPr>
        <p:spPr>
          <a:xfrm>
            <a:off x="3743634" y="2631732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19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9461801D-E9A1-4C28-B022-6BC7E080F03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BDEDC61F-007A-4B1C-93C4-12B5B1D16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B10A97-1171-4CD5-BAA0-4B2D0B846981}"/>
              </a:ext>
            </a:extLst>
          </p:cNvPr>
          <p:cNvGrpSpPr/>
          <p:nvPr/>
        </p:nvGrpSpPr>
        <p:grpSpPr>
          <a:xfrm>
            <a:off x="186816" y="4482948"/>
            <a:ext cx="11308498" cy="2270720"/>
            <a:chOff x="186816" y="2617269"/>
            <a:chExt cx="11308498" cy="4136400"/>
          </a:xfrm>
        </p:grpSpPr>
        <p:grpSp>
          <p:nvGrpSpPr>
            <p:cNvPr id="10" name="组合 174">
              <a:extLst>
                <a:ext uri="{FF2B5EF4-FFF2-40B4-BE49-F238E27FC236}">
                  <a16:creationId xmlns:a16="http://schemas.microsoft.com/office/drawing/2014/main" id="{5B92C4EC-3128-4A51-8F90-E127C3ED7425}"/>
                </a:ext>
              </a:extLst>
            </p:cNvPr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20FD0C32-48BD-40D1-85C3-DEB9B3195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54E6D76A-9423-430D-8532-DA391979C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1E32EBA-ECE6-418E-9635-DE4451A0F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DF7283ED-5B71-4274-8E95-8F2CC13F8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4B0BE63-0640-4586-8B03-E09BA17AC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09D65DE-C5E5-4F4D-9134-33FC2963B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88EEB547-F755-4070-94EA-A428C7544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CF73699C-116F-4063-9EB5-838D165F6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42C0A647-2C84-4ED9-941C-88CE816749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69BF1788-E8E8-4B49-B9EE-15EDC7487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F0A53DCF-7564-42AA-8EE5-47903E18E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2219006D-221F-4404-9569-B315230D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D0793FD2-60AD-444A-8464-D5F35363D0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9332927B-9031-4A4E-927D-47A38EAD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6021BB99-AD68-419F-B563-FDDFDB75E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E49ADC47-9A03-44A6-AE3C-0D5716449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E1ED97AB-332B-4371-9D6A-89C1DDB1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1B39D37A-87A4-4DB2-8A63-FAF781954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6C0C7887-F43E-4EBB-B8B3-E031B6718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317DEF78-EC79-4127-A68B-9F40EFBDA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F8FB449E-F160-41A0-9270-AB1F8C1FCA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123E2135-8EB2-4A93-84E9-A10F7B3B0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25F4BB5D-4149-4EBC-8520-CF1258D46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AFBDB3CC-DD9D-4D1F-AEF4-5E008C14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9565D6D2-8471-4E81-A455-C90E15649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390512D8-B259-47E1-BE17-5DF6CB8C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1" name="Freeform 31">
                <a:extLst>
                  <a:ext uri="{FF2B5EF4-FFF2-40B4-BE49-F238E27FC236}">
                    <a16:creationId xmlns:a16="http://schemas.microsoft.com/office/drawing/2014/main" id="{CA3431B3-16FB-47EB-A85A-B3CFBE5945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FA1D3AE8-6500-4B0E-A11C-24E9C7DB5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Freeform 33">
                <a:extLst>
                  <a:ext uri="{FF2B5EF4-FFF2-40B4-BE49-F238E27FC236}">
                    <a16:creationId xmlns:a16="http://schemas.microsoft.com/office/drawing/2014/main" id="{5741D10A-80DC-4315-8FAB-004AD9407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Freeform 34">
                <a:extLst>
                  <a:ext uri="{FF2B5EF4-FFF2-40B4-BE49-F238E27FC236}">
                    <a16:creationId xmlns:a16="http://schemas.microsoft.com/office/drawing/2014/main" id="{BC1D3E6B-4B34-413E-86B4-C5BA3B998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Freeform 35">
                <a:extLst>
                  <a:ext uri="{FF2B5EF4-FFF2-40B4-BE49-F238E27FC236}">
                    <a16:creationId xmlns:a16="http://schemas.microsoft.com/office/drawing/2014/main" id="{A0A16588-9378-4D32-9ACB-21A4AA25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Freeform 36">
                <a:extLst>
                  <a:ext uri="{FF2B5EF4-FFF2-40B4-BE49-F238E27FC236}">
                    <a16:creationId xmlns:a16="http://schemas.microsoft.com/office/drawing/2014/main" id="{8906BAC1-C7BB-4180-A615-2C2E18496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7" name="Freeform 37">
                <a:extLst>
                  <a:ext uri="{FF2B5EF4-FFF2-40B4-BE49-F238E27FC236}">
                    <a16:creationId xmlns:a16="http://schemas.microsoft.com/office/drawing/2014/main" id="{808F3290-D38E-4C39-94C6-2C990336FB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8" name="Freeform 38">
                <a:extLst>
                  <a:ext uri="{FF2B5EF4-FFF2-40B4-BE49-F238E27FC236}">
                    <a16:creationId xmlns:a16="http://schemas.microsoft.com/office/drawing/2014/main" id="{7B990627-7C29-4F56-B307-70889F699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BCCDD4E1-36EB-40E8-AD05-BCD6F2BE3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33DFE207-1B5A-4EE8-B072-320D823BB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F5728DCD-7EC1-4398-AAC7-81D472820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A5254CFE-D54D-4500-975D-28B5113B1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B8E877AB-F8E4-458A-97D9-0C9C71EA9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2FC1F043-431A-4F57-8E24-1659CB6EB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9E7E46A9-8770-4D2C-82CA-FAEFF60A53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Freeform 46">
                <a:extLst>
                  <a:ext uri="{FF2B5EF4-FFF2-40B4-BE49-F238E27FC236}">
                    <a16:creationId xmlns:a16="http://schemas.microsoft.com/office/drawing/2014/main" id="{9451BC1C-1AAC-4CD2-AF7A-335B8DB9B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Freeform 47">
                <a:extLst>
                  <a:ext uri="{FF2B5EF4-FFF2-40B4-BE49-F238E27FC236}">
                    <a16:creationId xmlns:a16="http://schemas.microsoft.com/office/drawing/2014/main" id="{762B8AA3-F5C0-4B91-AAD4-40325500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Freeform 48">
                <a:extLst>
                  <a:ext uri="{FF2B5EF4-FFF2-40B4-BE49-F238E27FC236}">
                    <a16:creationId xmlns:a16="http://schemas.microsoft.com/office/drawing/2014/main" id="{1E5C79F1-83E0-411D-B472-58962FA9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" name="Freeform 49">
                <a:extLst>
                  <a:ext uri="{FF2B5EF4-FFF2-40B4-BE49-F238E27FC236}">
                    <a16:creationId xmlns:a16="http://schemas.microsoft.com/office/drawing/2014/main" id="{CEF0FA71-FE3D-4288-AE39-47C0A431B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" name="Freeform 50">
                <a:extLst>
                  <a:ext uri="{FF2B5EF4-FFF2-40B4-BE49-F238E27FC236}">
                    <a16:creationId xmlns:a16="http://schemas.microsoft.com/office/drawing/2014/main" id="{6319991A-B199-4D38-A062-0FA524455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" name="Freeform 51">
                <a:extLst>
                  <a:ext uri="{FF2B5EF4-FFF2-40B4-BE49-F238E27FC236}">
                    <a16:creationId xmlns:a16="http://schemas.microsoft.com/office/drawing/2014/main" id="{1538134B-B1F7-4C37-9939-BCD1E2E4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" name="Freeform 52">
                <a:extLst>
                  <a:ext uri="{FF2B5EF4-FFF2-40B4-BE49-F238E27FC236}">
                    <a16:creationId xmlns:a16="http://schemas.microsoft.com/office/drawing/2014/main" id="{04550461-82DC-4755-A1EB-3163AD1A1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Freeform 53">
                <a:extLst>
                  <a:ext uri="{FF2B5EF4-FFF2-40B4-BE49-F238E27FC236}">
                    <a16:creationId xmlns:a16="http://schemas.microsoft.com/office/drawing/2014/main" id="{8C250F05-0F59-4BF6-B41B-88A08C28E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Freeform 54">
                <a:extLst>
                  <a:ext uri="{FF2B5EF4-FFF2-40B4-BE49-F238E27FC236}">
                    <a16:creationId xmlns:a16="http://schemas.microsoft.com/office/drawing/2014/main" id="{CA693669-A7C5-44CA-9BF9-5A32AB3E2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Freeform 55">
                <a:extLst>
                  <a:ext uri="{FF2B5EF4-FFF2-40B4-BE49-F238E27FC236}">
                    <a16:creationId xmlns:a16="http://schemas.microsoft.com/office/drawing/2014/main" id="{37451A3C-A66D-4532-9A6D-EE57D5F27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Freeform 56">
                <a:extLst>
                  <a:ext uri="{FF2B5EF4-FFF2-40B4-BE49-F238E27FC236}">
                    <a16:creationId xmlns:a16="http://schemas.microsoft.com/office/drawing/2014/main" id="{133C5972-3EB3-422F-9DE3-D9B99FF7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Freeform 57">
                <a:extLst>
                  <a:ext uri="{FF2B5EF4-FFF2-40B4-BE49-F238E27FC236}">
                    <a16:creationId xmlns:a16="http://schemas.microsoft.com/office/drawing/2014/main" id="{CCA2828C-EB2E-4AD2-B005-FCD4338D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Freeform 58">
                <a:extLst>
                  <a:ext uri="{FF2B5EF4-FFF2-40B4-BE49-F238E27FC236}">
                    <a16:creationId xmlns:a16="http://schemas.microsoft.com/office/drawing/2014/main" id="{ED6A0983-4F05-43FA-853B-6165E383E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60488E0C-05F6-4D34-A256-40FDBC800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Freeform 60">
                <a:extLst>
                  <a:ext uri="{FF2B5EF4-FFF2-40B4-BE49-F238E27FC236}">
                    <a16:creationId xmlns:a16="http://schemas.microsoft.com/office/drawing/2014/main" id="{3092FFD9-9551-415F-ABE3-DF3A17DEC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" name="Freeform 61">
                <a:extLst>
                  <a:ext uri="{FF2B5EF4-FFF2-40B4-BE49-F238E27FC236}">
                    <a16:creationId xmlns:a16="http://schemas.microsoft.com/office/drawing/2014/main" id="{D0DC1586-336A-46D9-BC4D-3CFAECEF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" name="Freeform 62">
                <a:extLst>
                  <a:ext uri="{FF2B5EF4-FFF2-40B4-BE49-F238E27FC236}">
                    <a16:creationId xmlns:a16="http://schemas.microsoft.com/office/drawing/2014/main" id="{77BF0B77-B6C4-4BF7-B1E2-CF41B5554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39F51FA3-A61E-445F-92B5-512A28B89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Freeform 64">
                <a:extLst>
                  <a:ext uri="{FF2B5EF4-FFF2-40B4-BE49-F238E27FC236}">
                    <a16:creationId xmlns:a16="http://schemas.microsoft.com/office/drawing/2014/main" id="{EA248947-4A3D-43FA-90E1-738AA3C4D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Freeform 65">
                <a:extLst>
                  <a:ext uri="{FF2B5EF4-FFF2-40B4-BE49-F238E27FC236}">
                    <a16:creationId xmlns:a16="http://schemas.microsoft.com/office/drawing/2014/main" id="{FAE798E4-94DB-45EA-A9BB-220F4F523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Freeform 66">
                <a:extLst>
                  <a:ext uri="{FF2B5EF4-FFF2-40B4-BE49-F238E27FC236}">
                    <a16:creationId xmlns:a16="http://schemas.microsoft.com/office/drawing/2014/main" id="{0363DA46-5AF3-48C8-994C-9477BFEA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Freeform 67">
                <a:extLst>
                  <a:ext uri="{FF2B5EF4-FFF2-40B4-BE49-F238E27FC236}">
                    <a16:creationId xmlns:a16="http://schemas.microsoft.com/office/drawing/2014/main" id="{20C7F8E9-151B-405D-8A64-A1A5F929B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Freeform 68">
                <a:extLst>
                  <a:ext uri="{FF2B5EF4-FFF2-40B4-BE49-F238E27FC236}">
                    <a16:creationId xmlns:a16="http://schemas.microsoft.com/office/drawing/2014/main" id="{4538555D-5F2A-4DF7-B4B3-258D1CA9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Freeform 69">
                <a:extLst>
                  <a:ext uri="{FF2B5EF4-FFF2-40B4-BE49-F238E27FC236}">
                    <a16:creationId xmlns:a16="http://schemas.microsoft.com/office/drawing/2014/main" id="{D84B5812-4DCC-4A59-AAFF-26F7C95B4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Freeform 70">
                <a:extLst>
                  <a:ext uri="{FF2B5EF4-FFF2-40B4-BE49-F238E27FC236}">
                    <a16:creationId xmlns:a16="http://schemas.microsoft.com/office/drawing/2014/main" id="{54DE0C3D-5249-4119-8193-7831FD01D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" name="Freeform 71">
                <a:extLst>
                  <a:ext uri="{FF2B5EF4-FFF2-40B4-BE49-F238E27FC236}">
                    <a16:creationId xmlns:a16="http://schemas.microsoft.com/office/drawing/2014/main" id="{3CCF06C4-9E81-4169-BFDE-4EF367F1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" name="Freeform 72">
                <a:extLst>
                  <a:ext uri="{FF2B5EF4-FFF2-40B4-BE49-F238E27FC236}">
                    <a16:creationId xmlns:a16="http://schemas.microsoft.com/office/drawing/2014/main" id="{BB38DCE6-9553-467D-9597-5DFC9F1A2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DBBCF597-A0E7-4634-AB59-43B8D591D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435A1630-CBDA-4150-904B-D89B743D53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11069DF6-4E4F-43C3-9EC9-79156C67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3BC8C2C5-EA4B-4AB2-B555-AF84EFB1E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02F7BEDA-B185-499A-A8F4-420FCE615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D0B77BC9-ADF0-4869-8C9A-A765CC5DEF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6F4B0E07-15C2-4645-9D33-7929DF48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41B44E88-8A52-4CE6-9C02-CD3BAF53E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E94DCF7E-B1A6-4D3A-B769-9D39986233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7D46CE0F-BFDD-4B10-9B69-C933BC6B5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AAD36544-9F68-4CE4-B190-545BE6F81A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68D74938-87DE-41A7-90F9-9061C775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55836F80-E12B-42AC-A71C-B1FC41835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12FC7BF5-F73F-4E21-8310-28EB09710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263FE948-7196-4A24-9CA4-2D6FF7537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739C9E04-116D-440A-9121-BEACA25B5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CB5634C6-EE25-487C-9C2B-BA09961D5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E994D042-5EEC-4B30-AEA2-365D2A897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9235A166-3F12-4A3F-85AC-31D7CE89C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65878D85-EBE0-48E9-8F0E-69038DF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730F47C2-3006-48FF-A9F3-3C8695F7F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763C657D-A5C8-431B-BC80-E7C625E61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BF54B87F-F753-4250-8604-DBBE17FBE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2D20ED8C-6F56-4475-8D4F-4F82F23862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203C0625-C2E6-4125-AE86-8533ABA42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3FF13A13-B0AE-4DDA-96B0-B627C55B0A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72288E3-EC74-473A-8ACE-D92CB0D12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DE063619-8F7C-45A1-AA2D-AB5C8B577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0610615A-D870-402C-9581-FE123E105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56E15426-4E7C-42B1-AFC3-77708FAD1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8333096D-AA2A-47E5-9285-5E6E9DE14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E86659A5-A289-484F-A5F7-07D6E9029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75EC81A-812C-4A3B-AEFD-C844BF27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Freeform 106">
                <a:extLst>
                  <a:ext uri="{FF2B5EF4-FFF2-40B4-BE49-F238E27FC236}">
                    <a16:creationId xmlns:a16="http://schemas.microsoft.com/office/drawing/2014/main" id="{E28C397B-90E2-4FD2-BB19-8D1B612E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Freeform 107">
                <a:extLst>
                  <a:ext uri="{FF2B5EF4-FFF2-40B4-BE49-F238E27FC236}">
                    <a16:creationId xmlns:a16="http://schemas.microsoft.com/office/drawing/2014/main" id="{D24EBBBB-5F00-4615-B8FE-040AA2CE7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Freeform 108">
                <a:extLst>
                  <a:ext uri="{FF2B5EF4-FFF2-40B4-BE49-F238E27FC236}">
                    <a16:creationId xmlns:a16="http://schemas.microsoft.com/office/drawing/2014/main" id="{D1D13586-D9CA-4122-BE2B-7FFBC8171D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Freeform 109">
                <a:extLst>
                  <a:ext uri="{FF2B5EF4-FFF2-40B4-BE49-F238E27FC236}">
                    <a16:creationId xmlns:a16="http://schemas.microsoft.com/office/drawing/2014/main" id="{7BF74D24-5059-456B-8B5F-F1065CD7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Freeform 110">
                <a:extLst>
                  <a:ext uri="{FF2B5EF4-FFF2-40B4-BE49-F238E27FC236}">
                    <a16:creationId xmlns:a16="http://schemas.microsoft.com/office/drawing/2014/main" id="{7CFF9DA6-FC3A-4669-8DD1-E3CE510774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" name="Freeform 111">
                <a:extLst>
                  <a:ext uri="{FF2B5EF4-FFF2-40B4-BE49-F238E27FC236}">
                    <a16:creationId xmlns:a16="http://schemas.microsoft.com/office/drawing/2014/main" id="{E01D0CE9-6D60-4856-9BE2-A5EE09488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" name="Freeform 112">
                <a:extLst>
                  <a:ext uri="{FF2B5EF4-FFF2-40B4-BE49-F238E27FC236}">
                    <a16:creationId xmlns:a16="http://schemas.microsoft.com/office/drawing/2014/main" id="{C99EA42C-70C3-4DEC-9E88-255BB1CC0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Freeform 113">
                <a:extLst>
                  <a:ext uri="{FF2B5EF4-FFF2-40B4-BE49-F238E27FC236}">
                    <a16:creationId xmlns:a16="http://schemas.microsoft.com/office/drawing/2014/main" id="{73EFC215-3120-4F88-BC51-029AC0133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Freeform 114">
                <a:extLst>
                  <a:ext uri="{FF2B5EF4-FFF2-40B4-BE49-F238E27FC236}">
                    <a16:creationId xmlns:a16="http://schemas.microsoft.com/office/drawing/2014/main" id="{BB80B01C-A623-42B8-B019-79E665D03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Freeform 115">
                <a:extLst>
                  <a:ext uri="{FF2B5EF4-FFF2-40B4-BE49-F238E27FC236}">
                    <a16:creationId xmlns:a16="http://schemas.microsoft.com/office/drawing/2014/main" id="{C2D39B57-64EA-4B2E-90B9-04A73AC48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Freeform 116">
                <a:extLst>
                  <a:ext uri="{FF2B5EF4-FFF2-40B4-BE49-F238E27FC236}">
                    <a16:creationId xmlns:a16="http://schemas.microsoft.com/office/drawing/2014/main" id="{E1440BB6-AF8B-48E0-83CF-F9C4A6AF2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Freeform 117">
                <a:extLst>
                  <a:ext uri="{FF2B5EF4-FFF2-40B4-BE49-F238E27FC236}">
                    <a16:creationId xmlns:a16="http://schemas.microsoft.com/office/drawing/2014/main" id="{236D06E4-8765-4B07-9B1E-58D61714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Freeform 118">
                <a:extLst>
                  <a:ext uri="{FF2B5EF4-FFF2-40B4-BE49-F238E27FC236}">
                    <a16:creationId xmlns:a16="http://schemas.microsoft.com/office/drawing/2014/main" id="{174DDD73-204F-4F27-9935-100C9C17DC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Freeform 119">
                <a:extLst>
                  <a:ext uri="{FF2B5EF4-FFF2-40B4-BE49-F238E27FC236}">
                    <a16:creationId xmlns:a16="http://schemas.microsoft.com/office/drawing/2014/main" id="{22D37EC3-96BC-4905-AB7F-FE4CA0D46A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Freeform 120">
                <a:extLst>
                  <a:ext uri="{FF2B5EF4-FFF2-40B4-BE49-F238E27FC236}">
                    <a16:creationId xmlns:a16="http://schemas.microsoft.com/office/drawing/2014/main" id="{7AD5A1DD-F878-4651-9EBF-7C67F585F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" name="Freeform 121">
                <a:extLst>
                  <a:ext uri="{FF2B5EF4-FFF2-40B4-BE49-F238E27FC236}">
                    <a16:creationId xmlns:a16="http://schemas.microsoft.com/office/drawing/2014/main" id="{EA54227B-0516-4CFD-B6E4-D7EB1C4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" name="Freeform 122">
                <a:extLst>
                  <a:ext uri="{FF2B5EF4-FFF2-40B4-BE49-F238E27FC236}">
                    <a16:creationId xmlns:a16="http://schemas.microsoft.com/office/drawing/2014/main" id="{BDF13E26-83C2-4190-BD84-E1702DC94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Freeform 123">
                <a:extLst>
                  <a:ext uri="{FF2B5EF4-FFF2-40B4-BE49-F238E27FC236}">
                    <a16:creationId xmlns:a16="http://schemas.microsoft.com/office/drawing/2014/main" id="{49A2D031-156A-4F8F-A753-E00A01C0D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Freeform 124">
                <a:extLst>
                  <a:ext uri="{FF2B5EF4-FFF2-40B4-BE49-F238E27FC236}">
                    <a16:creationId xmlns:a16="http://schemas.microsoft.com/office/drawing/2014/main" id="{71BA90D1-B081-4985-95D2-2A1818E24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Freeform 125">
                <a:extLst>
                  <a:ext uri="{FF2B5EF4-FFF2-40B4-BE49-F238E27FC236}">
                    <a16:creationId xmlns:a16="http://schemas.microsoft.com/office/drawing/2014/main" id="{B1A4A0E2-BC0A-49C2-A496-09B2F0CE46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Freeform 126">
                <a:extLst>
                  <a:ext uri="{FF2B5EF4-FFF2-40B4-BE49-F238E27FC236}">
                    <a16:creationId xmlns:a16="http://schemas.microsoft.com/office/drawing/2014/main" id="{4A836661-148D-4361-BECD-684BD4776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Freeform 127">
                <a:extLst>
                  <a:ext uri="{FF2B5EF4-FFF2-40B4-BE49-F238E27FC236}">
                    <a16:creationId xmlns:a16="http://schemas.microsoft.com/office/drawing/2014/main" id="{105B4DE3-48B3-495E-ADA1-DFB7D8C2A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Freeform 128">
                <a:extLst>
                  <a:ext uri="{FF2B5EF4-FFF2-40B4-BE49-F238E27FC236}">
                    <a16:creationId xmlns:a16="http://schemas.microsoft.com/office/drawing/2014/main" id="{23054058-15B0-498C-B5FA-28308D99D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Freeform 129">
                <a:extLst>
                  <a:ext uri="{FF2B5EF4-FFF2-40B4-BE49-F238E27FC236}">
                    <a16:creationId xmlns:a16="http://schemas.microsoft.com/office/drawing/2014/main" id="{B89ED8BD-41F6-4DFA-A8D7-5E261BCAB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Freeform 130">
                <a:extLst>
                  <a:ext uri="{FF2B5EF4-FFF2-40B4-BE49-F238E27FC236}">
                    <a16:creationId xmlns:a16="http://schemas.microsoft.com/office/drawing/2014/main" id="{9BCBAAE1-67A9-4AB7-B563-0AC9FDFD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75">
              <a:extLst>
                <a:ext uri="{FF2B5EF4-FFF2-40B4-BE49-F238E27FC236}">
                  <a16:creationId xmlns:a16="http://schemas.microsoft.com/office/drawing/2014/main" id="{A31073FC-412F-4E91-A2EC-73F5ED46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88877B-91CE-46F6-88B7-D9976B79CB36}"/>
                </a:ext>
              </a:extLst>
            </p:cNvPr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3300BD-FC93-4CA5-AA74-F902BA290234}"/>
                </a:ext>
              </a:extLst>
            </p:cNvPr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3DD691-88A4-4539-A563-0495A8A06B5A}"/>
                </a:ext>
              </a:extLst>
            </p:cNvPr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4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34BA2109-9697-4B54-A58D-F0DE99AE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46" y="1975408"/>
            <a:ext cx="2029690" cy="18340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D589F477-FFB6-429A-8001-0BFAE1AB917E}"/>
              </a:ext>
            </a:extLst>
          </p:cNvPr>
          <p:cNvSpPr txBox="1">
            <a:spLocks/>
          </p:cNvSpPr>
          <p:nvPr/>
        </p:nvSpPr>
        <p:spPr>
          <a:xfrm>
            <a:off x="2547766" y="464364"/>
            <a:ext cx="8688723" cy="1554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rgbClr val="000000"/>
                </a:solidFill>
                <a:latin typeface="UTM Avo" panose="02040603050506020204" pitchFamily="18" charset="0"/>
              </a:rPr>
              <a:t>Thấy</a:t>
            </a:r>
            <a:r>
              <a:rPr lang="en-US" sz="4000" b="1">
                <a:solidFill>
                  <a:srgbClr val="000000"/>
                </a:solidFill>
                <a:latin typeface="UTM Avo" panose="02040603050506020204" pitchFamily="18" charset="0"/>
              </a:rPr>
              <a:t> các 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, sẻ mẹ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thê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́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nào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41BED1BE-CB19-47A8-88D8-4E1F48D8A8C5}"/>
              </a:ext>
            </a:extLst>
          </p:cNvPr>
          <p:cNvSpPr txBox="1">
            <a:spLocks/>
          </p:cNvSpPr>
          <p:nvPr/>
        </p:nvSpPr>
        <p:spPr>
          <a:xfrm>
            <a:off x="3942902" y="2286127"/>
            <a:ext cx="5118452" cy="659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đói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7471416C-A805-492F-98FC-39B69F9A540D}"/>
              </a:ext>
            </a:extLst>
          </p:cNvPr>
          <p:cNvSpPr txBox="1">
            <a:spLocks/>
          </p:cNvSpPr>
          <p:nvPr/>
        </p:nvSpPr>
        <p:spPr>
          <a:xfrm>
            <a:off x="3942901" y="3165146"/>
            <a:ext cx="5118452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q</a:t>
            </a:r>
            <a:r>
              <a:rPr lang="en-US" sz="4000" err="1">
                <a:solidFill>
                  <a:srgbClr val="000000"/>
                </a:solidFill>
                <a:latin typeface="UTM Avo" panose="02040603050506020204" pitchFamily="18" charset="0"/>
              </a:rPr>
              <a:t>uên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 cả khát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5380F935-4B6F-4468-B288-E76C00A51EF4}"/>
              </a:ext>
            </a:extLst>
          </p:cNvPr>
          <p:cNvSpPr txBox="1">
            <a:spLocks/>
          </p:cNvSpPr>
          <p:nvPr/>
        </p:nvSpPr>
        <p:spPr>
          <a:xfrm>
            <a:off x="3942901" y="4124323"/>
            <a:ext cx="5098788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mệt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B093E6E-F552-4A2A-9B5E-475FCD1BB3C1}"/>
              </a:ext>
            </a:extLst>
          </p:cNvPr>
          <p:cNvSpPr/>
          <p:nvPr/>
        </p:nvSpPr>
        <p:spPr>
          <a:xfrm>
            <a:off x="4415463" y="4180636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2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7256" y="5093456"/>
            <a:ext cx="46057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Củng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cô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́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209519" y="2761334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330010" y="335260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064294" y="591212"/>
            <a:ext cx="522712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95552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543390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247535" y="4761492"/>
            <a:ext cx="213426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6904810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Đọc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vai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8DBB6D-5DF3-4F66-904E-1DC6EA74A8AB}"/>
              </a:ext>
            </a:extLst>
          </p:cNvPr>
          <p:cNvSpPr/>
          <p:nvPr/>
        </p:nvSpPr>
        <p:spPr>
          <a:xfrm>
            <a:off x="9333832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F34D94-3B81-446D-9ABF-D342530EF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8" t="39177" r="20404" b="38161"/>
          <a:stretch/>
        </p:blipFill>
        <p:spPr>
          <a:xfrm>
            <a:off x="7103831" y="2152225"/>
            <a:ext cx="1706992" cy="2319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DC1E14-BA3F-49EE-BA91-8A08F2FDB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30" t="40128" r="31776" b="42363"/>
          <a:stretch/>
        </p:blipFill>
        <p:spPr>
          <a:xfrm>
            <a:off x="9589896" y="2674375"/>
            <a:ext cx="1393884" cy="1719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6547E-64BD-4B1E-B286-3A8C18C21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8" r="63952" b="44990"/>
          <a:stretch/>
        </p:blipFill>
        <p:spPr>
          <a:xfrm>
            <a:off x="4247535" y="1486637"/>
            <a:ext cx="2145724" cy="29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47734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F268A3-7A7F-4B70-9161-544D737D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8789C239-F2AB-4CFD-BE52-9220D28A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-171450"/>
            <a:ext cx="12854694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D4AD1F1-3BAC-4A95-88C8-6EE6EFC21C50}"/>
              </a:ext>
            </a:extLst>
          </p:cNvPr>
          <p:cNvSpPr txBox="1"/>
          <p:nvPr/>
        </p:nvSpPr>
        <p:spPr>
          <a:xfrm>
            <a:off x="530451" y="1796505"/>
            <a:ext cx="11759872" cy="381642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đọc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endParaRPr lang="vi-VN" altLang="x-none" sz="9600" b="1" u="sng" dirty="0">
              <a:latin typeface="UTM Avo" panose="02040603050506020204" charset="0"/>
              <a:cs typeface="UTM Avo" panose="02040603050506020204" charset="0"/>
            </a:endParaRPr>
          </a:p>
          <a:p>
            <a:pPr algn="ctr" defTabSz="1219200">
              <a:spcBef>
                <a:spcPct val="50000"/>
              </a:spcBef>
            </a:pP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endParaRPr lang="en-US" altLang="x-none" sz="9600" b="1" dirty="0">
              <a:solidFill>
                <a:srgbClr val="FF0000"/>
              </a:solidFill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-20690" y="0"/>
            <a:ext cx="12212690" cy="6390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304802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0" y="0"/>
            <a:ext cx="12192000" cy="6390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51B80-A85A-470A-ADF9-C8B376DF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3" y="304797"/>
            <a:ext cx="11847872" cy="60861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19B89-3CA3-4140-9F1A-CA93BA8CEB02}"/>
              </a:ext>
            </a:extLst>
          </p:cNvPr>
          <p:cNvCxnSpPr>
            <a:cxnSpLocks/>
          </p:cNvCxnSpPr>
          <p:nvPr/>
        </p:nvCxnSpPr>
        <p:spPr>
          <a:xfrm>
            <a:off x="1936035" y="1270631"/>
            <a:ext cx="102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7B49EA-A65D-4B61-965A-7F3D7750F814}"/>
              </a:ext>
            </a:extLst>
          </p:cNvPr>
          <p:cNvCxnSpPr>
            <a:cxnSpLocks/>
          </p:cNvCxnSpPr>
          <p:nvPr/>
        </p:nvCxnSpPr>
        <p:spPr>
          <a:xfrm flipV="1">
            <a:off x="304795" y="1721858"/>
            <a:ext cx="2062385" cy="106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7877B-6D26-4114-9C2B-DE99C06D6C33}"/>
              </a:ext>
            </a:extLst>
          </p:cNvPr>
          <p:cNvCxnSpPr>
            <a:cxnSpLocks/>
          </p:cNvCxnSpPr>
          <p:nvPr/>
        </p:nvCxnSpPr>
        <p:spPr>
          <a:xfrm flipV="1">
            <a:off x="9736506" y="1752204"/>
            <a:ext cx="1904888" cy="43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2A4D0-AE7A-4E9E-A78F-3B1BEED48A58}"/>
              </a:ext>
            </a:extLst>
          </p:cNvPr>
          <p:cNvCxnSpPr>
            <a:cxnSpLocks/>
          </p:cNvCxnSpPr>
          <p:nvPr/>
        </p:nvCxnSpPr>
        <p:spPr>
          <a:xfrm>
            <a:off x="10412361" y="5432609"/>
            <a:ext cx="872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F538-D4A7-4993-8637-821EC9A62E1A}"/>
              </a:ext>
            </a:extLst>
          </p:cNvPr>
          <p:cNvCxnSpPr>
            <a:cxnSpLocks/>
          </p:cNvCxnSpPr>
          <p:nvPr/>
        </p:nvCxnSpPr>
        <p:spPr>
          <a:xfrm>
            <a:off x="7461901" y="1257376"/>
            <a:ext cx="6202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7704C-5BB0-480C-B170-855F23A52B39}"/>
              </a:ext>
            </a:extLst>
          </p:cNvPr>
          <p:cNvCxnSpPr>
            <a:cxnSpLocks/>
          </p:cNvCxnSpPr>
          <p:nvPr/>
        </p:nvCxnSpPr>
        <p:spPr>
          <a:xfrm>
            <a:off x="6250602" y="1723558"/>
            <a:ext cx="13104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F8654-62FC-4089-9766-DC1E41E9263D}"/>
              </a:ext>
            </a:extLst>
          </p:cNvPr>
          <p:cNvCxnSpPr>
            <a:cxnSpLocks/>
          </p:cNvCxnSpPr>
          <p:nvPr/>
        </p:nvCxnSpPr>
        <p:spPr>
          <a:xfrm>
            <a:off x="3840229" y="5442441"/>
            <a:ext cx="2216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9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64655" y="1493536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80126" y="427227"/>
            <a:ext cx="1921584" cy="2942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526" y="1042220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3946064" y="427227"/>
            <a:ext cx="2861195" cy="55364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>
            <a:cxnSpLocks/>
          </p:cNvCxnSpPr>
          <p:nvPr/>
        </p:nvCxnSpPr>
        <p:spPr>
          <a:xfrm rot="5400000">
            <a:off x="-786677" y="3591703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905E7024-7AAC-4A54-90A6-8D45E68B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88" y="1012724"/>
            <a:ext cx="3838749" cy="3136488"/>
          </a:xfrm>
          <a:prstGeom prst="rect">
            <a:avLst/>
          </a:prstGeom>
        </p:spPr>
      </p:pic>
      <p:pic>
        <p:nvPicPr>
          <p:cNvPr id="13" name="Picture 12" descr="A small bird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9F544042-11EB-472D-AA18-3B1A98197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8" y="3796245"/>
            <a:ext cx="6262679" cy="3032261"/>
          </a:xfrm>
          <a:prstGeom prst="rect">
            <a:avLst/>
          </a:prstGeom>
        </p:spPr>
      </p:pic>
      <p:pic>
        <p:nvPicPr>
          <p:cNvPr id="15" name="Picture 14" descr="Birds flying in the air&#10;&#10;Description automatically generated with low confidence">
            <a:extLst>
              <a:ext uri="{FF2B5EF4-FFF2-40B4-BE49-F238E27FC236}">
                <a16:creationId xmlns:a16="http://schemas.microsoft.com/office/drawing/2014/main" id="{291DF241-4250-4DB4-BCA0-37707CE7E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38" y="427228"/>
            <a:ext cx="4895962" cy="6401278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9D8F6669-A98D-4F8F-829B-1E3905447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0" y="3980720"/>
            <a:ext cx="983702" cy="28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13035" y="6193788"/>
            <a:ext cx="983702" cy="664212"/>
          </a:xfrm>
          <a:prstGeom prst="rect">
            <a:avLst/>
          </a:prstGeom>
        </p:spPr>
      </p:pic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83191" y="2763233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52570" y="796413"/>
            <a:ext cx="2316539" cy="4021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003" y="1929972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4965289" y="1231658"/>
            <a:ext cx="2861195" cy="1246071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圆角矩形 18"/>
          <p:cNvSpPr/>
          <p:nvPr/>
        </p:nvSpPr>
        <p:spPr>
          <a:xfrm>
            <a:off x="4353589" y="2961024"/>
            <a:ext cx="3472896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co ro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圆角矩形 18"/>
          <p:cNvSpPr/>
          <p:nvPr/>
        </p:nvSpPr>
        <p:spPr>
          <a:xfrm>
            <a:off x="3050001" y="4714088"/>
            <a:ext cx="4716035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thương yêu 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5400000">
            <a:off x="-817373" y="4857307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0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397</Words>
  <Application>Microsoft Office PowerPoint</Application>
  <PresentationFormat>Widescreen</PresentationFormat>
  <Paragraphs>89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HP001</vt:lpstr>
      <vt:lpstr>方正静蕾简体</vt:lpstr>
      <vt:lpstr>UTM Avo</vt:lpstr>
      <vt:lpstr>Times New Roman</vt:lpstr>
      <vt:lpstr>Calibri</vt:lpstr>
      <vt:lpstr>Calibri Light</vt:lpstr>
      <vt:lpstr>等线</vt:lpstr>
      <vt:lpstr>SimSun</vt:lpstr>
      <vt:lpstr>微软雅黑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115</cp:revision>
  <dcterms:created xsi:type="dcterms:W3CDTF">2021-11-01T08:16:43Z</dcterms:created>
  <dcterms:modified xsi:type="dcterms:W3CDTF">2022-05-03T04:04:03Z</dcterms:modified>
</cp:coreProperties>
</file>