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1"/>
  </p:notesMasterIdLst>
  <p:sldIdLst>
    <p:sldId id="584" r:id="rId3"/>
    <p:sldId id="472" r:id="rId4"/>
    <p:sldId id="536" r:id="rId5"/>
    <p:sldId id="516" r:id="rId6"/>
    <p:sldId id="538" r:id="rId7"/>
    <p:sldId id="485" r:id="rId8"/>
    <p:sldId id="506" r:id="rId9"/>
    <p:sldId id="256" r:id="rId10"/>
    <p:sldId id="539" r:id="rId11"/>
    <p:sldId id="325" r:id="rId12"/>
    <p:sldId id="265" r:id="rId13"/>
    <p:sldId id="326" r:id="rId14"/>
    <p:sldId id="327" r:id="rId15"/>
    <p:sldId id="328" r:id="rId16"/>
    <p:sldId id="329" r:id="rId17"/>
    <p:sldId id="330" r:id="rId18"/>
    <p:sldId id="335" r:id="rId19"/>
    <p:sldId id="5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13180-55CE-4695-88A7-3FC43D0B7A7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5D9A2-8188-4A0F-A970-D3F83516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1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16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4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4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66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4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77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109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755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96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47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8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0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20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68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5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81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38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92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71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4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41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23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038047" y="360865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28" y="1849702"/>
            <a:ext cx="1655934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6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8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1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3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3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4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73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4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4C7CA"/>
            </a:gs>
            <a:gs pos="100000">
              <a:srgbClr val="394E6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4668803" y="35388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5916" y="561975"/>
            <a:ext cx="2773378" cy="2828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6072797" y="35388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684" y="561975"/>
            <a:ext cx="2773378" cy="2828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33597" y="-17085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84" y="-20062825"/>
            <a:ext cx="2773378" cy="2828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033372" y="206076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59" y="176307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image" Target="../media/image34.png"/><Relationship Id="rId21" Type="http://schemas.openxmlformats.org/officeDocument/2006/relationships/image" Target="../media/image44.png"/><Relationship Id="rId7" Type="http://schemas.openxmlformats.org/officeDocument/2006/relationships/image" Target="../media/image36.emf"/><Relationship Id="rId12" Type="http://schemas.openxmlformats.org/officeDocument/2006/relationships/slide" Target="slide17.xml"/><Relationship Id="rId17" Type="http://schemas.openxmlformats.org/officeDocument/2006/relationships/image" Target="../media/image42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slide" Target="slide15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emf"/><Relationship Id="rId11" Type="http://schemas.openxmlformats.org/officeDocument/2006/relationships/image" Target="../media/image39.png"/><Relationship Id="rId24" Type="http://schemas.openxmlformats.org/officeDocument/2006/relationships/image" Target="../media/image46.png"/><Relationship Id="rId5" Type="http://schemas.openxmlformats.org/officeDocument/2006/relationships/image" Target="../media/image28.emf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10" Type="http://schemas.openxmlformats.org/officeDocument/2006/relationships/slide" Target="slide11.xml"/><Relationship Id="rId19" Type="http://schemas.openxmlformats.org/officeDocument/2006/relationships/image" Target="../media/image43.png"/><Relationship Id="rId4" Type="http://schemas.openxmlformats.org/officeDocument/2006/relationships/image" Target="../media/image26.emf"/><Relationship Id="rId9" Type="http://schemas.openxmlformats.org/officeDocument/2006/relationships/image" Target="../media/image38.png"/><Relationship Id="rId14" Type="http://schemas.openxmlformats.org/officeDocument/2006/relationships/slide" Target="slide16.xml"/><Relationship Id="rId22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emf"/><Relationship Id="rId11" Type="http://schemas.openxmlformats.org/officeDocument/2006/relationships/image" Target="../media/image31.png"/><Relationship Id="rId5" Type="http://schemas.openxmlformats.org/officeDocument/2006/relationships/image" Target="../media/image26.emf"/><Relationship Id="rId10" Type="http://schemas.openxmlformats.org/officeDocument/2006/relationships/slide" Target="slide10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9923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0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 63: Phép trừ dạng 39 – 15 - Tiết 2 </a:t>
            </a:r>
            <a:endParaRPr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2" name="组合 6">
            <a:extLst>
              <a:ext uri="{FF2B5EF4-FFF2-40B4-BE49-F238E27FC236}">
                <a16:creationId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5496494" y="106117"/>
            <a:ext cx="1199013" cy="869232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088" y="4792872"/>
            <a:ext cx="5705824" cy="5480591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251012" y="-21075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251012" y="-103584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6578" y="-1937379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-532542" y="815912"/>
            <a:ext cx="1353164" cy="858350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8459" y="2946900"/>
            <a:ext cx="956250" cy="697500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85987" y="406527"/>
            <a:ext cx="3017006" cy="3014006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62112" y="298311"/>
            <a:ext cx="3017006" cy="3014006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4064195" y="5505280"/>
            <a:ext cx="563634" cy="135272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7339979" y="5505280"/>
            <a:ext cx="563634" cy="135272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12254709" y="8018933"/>
            <a:ext cx="3039819" cy="1019489"/>
            <a:chOff x="4659934" y="2944193"/>
            <a:chExt cx="3916450" cy="1313492"/>
          </a:xfrm>
        </p:grpSpPr>
        <p:sp>
          <p:nvSpPr>
            <p:cNvPr id="210" name="Rounded Rectangle 209">
              <a:hlinkClick r:id="rId10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ử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thách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9236" y="5170677"/>
            <a:ext cx="2537201" cy="1022132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9236" y="5175007"/>
            <a:ext cx="2537201" cy="101780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19236" y="5175007"/>
            <a:ext cx="2537201" cy="101780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26221" y="5161195"/>
            <a:ext cx="2537201" cy="101780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09042" y="5152473"/>
            <a:ext cx="2537201" cy="101780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09041" y="5153084"/>
            <a:ext cx="2537201" cy="1017802"/>
          </a:xfrm>
          <a:prstGeom prst="rect">
            <a:avLst/>
          </a:prstGeom>
          <a:effectLst/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98846" y="5139609"/>
            <a:ext cx="2537201" cy="1022672"/>
          </a:xfrm>
          <a:prstGeom prst="rect">
            <a:avLst/>
          </a:prstGeom>
          <a:effectLst/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4743F6D-6331-487C-B3A5-B24CA7CD49F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383691-8576-40C9-81E5-13239B8DC938}"/>
              </a:ext>
            </a:extLst>
          </p:cNvPr>
          <p:cNvGrpSpPr/>
          <p:nvPr/>
        </p:nvGrpSpPr>
        <p:grpSpPr>
          <a:xfrm>
            <a:off x="-378715" y="5876012"/>
            <a:ext cx="2576504" cy="823752"/>
            <a:chOff x="647497" y="2769716"/>
            <a:chExt cx="2576504" cy="823752"/>
          </a:xfrm>
        </p:grpSpPr>
        <p:sp>
          <p:nvSpPr>
            <p:cNvPr id="213" name="Rounded Rectangle 2">
              <a:extLst>
                <a:ext uri="{FF2B5EF4-FFF2-40B4-BE49-F238E27FC236}">
                  <a16:creationId xmlns:a16="http://schemas.microsoft.com/office/drawing/2014/main" id="{FA7EAA14-8560-4A9B-B9A8-720A6AD05508}"/>
                </a:ext>
              </a:extLst>
            </p:cNvPr>
            <p:cNvSpPr/>
            <p:nvPr/>
          </p:nvSpPr>
          <p:spPr>
            <a:xfrm>
              <a:off x="1246297" y="2951374"/>
              <a:ext cx="1378905" cy="642094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文本框 1059">
              <a:hlinkClick r:id="rId26" action="ppaction://hlinksldjump"/>
              <a:extLst>
                <a:ext uri="{FF2B5EF4-FFF2-40B4-BE49-F238E27FC236}">
                  <a16:creationId xmlns:a16="http://schemas.microsoft.com/office/drawing/2014/main" id="{66E8C821-D88D-4A66-9564-EB6DDE072EB0}"/>
                </a:ext>
              </a:extLst>
            </p:cNvPr>
            <p:cNvSpPr txBox="1"/>
            <p:nvPr/>
          </p:nvSpPr>
          <p:spPr>
            <a:xfrm>
              <a:off x="647497" y="2769716"/>
              <a:ext cx="2576504" cy="82375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>
                      <a:prstClr val="white"/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0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55043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4576" y="2465782"/>
            <a:ext cx="5849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46 – 15 = 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481171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46 – 15 =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31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122099" y="4798540"/>
            <a:ext cx="2573443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29CD1A2-10FB-44B9-9300-0C37CF5406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264" y="2340870"/>
            <a:ext cx="7290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solidFill>
                  <a:schemeClr val="accent5"/>
                </a:solidFill>
                <a:latin typeface="UTM Avo" panose="02040603050506020204" pitchFamily="18" charset="0"/>
              </a:rPr>
              <a:t>…</a:t>
            </a:r>
            <a:r>
              <a:rPr kumimoji="0" lang="en-US" sz="8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– 32 = 57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623015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89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– 32 = 57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6981479" y="4936560"/>
            <a:ext cx="2506824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497" y="4050891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E334DCE-4334-43F4-87D0-B04FD17F67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251" y="2017060"/>
            <a:ext cx="5745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78 – 13 = 56</a:t>
            </a: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Đúng hay sai?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472294" y="2509745"/>
            <a:ext cx="3775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6812430" y="4879024"/>
            <a:ext cx="2844921" cy="73574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087" y="4163797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5618" y="2315238"/>
            <a:ext cx="6279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65 </a:t>
            </a:r>
            <a:r>
              <a:rPr kumimoji="0" lang="en-US" sz="8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– …. 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= 42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623015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5"/>
                </a:solidFill>
                <a:latin typeface="UTM Avo" panose="02040603050506020204" pitchFamily="18" charset="0"/>
              </a:rPr>
              <a:t>65 –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23 </a:t>
            </a:r>
            <a:r>
              <a:rPr lang="en-US" sz="4400" dirty="0">
                <a:solidFill>
                  <a:schemeClr val="accent5"/>
                </a:solidFill>
                <a:latin typeface="UTM Avo" panose="02040603050506020204" pitchFamily="18" charset="0"/>
              </a:rPr>
              <a:t>= 42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916954" y="4847204"/>
            <a:ext cx="2703296" cy="73574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5CCE98E-E3F3-45A7-B630-AAC06E78C48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3940" y="2368431"/>
            <a:ext cx="5943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95 – 61 = 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508914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95 – 61 =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34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007101" y="4832504"/>
            <a:ext cx="2942005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F1603D7-1BFF-4E9B-97F0-DB879649103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1595" y="2201726"/>
            <a:ext cx="5407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87 – 25 = 62</a:t>
            </a: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Đúng hay sai?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06601" y="2548900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734389" y="4776274"/>
            <a:ext cx="2962904" cy="65214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63BFA17-0B8A-40AF-84E4-ADE434DC0E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81" y="1222123"/>
            <a:ext cx="623702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Câu hỏi  ĐẶC BIỆT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Tú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35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bi, Tú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12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bi.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Tú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còn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bao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nhiêu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328848" y="2499396"/>
            <a:ext cx="414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Tú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còn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23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bi.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873434" y="4825304"/>
            <a:ext cx="2659816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879" y="3985418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C6DCD2C1-6E9A-4E2A-B8A9-FE80D35943A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2008" y="316493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775744" y="722536"/>
            <a:ext cx="1178179" cy="937052"/>
            <a:chOff x="666046" y="604864"/>
            <a:chExt cx="1449241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666046" y="832879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577163" y="3996253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42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31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809268" y="399090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35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6033000" y="4023781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87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26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8230089" y="3972465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59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49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2109498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11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4338970" y="52012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12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6558163" y="520038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61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8777356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10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EF34225-3213-4DFA-AF4F-FF95C366E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397" y="1906458"/>
            <a:ext cx="9219203" cy="17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DBB3A03A-27DB-4D96-8107-914F4B026AB1}"/>
              </a:ext>
            </a:extLst>
          </p:cNvPr>
          <p:cNvGrpSpPr/>
          <p:nvPr/>
        </p:nvGrpSpPr>
        <p:grpSpPr>
          <a:xfrm>
            <a:off x="777744" y="722536"/>
            <a:ext cx="1176179" cy="937052"/>
            <a:chOff x="668507" y="604864"/>
            <a:chExt cx="1446780" cy="1100380"/>
          </a:xfrm>
        </p:grpSpPr>
        <p:sp>
          <p:nvSpPr>
            <p:cNvPr id="10" name="Sun 5">
              <a:extLst>
                <a:ext uri="{FF2B5EF4-FFF2-40B4-BE49-F238E27FC236}">
                  <a16:creationId xmlns:a16="http://schemas.microsoft.com/office/drawing/2014/main" id="{D69E6E43-BFC5-400C-9AFB-83E51CD0A8DC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221C4122-A24E-4C5D-BE6A-DB943947621A}"/>
                </a:ext>
              </a:extLst>
            </p:cNvPr>
            <p:cNvSpPr/>
            <p:nvPr/>
          </p:nvSpPr>
          <p:spPr>
            <a:xfrm>
              <a:off x="668507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81467F6F-3C28-4C67-AF96-582AC6772699}"/>
              </a:ext>
            </a:extLst>
          </p:cNvPr>
          <p:cNvSpPr/>
          <p:nvPr/>
        </p:nvSpPr>
        <p:spPr>
          <a:xfrm>
            <a:off x="1953924" y="851488"/>
            <a:ext cx="867053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phép</a:t>
            </a:r>
            <a:r>
              <a:rPr lang="en-US" sz="3200" b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tính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图片 7" descr="572005ec0a0c4">
            <a:extLst>
              <a:ext uri="{FF2B5EF4-FFF2-40B4-BE49-F238E27FC236}">
                <a16:creationId xmlns:a16="http://schemas.microsoft.com/office/drawing/2014/main" id="{E8AFEF28-2EDE-49FA-9795-CB963734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91212BD-BA21-4532-9B3D-3DA736E8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3337" y="1594802"/>
            <a:ext cx="7937926" cy="220156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89DBB53-0E85-48E7-8CCD-6266A07D8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9431" y="4272544"/>
            <a:ext cx="9248775" cy="1152525"/>
          </a:xfrm>
          <a:prstGeom prst="rect">
            <a:avLst/>
          </a:prstGeom>
        </p:spPr>
      </p:pic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5E25108A-E157-4069-9185-EEDC0CB2F144}"/>
              </a:ext>
            </a:extLst>
          </p:cNvPr>
          <p:cNvCxnSpPr/>
          <p:nvPr/>
        </p:nvCxnSpPr>
        <p:spPr>
          <a:xfrm>
            <a:off x="2840182" y="3685309"/>
            <a:ext cx="3782291" cy="9421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B2F7C78-F8A7-4EDD-BCCA-72B724C2545D}"/>
              </a:ext>
            </a:extLst>
          </p:cNvPr>
          <p:cNvCxnSpPr>
            <a:cxnSpLocks/>
          </p:cNvCxnSpPr>
          <p:nvPr/>
        </p:nvCxnSpPr>
        <p:spPr>
          <a:xfrm>
            <a:off x="4993048" y="3685309"/>
            <a:ext cx="4187439" cy="8312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CFCE3567-B888-4F14-98CC-89A7EBAF0FEE}"/>
              </a:ext>
            </a:extLst>
          </p:cNvPr>
          <p:cNvCxnSpPr>
            <a:cxnSpLocks/>
          </p:cNvCxnSpPr>
          <p:nvPr/>
        </p:nvCxnSpPr>
        <p:spPr>
          <a:xfrm flipV="1">
            <a:off x="2454794" y="3685309"/>
            <a:ext cx="4429400" cy="8312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EF5963D-36E1-4384-AEFE-1A3D2A07F848}"/>
              </a:ext>
            </a:extLst>
          </p:cNvPr>
          <p:cNvCxnSpPr>
            <a:cxnSpLocks/>
          </p:cNvCxnSpPr>
          <p:nvPr/>
        </p:nvCxnSpPr>
        <p:spPr>
          <a:xfrm flipV="1">
            <a:off x="4781334" y="3685309"/>
            <a:ext cx="4399153" cy="814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1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9" y="416690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5BE5EC68-F5F6-48E4-932E-EC4C4A79A7B5}"/>
              </a:ext>
            </a:extLst>
          </p:cNvPr>
          <p:cNvGrpSpPr/>
          <p:nvPr/>
        </p:nvGrpSpPr>
        <p:grpSpPr>
          <a:xfrm>
            <a:off x="508460" y="722536"/>
            <a:ext cx="1176179" cy="937052"/>
            <a:chOff x="668507" y="604864"/>
            <a:chExt cx="1446780" cy="1100380"/>
          </a:xfrm>
        </p:grpSpPr>
        <p:sp>
          <p:nvSpPr>
            <p:cNvPr id="4" name="Sun 5">
              <a:extLst>
                <a:ext uri="{FF2B5EF4-FFF2-40B4-BE49-F238E27FC236}">
                  <a16:creationId xmlns:a16="http://schemas.microsoft.com/office/drawing/2014/main" id="{93C95935-8F4F-4AFE-B31E-3D561E24FC41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039B5ECD-1EBC-4F4B-8CE2-2FDF334ADA90}"/>
                </a:ext>
              </a:extLst>
            </p:cNvPr>
            <p:cNvSpPr/>
            <p:nvPr/>
          </p:nvSpPr>
          <p:spPr>
            <a:xfrm>
              <a:off x="668507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42D71B-60CA-4122-854A-732FE74E8879}"/>
              </a:ext>
            </a:extLst>
          </p:cNvPr>
          <p:cNvSpPr/>
          <p:nvPr/>
        </p:nvSpPr>
        <p:spPr>
          <a:xfrm>
            <a:off x="1602381" y="952893"/>
            <a:ext cx="821929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ớp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68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841051FA-618A-42A6-8F7E-7822A2C08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85A6593E-FA4C-45B9-8867-94596022BFFC}"/>
              </a:ext>
            </a:extLst>
          </p:cNvPr>
          <p:cNvSpPr/>
          <p:nvPr/>
        </p:nvSpPr>
        <p:spPr>
          <a:xfrm>
            <a:off x="1546921" y="1854014"/>
            <a:ext cx="954751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bao </a:t>
            </a:r>
            <a:r>
              <a:rPr lang="en-US" sz="2800">
                <a:solidFill>
                  <a:prstClr val="black"/>
                </a:solidFill>
                <a:cs typeface="Times New Roman" panose="02020603050405020304" pitchFamily="18" charset="0"/>
              </a:rPr>
              <a:t>nhiêu quyển sách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47B62EC6-E775-424F-AFD0-25CA1EAE0313}"/>
              </a:ext>
            </a:extLst>
          </p:cNvPr>
          <p:cNvSpPr/>
          <p:nvPr/>
        </p:nvSpPr>
        <p:spPr>
          <a:xfrm>
            <a:off x="6152812" y="2652579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7F8D9A27-61D1-4CDA-95B0-82A1588E8F43}"/>
              </a:ext>
            </a:extLst>
          </p:cNvPr>
          <p:cNvGrpSpPr/>
          <p:nvPr/>
        </p:nvGrpSpPr>
        <p:grpSpPr>
          <a:xfrm>
            <a:off x="6309154" y="3584115"/>
            <a:ext cx="3818519" cy="637309"/>
            <a:chOff x="3380578" y="2633163"/>
            <a:chExt cx="3818519" cy="637309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0C77B95D-1EA6-4CD4-9AD9-8CCBC0AE8F54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D3919960-7B60-4092-81BE-510658E306E2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85A44D3B-5043-4D31-90B3-652BECE25F1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29341A4-113B-404B-BB5D-1053C6F7BA28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1C385A4E-AC73-4BFA-901C-89E88D57ECE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6FB13017-4CBF-460C-A814-FC339073CEA1}"/>
              </a:ext>
            </a:extLst>
          </p:cNvPr>
          <p:cNvSpPr/>
          <p:nvPr/>
        </p:nvSpPr>
        <p:spPr>
          <a:xfrm>
            <a:off x="6170854" y="4440464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20369DA-AEE0-47A4-9CAD-C9258F46B2F1}"/>
              </a:ext>
            </a:extLst>
          </p:cNvPr>
          <p:cNvGrpSpPr/>
          <p:nvPr/>
        </p:nvGrpSpPr>
        <p:grpSpPr>
          <a:xfrm>
            <a:off x="4969789" y="4831981"/>
            <a:ext cx="7805190" cy="706513"/>
            <a:chOff x="6356479" y="4966802"/>
            <a:chExt cx="7319707" cy="706513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5D051364-C4A9-4CE2-A509-4D4D83E516A0}"/>
                </a:ext>
              </a:extLst>
            </p:cNvPr>
            <p:cNvSpPr/>
            <p:nvPr/>
          </p:nvSpPr>
          <p:spPr>
            <a:xfrm>
              <a:off x="6356479" y="5058953"/>
              <a:ext cx="7319707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1A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  quyển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CB59AB25-52BA-4790-A092-1056FEBDC0E3}"/>
                </a:ext>
              </a:extLst>
            </p:cNvPr>
            <p:cNvSpPr/>
            <p:nvPr/>
          </p:nvSpPr>
          <p:spPr>
            <a:xfrm>
              <a:off x="10102544" y="4966802"/>
              <a:ext cx="492074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B34C3098-C436-47AD-AF37-717FB8449CF8}"/>
              </a:ext>
            </a:extLst>
          </p:cNvPr>
          <p:cNvSpPr/>
          <p:nvPr/>
        </p:nvSpPr>
        <p:spPr>
          <a:xfrm>
            <a:off x="6320679" y="35766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B4A760B8-BD76-4BC9-A138-33D3E8BF7D79}"/>
              </a:ext>
            </a:extLst>
          </p:cNvPr>
          <p:cNvSpPr/>
          <p:nvPr/>
        </p:nvSpPr>
        <p:spPr>
          <a:xfrm>
            <a:off x="6389787" y="35841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15740766-328F-494D-B469-816975E9FBEB}"/>
              </a:ext>
            </a:extLst>
          </p:cNvPr>
          <p:cNvSpPr/>
          <p:nvPr/>
        </p:nvSpPr>
        <p:spPr>
          <a:xfrm>
            <a:off x="7304077" y="36161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0050494B-2B33-44FC-B7B5-E5828728646C}"/>
              </a:ext>
            </a:extLst>
          </p:cNvPr>
          <p:cNvSpPr/>
          <p:nvPr/>
        </p:nvSpPr>
        <p:spPr>
          <a:xfrm>
            <a:off x="8138393" y="360542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F97A2EF-EE63-42FD-8771-6AD6E76A0408}"/>
              </a:ext>
            </a:extLst>
          </p:cNvPr>
          <p:cNvSpPr/>
          <p:nvPr/>
        </p:nvSpPr>
        <p:spPr>
          <a:xfrm>
            <a:off x="9599631" y="35973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8B4F55F7-2BE1-46E7-809F-68075AE7D26E}"/>
              </a:ext>
            </a:extLst>
          </p:cNvPr>
          <p:cNvSpPr/>
          <p:nvPr/>
        </p:nvSpPr>
        <p:spPr>
          <a:xfrm>
            <a:off x="7332143" y="354976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09B11DCB-0339-49F1-B763-27EED5CC05B6}"/>
              </a:ext>
            </a:extLst>
          </p:cNvPr>
          <p:cNvSpPr/>
          <p:nvPr/>
        </p:nvSpPr>
        <p:spPr>
          <a:xfrm>
            <a:off x="8023020" y="357094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CAF9EDEA-397E-43EC-B1DD-BF969EC30DC6}"/>
              </a:ext>
            </a:extLst>
          </p:cNvPr>
          <p:cNvSpPr/>
          <p:nvPr/>
        </p:nvSpPr>
        <p:spPr>
          <a:xfrm>
            <a:off x="9466423" y="360107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5A8CD3D7-53D8-41B3-8C37-355CB55CB12E}"/>
              </a:ext>
            </a:extLst>
          </p:cNvPr>
          <p:cNvSpPr/>
          <p:nvPr/>
        </p:nvSpPr>
        <p:spPr>
          <a:xfrm>
            <a:off x="9046692" y="4869397"/>
            <a:ext cx="348625" cy="585636"/>
          </a:xfrm>
          <a:prstGeom prst="roundRect">
            <a:avLst>
              <a:gd name="adj" fmla="val 9064"/>
            </a:avLst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89014A4F-BE9C-4492-B3D5-23CA2AFC516E}"/>
              </a:ext>
            </a:extLst>
          </p:cNvPr>
          <p:cNvSpPr/>
          <p:nvPr/>
        </p:nvSpPr>
        <p:spPr>
          <a:xfrm>
            <a:off x="8964314" y="4816743"/>
            <a:ext cx="714006" cy="5768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FEC95F0C-6276-496C-B920-9F31B838E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975" y="2397924"/>
            <a:ext cx="3932222" cy="3268535"/>
          </a:xfrm>
          <a:prstGeom prst="rect">
            <a:avLst/>
          </a:prstGeom>
        </p:spPr>
      </p:pic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2A1C4619-031F-49BF-A518-468B34D306D4}"/>
              </a:ext>
            </a:extLst>
          </p:cNvPr>
          <p:cNvSpPr/>
          <p:nvPr/>
        </p:nvSpPr>
        <p:spPr>
          <a:xfrm>
            <a:off x="2104823" y="1600442"/>
            <a:ext cx="7966038" cy="51244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88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8" grpId="0"/>
      <p:bldP spid="22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  <p:bldP spid="29" grpId="0"/>
      <p:bldP spid="30" grpId="0"/>
      <p:bldP spid="30" grpId="1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438465" y="2991435"/>
            <a:ext cx="4880508" cy="1410871"/>
          </a:xfrm>
          <a:prstGeom prst="cloudCallout">
            <a:avLst>
              <a:gd name="adj1" fmla="val -25889"/>
              <a:gd name="adj2" fmla="val 9336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2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883489" y="687634"/>
            <a:ext cx="9990460" cy="141087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39 - 15,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78578" y="3359614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组合 1048"/>
          <p:cNvGrpSpPr/>
          <p:nvPr/>
        </p:nvGrpSpPr>
        <p:grpSpPr>
          <a:xfrm>
            <a:off x="-810590" y="-505205"/>
            <a:ext cx="13524828" cy="690464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474" y="518248"/>
            <a:ext cx="1843433" cy="1770665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348" y="519857"/>
            <a:ext cx="1901250" cy="1552500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689" y="4661625"/>
            <a:ext cx="374214" cy="345428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3487197" y="405375"/>
            <a:ext cx="565971" cy="52243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361294" y="1590577"/>
            <a:ext cx="275268" cy="25409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427638" y="5341822"/>
            <a:ext cx="212572" cy="19622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833209" y="1701660"/>
            <a:ext cx="103730" cy="95751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9714011" y="483592"/>
            <a:ext cx="103730" cy="95751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366354" y="2546792"/>
            <a:ext cx="103730" cy="95751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0590" y="-45002"/>
            <a:ext cx="609600" cy="6096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10167238" y="5361781"/>
            <a:ext cx="878164" cy="2107592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664411" y="5577541"/>
            <a:ext cx="275268" cy="254094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003988" y="5756251"/>
            <a:ext cx="565971" cy="522434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349663" y="1544715"/>
            <a:ext cx="9701152" cy="23788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45377" y="3583082"/>
            <a:ext cx="2576504" cy="1189493"/>
            <a:chOff x="4845377" y="3583082"/>
            <a:chExt cx="2576504" cy="1189493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文本框 1059">
              <a:hlinkClick r:id="rId10" action="ppaction://hlinksldjump"/>
            </p:cNvPr>
            <p:cNvSpPr txBox="1"/>
            <p:nvPr/>
          </p:nvSpPr>
          <p:spPr>
            <a:xfrm>
              <a:off x="4845377" y="3583082"/>
              <a:ext cx="2576504" cy="11894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prstClr val="white"/>
                  </a:solidFill>
                  <a:effectLst>
                    <a:glow>
                      <a:prstClr val="white"/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1083462" y="6622824"/>
            <a:ext cx="878164" cy="210759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BB2FD6E-5CC6-4B21-9E94-998B2D074D2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" y="7690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93783" y="67513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67075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29CD1A2-10FB-44B9-9300-0C37CF5406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5E16AD4F-05E4-471D-BF0A-F09C8C875FF6}"/>
              </a:ext>
            </a:extLst>
          </p:cNvPr>
          <p:cNvSpPr/>
          <p:nvPr/>
        </p:nvSpPr>
        <p:spPr>
          <a:xfrm>
            <a:off x="598028" y="2814638"/>
            <a:ext cx="6874986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: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3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Ấn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vào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tên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Thử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thách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để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ra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câu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hỏi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xem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đáp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án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Back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quay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về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tê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lửa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di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chuyển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đường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đua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End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Kết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thúc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trò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chơi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2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526</Words>
  <Application>Microsoft Office PowerPoint</Application>
  <PresentationFormat>Widescreen</PresentationFormat>
  <Paragraphs>110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宋体</vt:lpstr>
      <vt:lpstr>微软雅黑 Light</vt:lpstr>
      <vt:lpstr>Arial</vt:lpstr>
      <vt:lpstr>Calibri</vt:lpstr>
      <vt:lpstr>Cambria Math</vt:lpstr>
      <vt:lpstr>inpin heiti</vt:lpstr>
      <vt:lpstr>Tahoma</vt:lpstr>
      <vt:lpstr>Times New Roman</vt:lpstr>
      <vt:lpstr>UTM Avo</vt:lpstr>
      <vt:lpstr>2_Office Theme</vt:lpstr>
      <vt:lpstr>Office 主题</vt:lpstr>
      <vt:lpstr>Tuần 30 Bài 63: Phép trừ dạng 39 – 15 - Tiết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46</cp:revision>
  <dcterms:created xsi:type="dcterms:W3CDTF">2022-02-22T07:49:48Z</dcterms:created>
  <dcterms:modified xsi:type="dcterms:W3CDTF">2022-05-03T03:59:03Z</dcterms:modified>
</cp:coreProperties>
</file>