
<file path=[Content_Types].xml><?xml version="1.0" encoding="utf-8"?>
<Types xmlns="http://schemas.openxmlformats.org/package/2006/content-types">
  <Default Extension="tmp" ContentType="image/png"/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6"/>
  </p:notesMasterIdLst>
  <p:sldIdLst>
    <p:sldId id="3126" r:id="rId2"/>
    <p:sldId id="3087" r:id="rId3"/>
    <p:sldId id="3121" r:id="rId4"/>
    <p:sldId id="3088" r:id="rId5"/>
    <p:sldId id="3111" r:id="rId6"/>
    <p:sldId id="3123" r:id="rId7"/>
    <p:sldId id="3117" r:id="rId8"/>
    <p:sldId id="3125" r:id="rId9"/>
    <p:sldId id="3124" r:id="rId10"/>
    <p:sldId id="3127" r:id="rId11"/>
    <p:sldId id="3128" r:id="rId12"/>
    <p:sldId id="3129" r:id="rId13"/>
    <p:sldId id="3122" r:id="rId14"/>
    <p:sldId id="3130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505F2C04-C923-438B-8C0F-E0CD2BADF298}">
      <wppc:fontMiss xmlns="" xmlns:wppc="http://www.wps.cn/officeDocument/PresentationCustomData" type="true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3979" autoAdjust="0"/>
  </p:normalViewPr>
  <p:slideViewPr>
    <p:cSldViewPr snapToGrid="0">
      <p:cViewPr varScale="1">
        <p:scale>
          <a:sx n="69" d="100"/>
          <a:sy n="69" d="100"/>
        </p:scale>
        <p:origin x="564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DE1ACD2-A351-4F1B-A649-A68558C4651F}" type="datetimeFigureOut">
              <a:rPr lang="en-US" smtClean="0"/>
              <a:t>28-Aug-20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6CDCFF-5A28-4A67-8227-490FEBCD4713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t>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2463570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t>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t>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6CDCFF-5A28-4A67-8227-490FEBCD4713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856026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8097637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6CDCFF-5A28-4A67-8227-490FEBCD4713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566865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t>13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121120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4925D3-BD32-4ED1-99BD-7CFCEFD93707}" type="datetimeFigureOut">
              <a:rPr lang="en-US" smtClean="0"/>
              <a:t>28-Aug-20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F4DA7D-D446-43E6-9123-24F5E40C178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4925D3-BD32-4ED1-99BD-7CFCEFD93707}" type="datetimeFigureOut">
              <a:rPr lang="en-US" smtClean="0"/>
              <a:t>28-Aug-20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F4DA7D-D446-43E6-9123-24F5E40C178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4925D3-BD32-4ED1-99BD-7CFCEFD93707}" type="datetimeFigureOut">
              <a:rPr lang="en-US" smtClean="0"/>
              <a:t>28-Aug-20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F4DA7D-D446-43E6-9123-24F5E40C178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bg>
      <p:bgPr>
        <a:solidFill>
          <a:schemeClr val="bg2">
            <a:lumMod val="2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2"/>
          <a:srcRect r="36869"/>
          <a:stretch>
            <a:fillRect/>
          </a:stretch>
        </p:blipFill>
        <p:spPr>
          <a:xfrm>
            <a:off x="5323658" y="1624993"/>
            <a:ext cx="6868342" cy="5092739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4925D3-BD32-4ED1-99BD-7CFCEFD93707}" type="datetimeFigureOut">
              <a:rPr lang="en-US" smtClean="0"/>
              <a:t>28-Aug-20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F4DA7D-D446-43E6-9123-24F5E40C178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4925D3-BD32-4ED1-99BD-7CFCEFD93707}" type="datetimeFigureOut">
              <a:rPr lang="en-US" smtClean="0"/>
              <a:t>28-Aug-20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F4DA7D-D446-43E6-9123-24F5E40C178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4925D3-BD32-4ED1-99BD-7CFCEFD93707}" type="datetimeFigureOut">
              <a:rPr lang="en-US" smtClean="0"/>
              <a:t>28-Aug-20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F4DA7D-D446-43E6-9123-24F5E40C178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4925D3-BD32-4ED1-99BD-7CFCEFD93707}" type="datetimeFigureOut">
              <a:rPr lang="en-US" smtClean="0"/>
              <a:t>28-Aug-20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F4DA7D-D446-43E6-9123-24F5E40C178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4925D3-BD32-4ED1-99BD-7CFCEFD93707}" type="datetimeFigureOut">
              <a:rPr lang="en-US" smtClean="0"/>
              <a:t>28-Aug-20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F4DA7D-D446-43E6-9123-24F5E40C178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4925D3-BD32-4ED1-99BD-7CFCEFD93707}" type="datetimeFigureOut">
              <a:rPr lang="en-US" smtClean="0"/>
              <a:t>28-Aug-20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F4DA7D-D446-43E6-9123-24F5E40C178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4925D3-BD32-4ED1-99BD-7CFCEFD93707}" type="datetimeFigureOut">
              <a:rPr lang="en-US" smtClean="0"/>
              <a:t>28-Aug-20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F4DA7D-D446-43E6-9123-24F5E40C178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4925D3-BD32-4ED1-99BD-7CFCEFD93707}" type="datetimeFigureOut">
              <a:rPr lang="en-US" smtClean="0"/>
              <a:t>28-Aug-20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F4DA7D-D446-43E6-9123-24F5E40C178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4925D3-BD32-4ED1-99BD-7CFCEFD93707}" type="datetimeFigureOut">
              <a:rPr lang="en-US" smtClean="0"/>
              <a:t>28-Aug-20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F4DA7D-D446-43E6-9123-24F5E40C1784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tmp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mp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tmp"/><Relationship Id="rId2" Type="http://schemas.openxmlformats.org/officeDocument/2006/relationships/image" Target="../media/image4.tmp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tmp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678546" y="1145752"/>
            <a:ext cx="940261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 28: AN TOÀN KHI Ở NHÀ</a:t>
            </a:r>
            <a:endParaRPr lang="en-US" sz="4000" b="1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209843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1180" y="803251"/>
            <a:ext cx="4043280" cy="4043280"/>
          </a:xfrm>
          <a:prstGeom prst="rect">
            <a:avLst/>
          </a:prstGeom>
        </p:spPr>
      </p:pic>
      <p:sp>
        <p:nvSpPr>
          <p:cNvPr id="6148" name="文本框 3080"/>
          <p:cNvSpPr txBox="1">
            <a:spLocks noChangeArrowheads="1"/>
          </p:cNvSpPr>
          <p:nvPr/>
        </p:nvSpPr>
        <p:spPr bwMode="auto">
          <a:xfrm>
            <a:off x="2901698" y="3244769"/>
            <a:ext cx="1669845" cy="13233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en-US" altLang="zh-CN" sz="8000" smtClean="0">
                <a:solidFill>
                  <a:srgbClr val="00B050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Arial" panose="020B0604020202020204" pitchFamily="34" charset="0"/>
                <a:sym typeface="Arial" panose="020B0604020202020204" pitchFamily="34" charset="0"/>
              </a:rPr>
              <a:t>03</a:t>
            </a:r>
            <a:endParaRPr lang="en-US" altLang="zh-CN" sz="8000" dirty="0">
              <a:solidFill>
                <a:srgbClr val="00B050"/>
              </a:solidFill>
              <a:latin typeface="Arial" panose="020B0604020202020204" pitchFamily="34" charset="0"/>
              <a:ea typeface="Microsoft YaHei" panose="020B0503020204020204" pitchFamily="34" charset="-122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6151" name="直接连接符 3084"/>
          <p:cNvSpPr>
            <a:spLocks noChangeShapeType="1"/>
          </p:cNvSpPr>
          <p:nvPr/>
        </p:nvSpPr>
        <p:spPr bwMode="auto">
          <a:xfrm>
            <a:off x="5986860" y="3522298"/>
            <a:ext cx="0" cy="768254"/>
          </a:xfrm>
          <a:prstGeom prst="line">
            <a:avLst/>
          </a:prstGeom>
          <a:noFill/>
          <a:ln w="6350">
            <a:solidFill>
              <a:srgbClr val="FFFFFF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 sz="253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Microsoft YaHei" panose="020B0503020204020204" pitchFamily="34" charset="-122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5229479" y="3522298"/>
            <a:ext cx="6509940" cy="6832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zh-CN" sz="3415" b="1" smtClean="0">
                <a:solidFill>
                  <a:srgbClr val="002060"/>
                </a:solidFill>
                <a:latin typeface="Arial" panose="020B0604020202020204" pitchFamily="34" charset="0"/>
                <a:ea typeface="方正稚艺简体" panose="03000509000000000000" pitchFamily="65" charset="-122"/>
                <a:cs typeface="Arial" panose="020B0604020202020204" pitchFamily="34" charset="0"/>
                <a:sym typeface="Arial" panose="020B0604020202020204" pitchFamily="34" charset="0"/>
              </a:rPr>
              <a:t>Thực hành băng bó vết thương</a:t>
            </a:r>
            <a:endParaRPr lang="zh-CN" altLang="en-US" sz="3415" b="1" dirty="0">
              <a:solidFill>
                <a:srgbClr val="002060"/>
              </a:solidFill>
              <a:latin typeface="Arial" panose="020B0604020202020204" pitchFamily="34" charset="0"/>
              <a:ea typeface="方正稚艺简体" panose="03000509000000000000" pitchFamily="65" charset="-122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66826336"/>
      </p:ext>
    </p:extLst>
  </p:cSld>
  <p:clrMapOvr>
    <a:masterClrMapping/>
  </p:clrMapOvr>
  <p:transition spd="slow" advClick="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3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8" grpId="0"/>
      <p:bldP spid="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2304" y="662128"/>
            <a:ext cx="8611587" cy="54099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4227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58619" y="139388"/>
            <a:ext cx="9006182" cy="6718612"/>
          </a:xfrm>
          <a:prstGeom prst="rect">
            <a:avLst/>
          </a:prstGeom>
        </p:spPr>
      </p:pic>
      <p:sp>
        <p:nvSpPr>
          <p:cNvPr id="7" name="Rounded Rectangle 6"/>
          <p:cNvSpPr/>
          <p:nvPr/>
        </p:nvSpPr>
        <p:spPr>
          <a:xfrm>
            <a:off x="2651954" y="1591190"/>
            <a:ext cx="6619512" cy="3119356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smtClean="0">
                <a:solidFill>
                  <a:schemeClr val="tx1"/>
                </a:solidFill>
              </a:rPr>
              <a:t>Khi bị thương, chúng ta cần băng bó vết thương để ngăn chảy máu và tránh nhiễm trùng.</a:t>
            </a:r>
            <a:endParaRPr lang="en-US" sz="3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08336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9"/>
          <p:cNvSpPr txBox="1"/>
          <p:nvPr/>
        </p:nvSpPr>
        <p:spPr>
          <a:xfrm>
            <a:off x="731252" y="1613489"/>
            <a:ext cx="10527875" cy="122207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000" b="1" smtClean="0">
                <a:solidFill>
                  <a:srgbClr val="0000CC"/>
                </a:solidFill>
                <a:latin typeface="Arial" panose="020B0604020202020204" pitchFamily="34" charset="0"/>
                <a:ea typeface="方正稚艺简体" panose="03000509000000000000" pitchFamily="65" charset="-122"/>
                <a:cs typeface="Arial" panose="020B0604020202020204" pitchFamily="34" charset="0"/>
                <a:sym typeface="+mn-lt"/>
              </a:rPr>
              <a:t>SINH HOẠT LỚP</a:t>
            </a:r>
            <a:endParaRPr lang="en-AU" sz="4000" b="1" dirty="0">
              <a:solidFill>
                <a:srgbClr val="0000CC"/>
              </a:solidFill>
              <a:latin typeface="Arial" panose="020B0604020202020204" pitchFamily="34" charset="0"/>
              <a:ea typeface="方正稚艺简体" panose="03000509000000000000" pitchFamily="65" charset="-122"/>
              <a:cs typeface="Arial" panose="020B0604020202020204" pitchFamily="34" charset="0"/>
              <a:sym typeface="+mn-lt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066933" y="813242"/>
            <a:ext cx="209665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u="sng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TIẾT 3</a:t>
            </a:r>
            <a:endParaRPr lang="en-US" sz="4000" b="1" u="sng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5253728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>
        <p15:prstTrans prst="peelOff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17658" y="285560"/>
            <a:ext cx="8225900" cy="63646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419893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9"/>
          <p:cNvSpPr txBox="1"/>
          <p:nvPr/>
        </p:nvSpPr>
        <p:spPr>
          <a:xfrm>
            <a:off x="1413164" y="865346"/>
            <a:ext cx="9651999" cy="222740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000" b="1" smtClean="0">
                <a:solidFill>
                  <a:srgbClr val="0000CC"/>
                </a:solidFill>
                <a:latin typeface="Arial" panose="020B0604020202020204" pitchFamily="34" charset="0"/>
                <a:ea typeface="方正稚艺简体" panose="03000509000000000000" pitchFamily="65" charset="-122"/>
                <a:cs typeface="Arial" panose="020B0604020202020204" pitchFamily="34" charset="0"/>
                <a:sym typeface="+mn-lt"/>
              </a:rPr>
              <a:t>SINH HOẠT DƯỚI CỜ</a:t>
            </a:r>
            <a:endParaRPr lang="en-AU" sz="4000" b="1" dirty="0">
              <a:solidFill>
                <a:srgbClr val="0000CC"/>
              </a:solidFill>
              <a:latin typeface="Arial" panose="020B0604020202020204" pitchFamily="34" charset="0"/>
              <a:ea typeface="方正稚艺简体" panose="03000509000000000000" pitchFamily="65" charset="-122"/>
              <a:cs typeface="Arial" panose="020B0604020202020204" pitchFamily="34" charset="0"/>
              <a:sym typeface="+mn-lt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107707" y="157460"/>
            <a:ext cx="209665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u="sng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TIẾT 1</a:t>
            </a:r>
            <a:endParaRPr lang="en-US" sz="4000" b="1" u="sng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401" y="1573232"/>
            <a:ext cx="7281266" cy="514251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 advClick="0">
        <p:checker/>
      </p:transition>
    </mc:Choice>
    <mc:Fallback xmlns="">
      <p:transition spd="slow" advClick="0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9"/>
          <p:cNvSpPr txBox="1"/>
          <p:nvPr/>
        </p:nvSpPr>
        <p:spPr>
          <a:xfrm>
            <a:off x="141711" y="1336400"/>
            <a:ext cx="12028646" cy="222740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000" b="1" smtClean="0">
                <a:solidFill>
                  <a:srgbClr val="0000CC"/>
                </a:solidFill>
                <a:latin typeface="Arial" panose="020B0604020202020204" pitchFamily="34" charset="0"/>
                <a:ea typeface="方正稚艺简体" panose="03000509000000000000" pitchFamily="65" charset="-122"/>
                <a:cs typeface="Arial" panose="020B0604020202020204" pitchFamily="34" charset="0"/>
                <a:sym typeface="+mn-lt"/>
              </a:rPr>
              <a:t>HOẠT ĐỘNG GIÁO DỤC THEO CHỦ ĐỀ: </a:t>
            </a:r>
          </a:p>
          <a:p>
            <a:pPr algn="ctr"/>
            <a:r>
              <a:rPr lang="en-US" sz="4000" b="1" smtClean="0">
                <a:solidFill>
                  <a:srgbClr val="0000CC"/>
                </a:solidFill>
                <a:latin typeface="Arial" panose="020B0604020202020204" pitchFamily="34" charset="0"/>
                <a:ea typeface="方正稚艺简体" panose="03000509000000000000" pitchFamily="65" charset="-122"/>
                <a:cs typeface="Arial" panose="020B0604020202020204" pitchFamily="34" charset="0"/>
                <a:sym typeface="+mn-lt"/>
              </a:rPr>
              <a:t>AN TOÀN KHI Ở NHÀ</a:t>
            </a:r>
            <a:endParaRPr lang="en-AU" sz="4000" b="1" dirty="0">
              <a:solidFill>
                <a:srgbClr val="0000CC"/>
              </a:solidFill>
              <a:latin typeface="Arial" panose="020B0604020202020204" pitchFamily="34" charset="0"/>
              <a:ea typeface="方正稚艺简体" panose="03000509000000000000" pitchFamily="65" charset="-122"/>
              <a:cs typeface="Arial" panose="020B0604020202020204" pitchFamily="34" charset="0"/>
              <a:sym typeface="+mn-lt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200070" y="628514"/>
            <a:ext cx="209665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u="sng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TIẾT 2</a:t>
            </a:r>
            <a:endParaRPr lang="en-US" sz="4000" b="1" u="sng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0291693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>
        <p15:prstTrans prst="peelOff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1046" y="859985"/>
            <a:ext cx="4043280" cy="4043280"/>
          </a:xfrm>
          <a:prstGeom prst="rect">
            <a:avLst/>
          </a:prstGeom>
        </p:spPr>
      </p:pic>
      <p:sp>
        <p:nvSpPr>
          <p:cNvPr id="6148" name="文本框 3080"/>
          <p:cNvSpPr txBox="1">
            <a:spLocks noChangeArrowheads="1"/>
          </p:cNvSpPr>
          <p:nvPr/>
        </p:nvSpPr>
        <p:spPr bwMode="auto">
          <a:xfrm>
            <a:off x="2728269" y="3244769"/>
            <a:ext cx="1669845" cy="13233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en-US" altLang="zh-CN" sz="8000" dirty="0">
                <a:solidFill>
                  <a:srgbClr val="00B050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Arial" panose="020B0604020202020204" pitchFamily="34" charset="0"/>
                <a:sym typeface="Arial" panose="020B0604020202020204" pitchFamily="34" charset="0"/>
              </a:rPr>
              <a:t>01</a:t>
            </a:r>
          </a:p>
        </p:txBody>
      </p:sp>
      <p:sp>
        <p:nvSpPr>
          <p:cNvPr id="6151" name="直接连接符 3084"/>
          <p:cNvSpPr>
            <a:spLocks noChangeShapeType="1"/>
          </p:cNvSpPr>
          <p:nvPr/>
        </p:nvSpPr>
        <p:spPr bwMode="auto">
          <a:xfrm>
            <a:off x="5986860" y="3522298"/>
            <a:ext cx="0" cy="768254"/>
          </a:xfrm>
          <a:prstGeom prst="line">
            <a:avLst/>
          </a:prstGeom>
          <a:noFill/>
          <a:ln w="6350">
            <a:solidFill>
              <a:srgbClr val="FFFFFF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 sz="253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Microsoft YaHei" panose="020B0503020204020204" pitchFamily="34" charset="-122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5238817" y="2881625"/>
            <a:ext cx="6020312" cy="20496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zh-CN" sz="3415" b="1" smtClean="0">
                <a:solidFill>
                  <a:srgbClr val="002060"/>
                </a:solidFill>
                <a:latin typeface="Arial" panose="020B0604020202020204" pitchFamily="34" charset="0"/>
                <a:ea typeface="方正稚艺简体" panose="03000509000000000000" pitchFamily="65" charset="-122"/>
                <a:cs typeface="Arial" panose="020B0604020202020204" pitchFamily="34" charset="0"/>
                <a:sym typeface="Arial" panose="020B0604020202020204" pitchFamily="34" charset="0"/>
              </a:rPr>
              <a:t>Quan sát tranh và liên hệ với những tình huống có thể gây nguy hiểm khi ở nhà</a:t>
            </a:r>
            <a:endParaRPr lang="zh-CN" altLang="en-US" sz="3415" b="1" dirty="0">
              <a:solidFill>
                <a:srgbClr val="002060"/>
              </a:solidFill>
              <a:latin typeface="Arial" panose="020B0604020202020204" pitchFamily="34" charset="0"/>
              <a:ea typeface="方正稚艺简体" panose="03000509000000000000" pitchFamily="65" charset="-122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</p:spTree>
  </p:cSld>
  <p:clrMapOvr>
    <a:masterClrMapping/>
  </p:clrMapOvr>
  <p:transition spd="med" advClick="0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3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8" grpId="0"/>
      <p:bldP spid="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5599" y="267854"/>
            <a:ext cx="5018651" cy="2625237"/>
          </a:xfrm>
          <a:prstGeom prst="rect">
            <a:avLst/>
          </a:prstGeom>
        </p:spPr>
      </p:pic>
      <p:pic>
        <p:nvPicPr>
          <p:cNvPr id="4" name="Picture 3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6401" y="2717600"/>
            <a:ext cx="4897049" cy="3816052"/>
          </a:xfrm>
          <a:prstGeom prst="rect">
            <a:avLst/>
          </a:prstGeom>
        </p:spPr>
      </p:pic>
    </p:spTree>
  </p:cSld>
  <p:clrMapOvr>
    <a:masterClrMapping/>
  </p:clrMapOvr>
  <p:transition spd="slow" advClick="0">
    <p:wheel spokes="1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2605" y="0"/>
            <a:ext cx="9820525" cy="6858000"/>
          </a:xfrm>
          <a:prstGeom prst="rect">
            <a:avLst/>
          </a:prstGeom>
        </p:spPr>
      </p:pic>
      <p:sp>
        <p:nvSpPr>
          <p:cNvPr id="5" name="Rounded Rectangle 4"/>
          <p:cNvSpPr/>
          <p:nvPr/>
        </p:nvSpPr>
        <p:spPr>
          <a:xfrm>
            <a:off x="2784247" y="1579418"/>
            <a:ext cx="6683026" cy="3472873"/>
          </a:xfrm>
          <a:prstGeom prst="round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smtClean="0"/>
              <a:t>Khi ở nhà các em cần tránh những việc gây nguy hiểm cho bản </a:t>
            </a:r>
            <a:r>
              <a:rPr lang="en-US" sz="3200" smtClean="0"/>
              <a:t>thân như: không leo trèo cầu thang, không tự ý sờ cắm vào ổ điện, không nghịch dao, kéo và những vật sắc nhọn.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5839443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9191" y="766305"/>
            <a:ext cx="4043280" cy="4043280"/>
          </a:xfrm>
          <a:prstGeom prst="rect">
            <a:avLst/>
          </a:prstGeom>
        </p:spPr>
      </p:pic>
      <p:sp>
        <p:nvSpPr>
          <p:cNvPr id="6148" name="文本框 3080"/>
          <p:cNvSpPr txBox="1">
            <a:spLocks noChangeArrowheads="1"/>
          </p:cNvSpPr>
          <p:nvPr/>
        </p:nvSpPr>
        <p:spPr bwMode="auto">
          <a:xfrm>
            <a:off x="3420996" y="3228117"/>
            <a:ext cx="1669845" cy="13233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en-US" altLang="zh-CN" sz="8000" dirty="0">
                <a:solidFill>
                  <a:srgbClr val="00B050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Arial" panose="020B0604020202020204" pitchFamily="34" charset="0"/>
                <a:sym typeface="Arial" panose="020B0604020202020204" pitchFamily="34" charset="0"/>
              </a:rPr>
              <a:t>02</a:t>
            </a:r>
          </a:p>
        </p:txBody>
      </p:sp>
      <p:sp>
        <p:nvSpPr>
          <p:cNvPr id="6151" name="直接连接符 3084"/>
          <p:cNvSpPr>
            <a:spLocks noChangeShapeType="1"/>
          </p:cNvSpPr>
          <p:nvPr/>
        </p:nvSpPr>
        <p:spPr bwMode="auto">
          <a:xfrm>
            <a:off x="5986860" y="3522298"/>
            <a:ext cx="0" cy="768254"/>
          </a:xfrm>
          <a:prstGeom prst="line">
            <a:avLst/>
          </a:prstGeom>
          <a:noFill/>
          <a:ln w="6350">
            <a:solidFill>
              <a:srgbClr val="FFFFFF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 sz="253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Microsoft YaHei" panose="020B0503020204020204" pitchFamily="34" charset="-122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5986860" y="3522298"/>
            <a:ext cx="5253795" cy="61209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zh-CN" sz="3415" b="1" smtClean="0">
                <a:solidFill>
                  <a:srgbClr val="002060"/>
                </a:solidFill>
                <a:latin typeface="Arial" panose="020B0604020202020204" pitchFamily="34" charset="0"/>
                <a:ea typeface="方正稚艺简体" panose="03000509000000000000" pitchFamily="65" charset="-122"/>
                <a:cs typeface="Arial" panose="020B0604020202020204" pitchFamily="34" charset="0"/>
                <a:sym typeface="Arial" panose="020B0604020202020204" pitchFamily="34" charset="0"/>
              </a:rPr>
              <a:t>Đóng vai</a:t>
            </a:r>
            <a:endParaRPr lang="zh-CN" altLang="en-US" sz="3415" b="1" dirty="0">
              <a:solidFill>
                <a:srgbClr val="002060"/>
              </a:solidFill>
              <a:latin typeface="Arial" panose="020B0604020202020204" pitchFamily="34" charset="0"/>
              <a:ea typeface="方正稚艺简体" panose="03000509000000000000" pitchFamily="65" charset="-122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</p:spTree>
  </p:cSld>
  <p:clrMapOvr>
    <a:masterClrMapping/>
  </p:clrMapOvr>
  <p:transition spd="slow" advClick="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3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8" grpId="0"/>
      <p:bldP spid="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3214" y="445401"/>
            <a:ext cx="7751149" cy="61962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270773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17335" y="0"/>
            <a:ext cx="9144000" cy="6858000"/>
          </a:xfrm>
          <a:prstGeom prst="rect">
            <a:avLst/>
          </a:prstGeom>
        </p:spPr>
      </p:pic>
      <p:sp>
        <p:nvSpPr>
          <p:cNvPr id="5" name="Rounded Rectangle 4"/>
          <p:cNvSpPr/>
          <p:nvPr/>
        </p:nvSpPr>
        <p:spPr>
          <a:xfrm>
            <a:off x="2953254" y="2170544"/>
            <a:ext cx="6056888" cy="3094183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smtClean="0">
                <a:solidFill>
                  <a:schemeClr val="tx1"/>
                </a:solidFill>
              </a:rPr>
              <a:t>Khi ở nhà một mình, chúng ta không được cho người lạ vào nhà dù bất cứ lí do nào.</a:t>
            </a:r>
            <a:endParaRPr lang="en-US" sz="3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795000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161</TotalTime>
  <Words>156</Words>
  <Application>Microsoft Office PowerPoint</Application>
  <PresentationFormat>Widescreen</PresentationFormat>
  <Paragraphs>25</Paragraphs>
  <Slides>14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0" baseType="lpstr">
      <vt:lpstr>Microsoft YaHei</vt:lpstr>
      <vt:lpstr>Arial</vt:lpstr>
      <vt:lpstr>Calibri</vt:lpstr>
      <vt:lpstr>等线</vt:lpstr>
      <vt:lpstr>方正稚艺简体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ACER</dc:creator>
  <cp:lastModifiedBy>admin</cp:lastModifiedBy>
  <cp:revision>30</cp:revision>
  <dcterms:created xsi:type="dcterms:W3CDTF">2020-08-07T07:15:00Z</dcterms:created>
  <dcterms:modified xsi:type="dcterms:W3CDTF">2020-08-27T18:59:59Z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1033-11.2.0.9453</vt:lpwstr>
  </property>
</Properties>
</file>