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300" r:id="rId2"/>
    <p:sldId id="321" r:id="rId3"/>
    <p:sldId id="355" r:id="rId4"/>
    <p:sldId id="289" r:id="rId5"/>
    <p:sldId id="1452" r:id="rId6"/>
    <p:sldId id="405" r:id="rId7"/>
    <p:sldId id="428" r:id="rId8"/>
    <p:sldId id="1453" r:id="rId9"/>
    <p:sldId id="294" r:id="rId10"/>
    <p:sldId id="1457" r:id="rId11"/>
    <p:sldId id="1456" r:id="rId12"/>
    <p:sldId id="386" r:id="rId13"/>
    <p:sldId id="395" r:id="rId14"/>
    <p:sldId id="1451" r:id="rId15"/>
    <p:sldId id="327" r:id="rId16"/>
    <p:sldId id="145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6222E"/>
    <a:srgbClr val="FFFBF7"/>
    <a:srgbClr val="FCFCFC"/>
    <a:srgbClr val="4472C4"/>
    <a:srgbClr val="FF7707"/>
    <a:srgbClr val="D1FAFE"/>
    <a:srgbClr val="42D64C"/>
    <a:srgbClr val="29AE9D"/>
    <a:srgbClr val="895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3864" autoAdjust="0"/>
  </p:normalViewPr>
  <p:slideViewPr>
    <p:cSldViewPr snapToGrid="0">
      <p:cViewPr varScale="1">
        <p:scale>
          <a:sx n="69" d="100"/>
          <a:sy n="69" d="100"/>
        </p:scale>
        <p:origin x="43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91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3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0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63" r:id="rId5"/>
    <p:sldLayoutId id="2147483674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34439" y="1648606"/>
            <a:ext cx="1092318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tả: Ông giẳng ông 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36BB7C-640B-4264-ADCD-6248AD0F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66" y="385908"/>
            <a:ext cx="9364268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060B3E-C5D9-4DD0-A1AA-2462B9B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49" y="238930"/>
            <a:ext cx="9326703" cy="593145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1A31C2-AE6B-4EC7-B2E8-6A01121D50F7}"/>
              </a:ext>
            </a:extLst>
          </p:cNvPr>
          <p:cNvCxnSpPr>
            <a:cxnSpLocks/>
          </p:cNvCxnSpPr>
          <p:nvPr/>
        </p:nvCxnSpPr>
        <p:spPr>
          <a:xfrm>
            <a:off x="1442050" y="225570"/>
            <a:ext cx="0" cy="5921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8C41C9-2AB1-4F01-A4FB-56395394DAFA}"/>
              </a:ext>
            </a:extLst>
          </p:cNvPr>
          <p:cNvSpPr txBox="1"/>
          <p:nvPr/>
        </p:nvSpPr>
        <p:spPr>
          <a:xfrm>
            <a:off x="4350606" y="527751"/>
            <a:ext cx="4198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tả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- Nghe viết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962CE-4FE9-4FBC-A525-184326DFFD97}"/>
              </a:ext>
            </a:extLst>
          </p:cNvPr>
          <p:cNvSpPr txBox="1"/>
          <p:nvPr/>
        </p:nvSpPr>
        <p:spPr>
          <a:xfrm>
            <a:off x="1976136" y="1154108"/>
            <a:ext cx="831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4: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Ô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573AD-FB5A-44B1-9115-602B7B41B313}"/>
              </a:ext>
            </a:extLst>
          </p:cNvPr>
          <p:cNvSpPr txBox="1"/>
          <p:nvPr/>
        </p:nvSpPr>
        <p:spPr>
          <a:xfrm>
            <a:off x="3850029" y="1786882"/>
            <a:ext cx="994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Ô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40AB3-ACB8-48DA-A1D4-D739CFC5960B}"/>
              </a:ext>
            </a:extLst>
          </p:cNvPr>
          <p:cNvSpPr txBox="1"/>
          <p:nvPr/>
        </p:nvSpPr>
        <p:spPr>
          <a:xfrm>
            <a:off x="3850029" y="2983710"/>
            <a:ext cx="670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0EB7B-B912-4C49-87B8-8C8AB0761D53}"/>
              </a:ext>
            </a:extLst>
          </p:cNvPr>
          <p:cNvSpPr txBox="1"/>
          <p:nvPr/>
        </p:nvSpPr>
        <p:spPr>
          <a:xfrm>
            <a:off x="3832017" y="3592076"/>
            <a:ext cx="8126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xôi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0E925-8CE7-4916-8743-E1CE1772CE6E}"/>
              </a:ext>
            </a:extLst>
          </p:cNvPr>
          <p:cNvSpPr txBox="1"/>
          <p:nvPr/>
        </p:nvSpPr>
        <p:spPr>
          <a:xfrm>
            <a:off x="3832017" y="4215324"/>
            <a:ext cx="812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2B83F-2B50-4DC4-9808-E62312FA5E23}"/>
              </a:ext>
            </a:extLst>
          </p:cNvPr>
          <p:cNvSpPr txBox="1"/>
          <p:nvPr/>
        </p:nvSpPr>
        <p:spPr>
          <a:xfrm>
            <a:off x="3832017" y="4813954"/>
            <a:ext cx="548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61C9A-9D94-4C1D-BBDF-D1A6E8CB6845}"/>
              </a:ext>
            </a:extLst>
          </p:cNvPr>
          <p:cNvSpPr txBox="1"/>
          <p:nvPr/>
        </p:nvSpPr>
        <p:spPr>
          <a:xfrm>
            <a:off x="3850029" y="5459994"/>
            <a:ext cx="548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rượu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4077" y="2426790"/>
            <a:ext cx="33778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Xuūg εΠ ηà Ǉċ</a:t>
            </a:r>
          </a:p>
        </p:txBody>
      </p:sp>
    </p:spTree>
    <p:extLst>
      <p:ext uri="{BB962C8B-B14F-4D97-AF65-F5344CB8AC3E}">
        <p14:creationId xmlns:p14="http://schemas.microsoft.com/office/powerpoint/2010/main" val="263086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4593" y="131669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Làm bài tập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57EB2-B0E8-4A75-B4DB-7B42FED16154}"/>
              </a:ext>
            </a:extLst>
          </p:cNvPr>
          <p:cNvSpPr txBox="1"/>
          <p:nvPr/>
        </p:nvSpPr>
        <p:spPr>
          <a:xfrm>
            <a:off x="9019861" y="4891272"/>
            <a:ext cx="3152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5F747-C9B9-4643-8940-3C777D88721A}"/>
              </a:ext>
            </a:extLst>
          </p:cNvPr>
          <p:cNvSpPr txBox="1"/>
          <p:nvPr/>
        </p:nvSpPr>
        <p:spPr>
          <a:xfrm>
            <a:off x="8178002" y="5152882"/>
            <a:ext cx="3152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0D887-C091-40A0-8220-2FC1FECEF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6" y="675861"/>
            <a:ext cx="9929191" cy="5516217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E5B893D0-DA57-4DB6-9DBA-19916B885DF1}"/>
              </a:ext>
            </a:extLst>
          </p:cNvPr>
          <p:cNvSpPr txBox="1"/>
          <p:nvPr/>
        </p:nvSpPr>
        <p:spPr>
          <a:xfrm>
            <a:off x="4573219" y="3182778"/>
            <a:ext cx="101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liềm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3ACE5C0-4EDB-4AFB-9B41-47A550A7CD35}"/>
              </a:ext>
            </a:extLst>
          </p:cNvPr>
          <p:cNvSpPr txBox="1"/>
          <p:nvPr/>
        </p:nvSpPr>
        <p:spPr>
          <a:xfrm>
            <a:off x="5529667" y="3520354"/>
            <a:ext cx="101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vẩy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BBA0E20-BC49-495A-A7D8-170CE3153E8E}"/>
              </a:ext>
            </a:extLst>
          </p:cNvPr>
          <p:cNvSpPr txBox="1"/>
          <p:nvPr/>
        </p:nvSpPr>
        <p:spPr>
          <a:xfrm>
            <a:off x="4564535" y="4541817"/>
            <a:ext cx="87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quýt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70412CF-1A28-4341-9B6A-F3FF8AF0E386}"/>
              </a:ext>
            </a:extLst>
          </p:cNvPr>
          <p:cNvSpPr txBox="1"/>
          <p:nvPr/>
        </p:nvSpPr>
        <p:spPr>
          <a:xfrm>
            <a:off x="4946095" y="5003482"/>
            <a:ext cx="128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bánh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"/>
          <a:stretch/>
        </p:blipFill>
        <p:spPr>
          <a:xfrm>
            <a:off x="0" y="0"/>
            <a:ext cx="12192000" cy="6409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FB6F7-534E-4E5D-8532-047BC918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19" y="519546"/>
            <a:ext cx="8686800" cy="5361709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C9A7F04A-A698-4BB6-8D58-C15734299F4D}"/>
              </a:ext>
            </a:extLst>
          </p:cNvPr>
          <p:cNvSpPr txBox="1"/>
          <p:nvPr/>
        </p:nvSpPr>
        <p:spPr>
          <a:xfrm>
            <a:off x="8548871" y="1192883"/>
            <a:ext cx="1017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d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2F2665C9-53FF-4CA5-96EC-22237243BC32}"/>
              </a:ext>
            </a:extLst>
          </p:cNvPr>
          <p:cNvSpPr txBox="1"/>
          <p:nvPr/>
        </p:nvSpPr>
        <p:spPr>
          <a:xfrm>
            <a:off x="9391944" y="1701108"/>
            <a:ext cx="1017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gi</a:t>
            </a:r>
            <a:endParaRPr lang="en-US" sz="26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402ACD03-9930-489A-A216-64D0F291A0A7}"/>
              </a:ext>
            </a:extLst>
          </p:cNvPr>
          <p:cNvSpPr txBox="1"/>
          <p:nvPr/>
        </p:nvSpPr>
        <p:spPr>
          <a:xfrm>
            <a:off x="9834332" y="2240532"/>
            <a:ext cx="575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0613BE5C-6A7A-4D65-9361-8F6485674AEA}"/>
              </a:ext>
            </a:extLst>
          </p:cNvPr>
          <p:cNvSpPr txBox="1"/>
          <p:nvPr/>
        </p:nvSpPr>
        <p:spPr>
          <a:xfrm>
            <a:off x="6813302" y="2594112"/>
            <a:ext cx="1017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thơ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0" y="0"/>
            <a:ext cx="12192000" cy="6454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1A902C-C45A-495F-BF77-E43E89C9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98" y="187772"/>
            <a:ext cx="9827604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4B36356-7227-4F4B-AF4E-6F57D55AA0FC}"/>
              </a:ext>
            </a:extLst>
          </p:cNvPr>
          <p:cNvSpPr txBox="1">
            <a:spLocks/>
          </p:cNvSpPr>
          <p:nvPr/>
        </p:nvSpPr>
        <p:spPr>
          <a:xfrm>
            <a:off x="1839463" y="288210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770218" y="1167065"/>
            <a:ext cx="5139353" cy="4523874"/>
            <a:chOff x="6038173" y="3282507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38173" y="3282507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41088" y="3347898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Khởi động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2510902" y="428931"/>
            <a:ext cx="7296746" cy="6158753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88109821442094224">
            <a:hlinkClick r:id="" action="ppaction://media"/>
            <a:extLst>
              <a:ext uri="{FF2B5EF4-FFF2-40B4-BE49-F238E27FC236}">
                <a16:creationId xmlns:a16="http://schemas.microsoft.com/office/drawing/2014/main" id="{45F79478-3F83-4CC3-B8E3-3BC359905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2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386124-0B9D-4E4F-9FFB-BC38492C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1956"/>
            <a:ext cx="12192000" cy="6426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665" y="3639430"/>
            <a:ext cx="4100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Nghe viết: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6606" y="3608653"/>
            <a:ext cx="730039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Ông </a:t>
            </a:r>
            <a:r>
              <a:rPr lang="en-US" sz="4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giẳng</a:t>
            </a:r>
            <a:r>
              <a:rPr lang="en-US" sz="5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ông giăng</a:t>
            </a:r>
            <a:endParaRPr lang="en-US" sz="5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9632" y="2586335"/>
            <a:ext cx="3212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250040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thơ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"/>
          <a:stretch/>
        </p:blipFill>
        <p:spPr>
          <a:xfrm>
            <a:off x="0" y="0"/>
            <a:ext cx="12192000" cy="6412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88" y="445097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1013" y="5861362"/>
            <a:ext cx="12192000" cy="64139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2997867-D85E-417B-B3C2-371465357F9E}"/>
              </a:ext>
            </a:extLst>
          </p:cNvPr>
          <p:cNvSpPr/>
          <p:nvPr/>
        </p:nvSpPr>
        <p:spPr>
          <a:xfrm>
            <a:off x="2779620" y="1058150"/>
            <a:ext cx="4572000" cy="43556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Xuống chơi nhà tôi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bầu có bạn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ván cơm xôi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nồi cơm nếp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smtClean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đệp </a:t>
            </a: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bánh chưng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lưng hũ rượu 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339A8-9DF4-4CAF-85A1-95FE60992F1A}"/>
              </a:ext>
            </a:extLst>
          </p:cNvPr>
          <p:cNvSpPr/>
          <p:nvPr/>
        </p:nvSpPr>
        <p:spPr>
          <a:xfrm>
            <a:off x="2523100" y="312691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giẳng ông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600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3EC938-667C-4195-893B-9113DAE50DCC}"/>
              </a:ext>
            </a:extLst>
          </p:cNvPr>
          <p:cNvSpPr/>
          <p:nvPr/>
        </p:nvSpPr>
        <p:spPr>
          <a:xfrm>
            <a:off x="5065620" y="5441567"/>
            <a:ext cx="2342308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图片 91">
            <a:extLst>
              <a:ext uri="{FF2B5EF4-FFF2-40B4-BE49-F238E27FC236}">
                <a16:creationId xmlns:a16="http://schemas.microsoft.com/office/drawing/2014/main" id="{5F9B6442-3F12-4BB6-AADD-49A140351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027" y="2458971"/>
            <a:ext cx="4073248" cy="404378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1013" y="5861362"/>
            <a:ext cx="12192000" cy="64139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8" name="图片 91">
            <a:extLst>
              <a:ext uri="{FF2B5EF4-FFF2-40B4-BE49-F238E27FC236}">
                <a16:creationId xmlns:a16="http://schemas.microsoft.com/office/drawing/2014/main" id="{5F9B6442-3F12-4BB6-AADD-49A140351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027" y="2458971"/>
            <a:ext cx="4073248" cy="404378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D735E2-72B3-4289-B77C-422E499D7A0E}"/>
              </a:ext>
            </a:extLst>
          </p:cNvPr>
          <p:cNvSpPr/>
          <p:nvPr/>
        </p:nvSpPr>
        <p:spPr>
          <a:xfrm>
            <a:off x="2779620" y="1058150"/>
            <a:ext cx="4572000" cy="43556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u="sng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Xuống </a:t>
            </a:r>
            <a:r>
              <a:rPr lang="en-US" sz="3200" u="sng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nhà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bầu có bạn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ván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u="sng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xôi</a:t>
            </a:r>
            <a:endParaRPr lang="en-US" sz="3200" u="sng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u="sng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nồi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u="sng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nếp</a:t>
            </a:r>
            <a:endParaRPr lang="en-US" sz="3200" u="sng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đệp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bánh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u="sng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lưng hũ rượu </a:t>
            </a:r>
            <a:r>
              <a:rPr lang="en-US" sz="3200" u="sng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8CDBEB-3D21-41E7-A4E6-EC38A7D10538}"/>
              </a:ext>
            </a:extLst>
          </p:cNvPr>
          <p:cNvSpPr/>
          <p:nvPr/>
        </p:nvSpPr>
        <p:spPr>
          <a:xfrm>
            <a:off x="2523100" y="312691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giẳng</a:t>
            </a:r>
            <a:r>
              <a:rPr lang="en-US" sz="360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600" u="sng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F22079-0140-4F0A-A2AB-5AEB00714BD5}"/>
              </a:ext>
            </a:extLst>
          </p:cNvPr>
          <p:cNvSpPr/>
          <p:nvPr/>
        </p:nvSpPr>
        <p:spPr>
          <a:xfrm>
            <a:off x="5065620" y="5441567"/>
            <a:ext cx="2342308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585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 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2477</TotalTime>
  <Words>172</Words>
  <Application>Microsoft Office PowerPoint</Application>
  <PresentationFormat>Widescreen</PresentationFormat>
  <Paragraphs>55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Arial</vt:lpstr>
      <vt:lpstr>Calibri</vt:lpstr>
      <vt:lpstr>Century Gothic</vt:lpstr>
      <vt:lpstr>HP001 4 hàng</vt:lpstr>
      <vt:lpstr>HP001 5 hàng</vt:lpstr>
      <vt:lpstr>Kozuka Gothic Pr6N B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144</cp:revision>
  <dcterms:created xsi:type="dcterms:W3CDTF">2021-10-30T04:56:06Z</dcterms:created>
  <dcterms:modified xsi:type="dcterms:W3CDTF">2022-04-20T02:22:21Z</dcterms:modified>
</cp:coreProperties>
</file>