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76" r:id="rId5"/>
    <p:sldId id="285" r:id="rId6"/>
    <p:sldId id="277" r:id="rId7"/>
    <p:sldId id="278" r:id="rId8"/>
    <p:sldId id="279" r:id="rId9"/>
    <p:sldId id="286" r:id="rId10"/>
    <p:sldId id="281" r:id="rId11"/>
    <p:sldId id="282" r:id="rId12"/>
    <p:sldId id="283" r:id="rId13"/>
    <p:sldId id="284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3870126"/>
            <a:ext cx="6477000" cy="1689675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  <a:b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VỀ DỰ </a:t>
            </a:r>
            <a:b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965" y="3810000"/>
            <a:ext cx="6591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MÔN ĐẠO ĐỨC </a:t>
            </a:r>
          </a:p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8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75BEAD-4630-4870-92EE-2C9F9EA6CC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153400" cy="9906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3ABE40-449B-4ABC-BC38-0756C8C749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523999"/>
            <a:ext cx="4038600" cy="4686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3687B-ECCD-4EF9-89F1-4FFF40EB2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0"/>
            <a:ext cx="3962400" cy="46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3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64EDB8-C0FC-406F-99CF-2165655BB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3400"/>
            <a:ext cx="74676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B9726-3249-4FBD-BEBB-AA0069677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1828800"/>
            <a:ext cx="73056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1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DB9483-F004-43D9-8EA4-641D5870E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1952625" cy="742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95EA7F-8401-4979-BF83-753A1976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EFDA41-0F60-42CD-ADE0-4D33C0DA2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57400"/>
            <a:ext cx="7620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3352800"/>
            <a:ext cx="8504903" cy="3505200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56268"/>
              <a:ext cx="8200103" cy="16251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88A01D2-847A-4C96-85AF-7529EFA1A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33800"/>
            <a:ext cx="6400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599072" y="-6371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6646" y="248260"/>
            <a:ext cx="2514601" cy="605189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3D57577-5591-417D-AC62-F97E15A5D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7083063" cy="39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4A7540-FD4C-48AC-8E7B-5A51FD86E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662" y="381000"/>
            <a:ext cx="1914525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2C7EE-BE79-49B1-8044-C577BDA9C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803237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6AF10C-110A-407A-8551-D14E69BA5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1990725" cy="1143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5CADB1-A250-43B6-878D-D47B50A70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828800"/>
            <a:ext cx="7848600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B99B03-47BB-4B74-A035-AB8002A40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81000"/>
            <a:ext cx="3962400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0E0C9C-D8F0-4291-8B52-23D2A2AB6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"/>
            <a:ext cx="3886200" cy="289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0B5B61-A425-4457-9B2D-75D74BA83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657600"/>
            <a:ext cx="449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DB0098-DE47-4C1E-8826-E33113208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8600"/>
            <a:ext cx="79248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698AC-9FEF-4BE7-9009-8B3BEA52F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06107"/>
            <a:ext cx="6553200" cy="49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7B9C4B-7CAA-44A6-9784-8D3D927F6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04800"/>
            <a:ext cx="79248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D67CF-042F-4C2D-A257-4A1ABCA0F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54" y="1554753"/>
            <a:ext cx="4049790" cy="2462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9B93FD-2AE7-4975-B659-49A3B06D3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74086"/>
            <a:ext cx="4049790" cy="2462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150652-41D4-498C-8A09-52FEC0C80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62" y="4114800"/>
            <a:ext cx="4049790" cy="2433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D2E302-6616-452F-AC58-F03FDB0C4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139994"/>
            <a:ext cx="4049790" cy="24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7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92CE2D-37F4-4DB9-B5E9-2283CC023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2162175" cy="91439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6BBF54-F059-423C-8EE1-49C518799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0" y="304800"/>
            <a:ext cx="5867400" cy="914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BF9C0-D993-495B-9690-F32A36EC4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800099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40</Words>
  <Application>Microsoft Office PowerPoint</Application>
  <PresentationFormat>Trình chiếu Trên màn hình (4:3)</PresentationFormat>
  <Paragraphs>7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Times New Roman</vt:lpstr>
      <vt:lpstr>Office Theme</vt:lpstr>
      <vt:lpstr>NHIỆT LIỆT CHÀO MỪNG  QUÝ THẦY CÔ VỀ DỰ  </vt:lpstr>
      <vt:lpstr>Bản trình bày PowerPoint</vt:lpstr>
      <vt:lpstr>Khởi động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Trang Dao Phuong</cp:lastModifiedBy>
  <cp:revision>35</cp:revision>
  <dcterms:created xsi:type="dcterms:W3CDTF">2006-08-16T00:00:00Z</dcterms:created>
  <dcterms:modified xsi:type="dcterms:W3CDTF">2022-03-29T08:33:49Z</dcterms:modified>
</cp:coreProperties>
</file>