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9" r:id="rId2"/>
    <p:sldId id="303" r:id="rId3"/>
    <p:sldId id="285" r:id="rId4"/>
    <p:sldId id="315" r:id="rId5"/>
    <p:sldId id="331" r:id="rId6"/>
    <p:sldId id="329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0" r:id="rId15"/>
    <p:sldId id="279" r:id="rId16"/>
    <p:sldId id="290" r:id="rId17"/>
    <p:sldId id="270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宋体" panose="02010600030101010101" pitchFamily="2" charset="-122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FF"/>
    <a:srgbClr val="FFCCFF"/>
    <a:srgbClr val="B2DE82"/>
    <a:srgbClr val="FFFF99"/>
    <a:srgbClr val="C1FFDD"/>
    <a:srgbClr val="FF00FF"/>
    <a:srgbClr val="FFFFFF"/>
    <a:srgbClr val="FFFBF7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2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0" r:id="rId6"/>
    <p:sldLayoutId id="2147483741" r:id="rId7"/>
    <p:sldLayoutId id="2147483742" r:id="rId8"/>
    <p:sldLayoutId id="2147483745" r:id="rId9"/>
    <p:sldLayoutId id="21474837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slide" Target="slide14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5" Type="http://schemas.openxmlformats.org/officeDocument/2006/relationships/slide" Target="slide10.xml"/><Relationship Id="rId10" Type="http://schemas.openxmlformats.org/officeDocument/2006/relationships/image" Target="../media/image21.png"/><Relationship Id="rId19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9.xml"/><Relationship Id="rId2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84408" y="1648606"/>
            <a:ext cx="882324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Chim họa mi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7810" r="50310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951316" y="4932926"/>
            <a:ext cx="1081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tặng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thể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tục</a:t>
            </a:r>
            <a:r>
              <a:rPr lang="en-US" sz="2400" dirty="0">
                <a:solidFill>
                  <a:srgbClr val="C00000"/>
                </a:solidFill>
              </a:rPr>
              <a:t> 30 </a:t>
            </a:r>
            <a:r>
              <a:rPr lang="en-US" sz="2400" dirty="0" err="1">
                <a:solidFill>
                  <a:srgbClr val="C00000"/>
                </a:solidFill>
              </a:rPr>
              <a:t>lần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mệt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951316" y="5931652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buồn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bã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 err="1">
                <a:solidFill>
                  <a:srgbClr val="C00000"/>
                </a:solidFill>
              </a:rPr>
              <a:t>cả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rất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thích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giả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5" name="Oval 14">
            <a:hlinkClick r:id="rId5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C0157F3E-0FFA-4A74-AC56-10529709A1C4}"/>
              </a:ext>
            </a:extLst>
          </p:cNvPr>
          <p:cNvSpPr/>
          <p:nvPr/>
        </p:nvSpPr>
        <p:spPr>
          <a:xfrm>
            <a:off x="1377647" y="446513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521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810" r="9309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4" y="5051645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Lúc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nặng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khao </a:t>
            </a:r>
            <a:r>
              <a:rPr lang="en-US" sz="2400" dirty="0" err="1">
                <a:solidFill>
                  <a:srgbClr val="C00000"/>
                </a:solidFill>
              </a:rPr>
              <a:t>khát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họa</a:t>
            </a:r>
            <a:r>
              <a:rPr lang="en-US" sz="2400" dirty="0">
                <a:solidFill>
                  <a:srgbClr val="C00000"/>
                </a:solidFill>
              </a:rPr>
              <a:t> mi.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23990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dùng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lâu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hỏng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F1D96DD4-0249-4763-A6BE-B30E69E07FD5}"/>
              </a:ext>
            </a:extLst>
          </p:cNvPr>
          <p:cNvSpPr/>
          <p:nvPr/>
        </p:nvSpPr>
        <p:spPr>
          <a:xfrm>
            <a:off x="1377647" y="425548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606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72006" r="50262" b="4244"/>
          <a:stretch/>
        </p:blipFill>
        <p:spPr>
          <a:xfrm>
            <a:off x="1988431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6" y="4788460"/>
            <a:ext cx="1081435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thật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từ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đậu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6" y="601006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bổ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giúp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khỏi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37D9A4CC-7F47-4C60-A225-F467484EC305}"/>
              </a:ext>
            </a:extLst>
          </p:cNvPr>
          <p:cNvSpPr/>
          <p:nvPr/>
        </p:nvSpPr>
        <p:spPr>
          <a:xfrm>
            <a:off x="1477032" y="425548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893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32631"/>
            <a:ext cx="12184108" cy="6513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3" t="72771" r="9276" b="3479"/>
          <a:stretch/>
        </p:blipFill>
        <p:spPr>
          <a:xfrm>
            <a:off x="1984485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51038" y="4995534"/>
            <a:ext cx="10814353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muốn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xin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93719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hứa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sẽ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9CC6C6BB-365D-4C38-8A37-592E53D81601}"/>
              </a:ext>
            </a:extLst>
          </p:cNvPr>
          <p:cNvSpPr/>
          <p:nvPr/>
        </p:nvSpPr>
        <p:spPr>
          <a:xfrm>
            <a:off x="1364958" y="43263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427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0EE42-46DB-4D34-A6F4-4C5B2871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/>
        </p:blipFill>
        <p:spPr>
          <a:xfrm>
            <a:off x="0" y="449825"/>
            <a:ext cx="12226492" cy="640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4B504-BB73-4515-9868-F901C8B6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0" y="5288700"/>
            <a:ext cx="1843455" cy="1569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9C189F-774E-4596-A404-7741BAF75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0" t="39460" r="1523" b="50946"/>
          <a:stretch/>
        </p:blipFill>
        <p:spPr>
          <a:xfrm rot="169168">
            <a:off x="1532556" y="3512957"/>
            <a:ext cx="702576" cy="5151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E424DA-9F61-4487-983D-415F956B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3" r="919"/>
          <a:stretch/>
        </p:blipFill>
        <p:spPr>
          <a:xfrm>
            <a:off x="340468" y="1376358"/>
            <a:ext cx="8852170" cy="1402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AA7472-C820-4E2C-8D5C-22CA6240DF71}"/>
              </a:ext>
            </a:extLst>
          </p:cNvPr>
          <p:cNvSpPr txBox="1"/>
          <p:nvPr/>
        </p:nvSpPr>
        <p:spPr>
          <a:xfrm>
            <a:off x="1843455" y="1631361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Kể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3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endParaRPr lang="en-US" sz="36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A2A1B9-B9A3-4916-9BD9-F3C49B4665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25376" r="50000" b="56234"/>
          <a:stretch/>
        </p:blipFill>
        <p:spPr>
          <a:xfrm>
            <a:off x="2379930" y="2789140"/>
            <a:ext cx="6428417" cy="3862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BA8F71-D34B-4942-BCAB-733633E39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8" t="25165" r="10005" b="56445"/>
          <a:stretch/>
        </p:blipFill>
        <p:spPr>
          <a:xfrm>
            <a:off x="2379930" y="2834032"/>
            <a:ext cx="6428417" cy="3862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53AF30-F2F8-45E6-BEC0-2296337695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50726" r="49970" b="30884"/>
          <a:stretch/>
        </p:blipFill>
        <p:spPr>
          <a:xfrm>
            <a:off x="2379929" y="2840960"/>
            <a:ext cx="6428417" cy="3862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559CCE-1B00-4314-B18D-4FAB780AA3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50726" r="9951" b="30884"/>
          <a:stretch/>
        </p:blipFill>
        <p:spPr>
          <a:xfrm>
            <a:off x="2379929" y="2847888"/>
            <a:ext cx="6428417" cy="38621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13774D-6689-4C60-90FA-D83088479F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t="75937" r="50704" b="5673"/>
          <a:stretch/>
        </p:blipFill>
        <p:spPr>
          <a:xfrm>
            <a:off x="2379929" y="2775284"/>
            <a:ext cx="6428417" cy="3862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524E3-A725-4EE1-842E-1E59E102F2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2" t="75726" r="9951" b="5884"/>
          <a:stretch/>
        </p:blipFill>
        <p:spPr>
          <a:xfrm>
            <a:off x="2379928" y="2823454"/>
            <a:ext cx="6428417" cy="38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3BDAB1-0469-4A9B-B0C3-D2B17F046ACC}"/>
              </a:ext>
            </a:extLst>
          </p:cNvPr>
          <p:cNvGrpSpPr/>
          <p:nvPr/>
        </p:nvGrpSpPr>
        <p:grpSpPr>
          <a:xfrm>
            <a:off x="382076" y="66368"/>
            <a:ext cx="11809924" cy="6441562"/>
            <a:chOff x="382076" y="66368"/>
            <a:chExt cx="11809924" cy="6441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4CAFC3-D2D9-480D-94BA-ABAA8B673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" t="1595" r="2280" b="9266"/>
            <a:stretch/>
          </p:blipFill>
          <p:spPr>
            <a:xfrm>
              <a:off x="382076" y="553372"/>
              <a:ext cx="10413744" cy="5954558"/>
            </a:xfrm>
            <a:prstGeom prst="snip2SameRect">
              <a:avLst>
                <a:gd name="adj1" fmla="val 17159"/>
                <a:gd name="adj2" fmla="val 0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EE1DC3-E792-4D14-97C9-6E3BF3A9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903" y="2723292"/>
              <a:ext cx="2063468" cy="10433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786E54-9BE3-4015-BFDD-6C510156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796" y="66368"/>
              <a:ext cx="1981204" cy="181051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96826" y="4007625"/>
            <a:ext cx="4108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Nghe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kể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lại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câu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chuyện</a:t>
            </a:r>
            <a:endParaRPr lang="en-US" sz="4400" b="1" dirty="0">
              <a:ln w="3175">
                <a:solidFill>
                  <a:srgbClr val="FFFF99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32043FF-528B-4A18-B28A-DDD09AA2AB40}"/>
              </a:ext>
            </a:extLst>
          </p:cNvPr>
          <p:cNvSpPr/>
          <p:nvPr/>
        </p:nvSpPr>
        <p:spPr>
          <a:xfrm>
            <a:off x="6103327" y="2484163"/>
            <a:ext cx="5137449" cy="2912748"/>
          </a:xfrm>
          <a:prstGeom prst="wedgeEllipseCallout">
            <a:avLst>
              <a:gd name="adj1" fmla="val -45806"/>
              <a:gd name="adj2" fmla="val 39713"/>
            </a:avLst>
          </a:prstGeom>
          <a:solidFill>
            <a:srgbClr val="FFFF99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56F90-448A-4849-A5C9-3D352CBA6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5214" b="4849"/>
          <a:stretch/>
        </p:blipFill>
        <p:spPr>
          <a:xfrm flipH="1">
            <a:off x="-2" y="354572"/>
            <a:ext cx="7329949" cy="6178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3327" y="3340372"/>
            <a:ext cx="5275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7E224-055E-45E5-888C-853AAC1B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4601589" y="4735517"/>
            <a:ext cx="1843455" cy="1569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BB1F1-A0A3-4D20-BBB0-24DC3BB21D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60" y="5435"/>
            <a:ext cx="2398140" cy="1941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FDE8B-0A79-49A8-A83F-2A8BDDE60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6" y="-73417"/>
            <a:ext cx="2607110" cy="1701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AE503D-62CA-4ECF-A2F2-B60AB8881D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72" y="-96821"/>
            <a:ext cx="1992080" cy="13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3C218-6A7F-4FFB-9F6C-EB56B8D0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" y="406500"/>
            <a:ext cx="12180844" cy="6451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730501" y="1877923"/>
            <a:ext cx="6730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134: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họa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165221" y="3632249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AN-ĐÉC-XEN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88F3CA-48B9-4529-B9A1-16D107EB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5026780" y="4004192"/>
            <a:ext cx="1843455" cy="15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599FA-BE03-4E4D-AC07-127D9B5E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90"/>
            <a:ext cx="12192000" cy="642409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2345826" y="2785006"/>
            <a:ext cx="6231988" cy="1716259"/>
          </a:xfrm>
          <a:prstGeom prst="cloud">
            <a:avLst/>
          </a:prstGeom>
          <a:solidFill>
            <a:srgbClr val="B2DE82"/>
          </a:solidFill>
          <a:ln w="381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2132750" y="3279394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87422-72CB-4C39-878C-C1C6BFBE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1059463" y="3309658"/>
            <a:ext cx="1843455" cy="156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833E-A13B-4A4A-BB95-883961E0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35"/>
            <a:ext cx="12192000" cy="635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70029-DD54-42EC-BF7E-293264B8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426" b="7558"/>
          <a:stretch/>
        </p:blipFill>
        <p:spPr>
          <a:xfrm>
            <a:off x="0" y="766916"/>
            <a:ext cx="12192000" cy="532416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1150373" y="3068454"/>
            <a:ext cx="9999407" cy="2595715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Trả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lời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theo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tranh</a:t>
            </a:r>
            <a:endParaRPr lang="en-US" sz="4400" b="1" dirty="0">
              <a:ln w="9525">
                <a:solidFill>
                  <a:srgbClr val="FFFF99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242133" y="2806500"/>
            <a:ext cx="673381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GIẢI CỨU NHỮNG CHÚ CHIM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A032DE-D918-460C-8616-BBDB3434A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458" y="1171770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18968C8-DC84-4B50-80DF-BF777E6735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7658" y="1647226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Summer Shower - Quincas Moreira">
            <a:hlinkClick r:id="" action="ppaction://media"/>
            <a:extLst>
              <a:ext uri="{FF2B5EF4-FFF2-40B4-BE49-F238E27FC236}">
                <a16:creationId xmlns:a16="http://schemas.microsoft.com/office/drawing/2014/main" id="{3ED6292D-30E3-484B-B193-A9498BC8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23821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1CF42-74C7-4B2A-8ACF-A9DBD0E0D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4"/>
          <a:stretch/>
        </p:blipFill>
        <p:spPr>
          <a:xfrm>
            <a:off x="-1" y="403882"/>
            <a:ext cx="12192001" cy="645640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208400" y="403882"/>
            <a:ext cx="11775197" cy="2079918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Hướng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thực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5BE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GIẢI CỨU NHỮNG CHÚ CHIM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228AEA-58F5-46C3-956D-3B30E7F58D2E}"/>
              </a:ext>
            </a:extLst>
          </p:cNvPr>
          <p:cNvSpPr/>
          <p:nvPr/>
        </p:nvSpPr>
        <p:spPr>
          <a:xfrm>
            <a:off x="1183717" y="2483800"/>
            <a:ext cx="10648335" cy="397031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457200" indent="-457200">
              <a:buAutoNum type="arabicPeriod"/>
            </a:pP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Hs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6)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thoát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(1 - 6)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slide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cú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- Click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lồng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91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15395" y="425548"/>
            <a:ext cx="12184108" cy="6432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2757A-ED9C-4C50-94AA-8B7B3E1A5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128" y="3421747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F2D452-AE0E-43A3-BC8B-D697A2580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983563-5058-47D3-B011-6933D9F79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106" y="2686857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51E9C-E260-4E8F-9046-C5763D106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416" y="114230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8B81C-22C5-4A0F-AC5E-4AFA94F28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2000" y="650875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E7FA9-058E-43D2-80BF-759B14EF3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3113" y="1171575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984B4-8892-4999-BA7D-81093A3DF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6568" y="2352674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6F128-1127-491C-B079-1737732EEA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136" y="2052638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711F84-E0C5-4BC0-9BD5-70EC7F7DB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8162" y="396876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B3884-511F-424A-AEFF-D300C5FDF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4919" y="423168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16">
            <a:hlinkClick r:id="rId14" action="ppaction://hlinksldjump"/>
            <a:extLst>
              <a:ext uri="{FF2B5EF4-FFF2-40B4-BE49-F238E27FC236}">
                <a16:creationId xmlns:a16="http://schemas.microsoft.com/office/drawing/2014/main" id="{0C554564-B60C-4EC3-996C-19F944D6C25C}"/>
              </a:ext>
            </a:extLst>
          </p:cNvPr>
          <p:cNvSpPr/>
          <p:nvPr/>
        </p:nvSpPr>
        <p:spPr>
          <a:xfrm>
            <a:off x="1594655" y="2205001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A65BE-F159-4AE0-98CC-A587D267A5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5406" y="398463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5" action="ppaction://hlinksldjump"/>
            <a:extLst>
              <a:ext uri="{FF2B5EF4-FFF2-40B4-BE49-F238E27FC236}">
                <a16:creationId xmlns:a16="http://schemas.microsoft.com/office/drawing/2014/main" id="{872E8D48-9BF7-40E9-BF49-07FA4AFEC823}"/>
              </a:ext>
            </a:extLst>
          </p:cNvPr>
          <p:cNvSpPr/>
          <p:nvPr/>
        </p:nvSpPr>
        <p:spPr>
          <a:xfrm>
            <a:off x="3456781" y="2259208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hlinkClick r:id="rId16" action="ppaction://hlinksldjump"/>
            <a:extLst>
              <a:ext uri="{FF2B5EF4-FFF2-40B4-BE49-F238E27FC236}">
                <a16:creationId xmlns:a16="http://schemas.microsoft.com/office/drawing/2014/main" id="{06B325E8-41B1-437D-9403-2DFA56B5D494}"/>
              </a:ext>
            </a:extLst>
          </p:cNvPr>
          <p:cNvSpPr/>
          <p:nvPr/>
        </p:nvSpPr>
        <p:spPr>
          <a:xfrm>
            <a:off x="5776045" y="2312482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hlinkClick r:id="rId17" action="ppaction://hlinksldjump"/>
            <a:extLst>
              <a:ext uri="{FF2B5EF4-FFF2-40B4-BE49-F238E27FC236}">
                <a16:creationId xmlns:a16="http://schemas.microsoft.com/office/drawing/2014/main" id="{C3678632-305C-495B-B66F-1021C7E826BB}"/>
              </a:ext>
            </a:extLst>
          </p:cNvPr>
          <p:cNvSpPr/>
          <p:nvPr/>
        </p:nvSpPr>
        <p:spPr>
          <a:xfrm>
            <a:off x="8311564" y="4109292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3F665-0C6A-4A02-A200-DB753EA84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637" y="2770384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566C79E0-D3AF-42B9-958F-F41E6655891E}"/>
              </a:ext>
            </a:extLst>
          </p:cNvPr>
          <p:cNvSpPr/>
          <p:nvPr/>
        </p:nvSpPr>
        <p:spPr>
          <a:xfrm>
            <a:off x="975127" y="4665786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50FF2B9D-49EC-41EC-89FB-071A4C88239D}"/>
              </a:ext>
            </a:extLst>
          </p:cNvPr>
          <p:cNvSpPr/>
          <p:nvPr/>
        </p:nvSpPr>
        <p:spPr>
          <a:xfrm>
            <a:off x="9924377" y="424269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236547-64C2-433F-85AC-1DD9F5A932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12" y="812019"/>
            <a:ext cx="2474577" cy="2041526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  <a:extLst>
              <a:ext uri="{FF2B5EF4-FFF2-40B4-BE49-F238E27FC236}">
                <a16:creationId xmlns:a16="http://schemas.microsoft.com/office/drawing/2014/main" id="{4F677BA4-723C-4E42-9B0F-524DB8D5D89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54224" r="66849" b="29835"/>
          <a:stretch/>
        </p:blipFill>
        <p:spPr>
          <a:xfrm>
            <a:off x="9129711" y="5764823"/>
            <a:ext cx="2081984" cy="10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32 L 0.09635 0.00047 L 0.22057 -0.01643 L 0.29114 -0.07916 L 0.39765 -0.10301 C 0.40703 -0.10648 0.40442 -0.10277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59 0.03635 0.53606 0.03635 0.5388 0.03635 L 0.56172 0.04283 L 0.5707 0.04283 L 0.60338 0.06181 L 0.6164 0.1125 C 0.61849 0.12848 0.61836 0.12246 0.61836 0.12963 L 0.63125 0.1669 L 0.66015 0.21111 C 0.66237 0.21482 0.66458 0.21945 0.66705 0.22292 C 0.66888 0.22547 0.67304 0.22963 0.67304 0.22986 L 0.69388 0.24676 C 0.69687 0.24838 0.69974 0.25047 0.70286 0.25162 C 0.70547 0.25278 0.7082 0.25232 0.7108 0.25348 C 0.71224 0.25394 0.71484 0.25672 0.71484 0.25695 L 0.87799 0.28588 " pathEditMode="relative" rAng="0" ptsTypes="AAAAAAAAAAAAAAAAAAAAAAAAA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00" y="70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6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00" y="1465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7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00" y="2402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bldLvl="0" animBg="1"/>
      <p:bldP spid="20" grpId="0" bldLvl="0" animBg="1"/>
      <p:bldP spid="21" grpId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24250" r="50000" b="52000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7" name="Oval 6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8BF69427-21ED-44B0-ACA2-6D3DBF4FC815}"/>
              </a:ext>
            </a:extLst>
          </p:cNvPr>
          <p:cNvSpPr/>
          <p:nvPr/>
        </p:nvSpPr>
        <p:spPr>
          <a:xfrm>
            <a:off x="1377647" y="425548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7" y="4926861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trong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tuyệt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đẹp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77647" y="5486226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vườn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thơm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Điều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nhất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mê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hồn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23778" r="9509" b="52472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6" y="4926861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đòi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69754" y="548622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làm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cảm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động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mắt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2A52331F-7CEA-46D0-982A-AB43B31F50A2}"/>
              </a:ext>
            </a:extLst>
          </p:cNvPr>
          <p:cNvSpPr/>
          <p:nvPr/>
        </p:nvSpPr>
        <p:spPr>
          <a:xfrm>
            <a:off x="1377646" y="469684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88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398</Words>
  <Application>Microsoft Office PowerPoint</Application>
  <PresentationFormat>Widescreen</PresentationFormat>
  <Paragraphs>49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Tahoma</vt:lpstr>
      <vt:lpstr>宋体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114</cp:revision>
  <dcterms:created xsi:type="dcterms:W3CDTF">2021-11-01T08:16:43Z</dcterms:created>
  <dcterms:modified xsi:type="dcterms:W3CDTF">2022-03-16T03:14:16Z</dcterms:modified>
</cp:coreProperties>
</file>