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</p:sldMasterIdLst>
  <p:notesMasterIdLst>
    <p:notesMasterId r:id="rId23"/>
  </p:notesMasterIdLst>
  <p:sldIdLst>
    <p:sldId id="397" r:id="rId2"/>
    <p:sldId id="365" r:id="rId3"/>
    <p:sldId id="342" r:id="rId4"/>
    <p:sldId id="367" r:id="rId5"/>
    <p:sldId id="368" r:id="rId6"/>
    <p:sldId id="369" r:id="rId7"/>
    <p:sldId id="370" r:id="rId8"/>
    <p:sldId id="371" r:id="rId9"/>
    <p:sldId id="372" r:id="rId10"/>
    <p:sldId id="354" r:id="rId11"/>
    <p:sldId id="344" r:id="rId12"/>
    <p:sldId id="345" r:id="rId13"/>
    <p:sldId id="346" r:id="rId14"/>
    <p:sldId id="347" r:id="rId15"/>
    <p:sldId id="348" r:id="rId16"/>
    <p:sldId id="349" r:id="rId17"/>
    <p:sldId id="357" r:id="rId18"/>
    <p:sldId id="358" r:id="rId19"/>
    <p:sldId id="366" r:id="rId20"/>
    <p:sldId id="363" r:id="rId21"/>
    <p:sldId id="270" r:id="rId22"/>
  </p:sldIdLst>
  <p:sldSz cx="12192000" cy="6858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38" d="100"/>
          <a:sy n="38" d="100"/>
        </p:scale>
        <p:origin x="-138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CF547-2FBF-47B2-ABC3-7E65257B1FC9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639DB-AB53-471F-9711-D06CD6E0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9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0617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27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83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0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B1CA90F-2717-45D5-AAAF-180117997412}"/>
              </a:ext>
            </a:extLst>
          </p:cNvPr>
          <p:cNvSpPr/>
          <p:nvPr userDrawn="1"/>
        </p:nvSpPr>
        <p:spPr>
          <a:xfrm>
            <a:off x="10796856" y="22327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C729255-DBED-4DE9-851F-690028ACA3B7}"/>
              </a:ext>
            </a:extLst>
          </p:cNvPr>
          <p:cNvSpPr/>
          <p:nvPr userDrawn="1"/>
        </p:nvSpPr>
        <p:spPr>
          <a:xfrm>
            <a:off x="1100617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88" r:id="rId2"/>
    <p:sldLayoutId id="2147483689" r:id="rId3"/>
    <p:sldLayoutId id="2147483690" r:id="rId4"/>
    <p:sldLayoutId id="2147483691" r:id="rId5"/>
    <p:sldLayoutId id="2147483695" r:id="rId6"/>
    <p:sldLayoutId id="2147483696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1411077" y="1648606"/>
            <a:ext cx="9369873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Mèo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lạc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43467" y="93762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16012" y="6730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2593075" y="321919"/>
            <a:ext cx="9430603" cy="5827594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242344" y="2018097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4174" y="2932710"/>
            <a:ext cx="682840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KỂ LẠI</a:t>
            </a: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512276"/>
            <a:ext cx="12192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54B0A2-4167-49F8-979A-7A09FF20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17" y="232099"/>
            <a:ext cx="9877966" cy="63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9824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71B462-796F-409E-9643-1457C8BD0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75" y="246145"/>
            <a:ext cx="8726249" cy="63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5883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120959-8873-4CFD-A2A6-046CCDFBE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33" y="540096"/>
            <a:ext cx="9293133" cy="61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567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911862-7640-4593-8F95-B981680CA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94" y="137549"/>
            <a:ext cx="8286012" cy="67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3127FE-90E7-4EB9-BA01-F9258F50E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35" y="198401"/>
            <a:ext cx="8229530" cy="66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03958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43D762-1351-41AF-AE90-2B138A685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26" y="391348"/>
            <a:ext cx="8635347" cy="64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64512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2646084" y="162893"/>
            <a:ext cx="9430603" cy="52873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68322" y="2320153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594" y="2240258"/>
            <a:ext cx="6828404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KỂ CHUYỆN</a:t>
            </a: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8" y="5316146"/>
            <a:ext cx="1398456" cy="15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9ED82F-FB9F-4736-BE61-A63F67D7CCAC}"/>
              </a:ext>
            </a:extLst>
          </p:cNvPr>
          <p:cNvSpPr txBox="1"/>
          <p:nvPr/>
        </p:nvSpPr>
        <p:spPr>
          <a:xfrm>
            <a:off x="3745203" y="491890"/>
            <a:ext cx="470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UTM Avo" panose="02040603050506020204" pitchFamily="18" charset="0"/>
              </a:rPr>
              <a:t>3. </a:t>
            </a:r>
            <a:r>
              <a:rPr lang="en-US" sz="2800" b="1" dirty="0" err="1">
                <a:latin typeface="UTM Avo" panose="02040603050506020204" pitchFamily="18" charset="0"/>
              </a:rPr>
              <a:t>Kể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theo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tranh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6AEC03-F1F8-467D-BB53-5F310CF4A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7" y="1034624"/>
            <a:ext cx="3608556" cy="2726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3F48E4-0A6D-42AA-BD5C-8DE1826CD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6" y="1034624"/>
            <a:ext cx="3778804" cy="2726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075BB5-8FCE-43E7-A032-C2476BCC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3" y="995330"/>
            <a:ext cx="4096812" cy="2726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F5CCC91-DC40-4A3E-903F-EA37CF5AE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" y="3741262"/>
            <a:ext cx="3770287" cy="30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7906AED-7818-42AE-86D2-A0FEAC098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6" y="3760513"/>
            <a:ext cx="3778804" cy="3097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4741A9D-A039-4329-BB9F-1AD3759DA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3" y="3741262"/>
            <a:ext cx="4136280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xmlns="" id="{C534DB4E-A572-445B-B536-A42CA5EDB6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0"/>
            <a:ext cx="12192000" cy="64849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FF43D1-A311-4698-BBC9-03ECA19C0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80" y="438041"/>
            <a:ext cx="2026920" cy="1804863"/>
          </a:xfrm>
          <a:prstGeom prst="rect">
            <a:avLst/>
          </a:prstGeom>
        </p:spPr>
      </p:pic>
      <p:sp>
        <p:nvSpPr>
          <p:cNvPr id="9" name="菱形 7">
            <a:extLst>
              <a:ext uri="{FF2B5EF4-FFF2-40B4-BE49-F238E27FC236}">
                <a16:creationId xmlns:a16="http://schemas.microsoft.com/office/drawing/2014/main" xmlns="" id="{0327EF4B-C14C-42E2-82FE-171E65E3172D}"/>
              </a:ext>
            </a:extLst>
          </p:cNvPr>
          <p:cNvSpPr/>
          <p:nvPr/>
        </p:nvSpPr>
        <p:spPr>
          <a:xfrm>
            <a:off x="2337577" y="414404"/>
            <a:ext cx="6795246" cy="119046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1A7404-FFDC-42F3-9F8B-9D32C4652435}"/>
              </a:ext>
            </a:extLst>
          </p:cNvPr>
          <p:cNvSpPr txBox="1"/>
          <p:nvPr/>
        </p:nvSpPr>
        <p:spPr>
          <a:xfrm>
            <a:off x="4465798" y="588987"/>
            <a:ext cx="401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Ý NGHĨA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菱形 6">
            <a:extLst>
              <a:ext uri="{FF2B5EF4-FFF2-40B4-BE49-F238E27FC236}">
                <a16:creationId xmlns:a16="http://schemas.microsoft.com/office/drawing/2014/main" xmlns="" id="{AA3441BF-A7B0-4F04-90F8-F11546E3F8BD}"/>
              </a:ext>
            </a:extLst>
          </p:cNvPr>
          <p:cNvSpPr/>
          <p:nvPr/>
        </p:nvSpPr>
        <p:spPr>
          <a:xfrm rot="20134579">
            <a:off x="363650" y="1340553"/>
            <a:ext cx="12387742" cy="5599523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E3912B-D78D-4756-9885-12B26E8E212A}"/>
              </a:ext>
            </a:extLst>
          </p:cNvPr>
          <p:cNvSpPr txBox="1"/>
          <p:nvPr/>
        </p:nvSpPr>
        <p:spPr>
          <a:xfrm>
            <a:off x="5423306" y="1730777"/>
            <a:ext cx="628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ai?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118ECB-2042-4575-AF53-7717C6F13790}"/>
              </a:ext>
            </a:extLst>
          </p:cNvPr>
          <p:cNvSpPr txBox="1"/>
          <p:nvPr/>
        </p:nvSpPr>
        <p:spPr>
          <a:xfrm>
            <a:off x="4613321" y="2929833"/>
            <a:ext cx="600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nhím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cú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A6EB08-78B8-4E18-B275-A92EC8A04C7D}"/>
              </a:ext>
            </a:extLst>
          </p:cNvPr>
          <p:cNvSpPr txBox="1"/>
          <p:nvPr/>
        </p:nvSpPr>
        <p:spPr>
          <a:xfrm>
            <a:off x="2928355" y="4672101"/>
            <a:ext cx="719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9006CA-04FC-4EF2-8875-DA72C48A1B13}"/>
              </a:ext>
            </a:extLst>
          </p:cNvPr>
          <p:cNvSpPr txBox="1"/>
          <p:nvPr/>
        </p:nvSpPr>
        <p:spPr>
          <a:xfrm>
            <a:off x="3239485" y="4143234"/>
            <a:ext cx="7378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E3D918F-B349-4B6C-92D8-241C41D2A6DF}"/>
              </a:ext>
            </a:extLst>
          </p:cNvPr>
          <p:cNvSpPr txBox="1"/>
          <p:nvPr/>
        </p:nvSpPr>
        <p:spPr>
          <a:xfrm>
            <a:off x="5057437" y="2347969"/>
            <a:ext cx="600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,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7EB43BC-646C-4240-906C-D6CD4B9EFC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0" t="6499" r="11153" b="28505"/>
          <a:stretch/>
        </p:blipFill>
        <p:spPr>
          <a:xfrm rot="20103689">
            <a:off x="-23550" y="1516005"/>
            <a:ext cx="1531652" cy="1254406"/>
          </a:xfrm>
          <a:prstGeom prst="rect">
            <a:avLst/>
          </a:prstGeom>
        </p:spPr>
      </p:pic>
      <p:pic>
        <p:nvPicPr>
          <p:cNvPr id="19" name="Picture 7" descr="C:\Users\ADMIN\Desktop\ảnh cắt\1a.png">
            <a:extLst>
              <a:ext uri="{FF2B5EF4-FFF2-40B4-BE49-F238E27FC236}">
                <a16:creationId xmlns:a16="http://schemas.microsoft.com/office/drawing/2014/main" xmlns="" id="{0A19FCF3-912C-4406-B2F9-A951FC3E0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8947" r="8331" b="26135"/>
          <a:stretch/>
        </p:blipFill>
        <p:spPr bwMode="auto">
          <a:xfrm rot="1518003">
            <a:off x="9499600" y="4342792"/>
            <a:ext cx="2330024" cy="218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3C45C18-6A2F-4D06-83D8-F74068AD0823}"/>
              </a:ext>
            </a:extLst>
          </p:cNvPr>
          <p:cNvSpPr txBox="1"/>
          <p:nvPr/>
        </p:nvSpPr>
        <p:spPr>
          <a:xfrm>
            <a:off x="3239485" y="5258196"/>
            <a:ext cx="61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41CE1EC-45E1-4684-A737-0EF1F12468D0}"/>
              </a:ext>
            </a:extLst>
          </p:cNvPr>
          <p:cNvSpPr txBox="1"/>
          <p:nvPr/>
        </p:nvSpPr>
        <p:spPr>
          <a:xfrm>
            <a:off x="2716987" y="5777467"/>
            <a:ext cx="5412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 descr="C:\Users\ADMIN\Desktop\ảnh cắt\1z.png">
            <a:extLst>
              <a:ext uri="{FF2B5EF4-FFF2-40B4-BE49-F238E27FC236}">
                <a16:creationId xmlns:a16="http://schemas.microsoft.com/office/drawing/2014/main" xmlns="" id="{DF89B42C-ACDB-4BCD-BC21-E16E98163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6467" r="10146" b="29112"/>
          <a:stretch/>
        </p:blipFill>
        <p:spPr bwMode="auto">
          <a:xfrm>
            <a:off x="1378835" y="1102519"/>
            <a:ext cx="1549520" cy="15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ảnh cắt\c1.png">
            <a:extLst>
              <a:ext uri="{FF2B5EF4-FFF2-40B4-BE49-F238E27FC236}">
                <a16:creationId xmlns:a16="http://schemas.microsoft.com/office/drawing/2014/main" xmlns="" id="{34203A21-71F6-471E-A5BF-BB508F6B2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5547" r="10511" b="30008"/>
          <a:stretch/>
        </p:blipFill>
        <p:spPr bwMode="auto">
          <a:xfrm rot="2186069">
            <a:off x="3089985" y="1514225"/>
            <a:ext cx="1517508" cy="1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ảnh cắt\dc.png">
            <a:extLst>
              <a:ext uri="{FF2B5EF4-FFF2-40B4-BE49-F238E27FC236}">
                <a16:creationId xmlns:a16="http://schemas.microsoft.com/office/drawing/2014/main" xmlns="" id="{4FA2FB13-F737-4B24-B777-1769A0BB3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11209" r="2980" b="27508"/>
          <a:stretch/>
        </p:blipFill>
        <p:spPr bwMode="auto">
          <a:xfrm>
            <a:off x="128376" y="4333647"/>
            <a:ext cx="2059813" cy="14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ảnh cắt\ev.png">
            <a:extLst>
              <a:ext uri="{FF2B5EF4-FFF2-40B4-BE49-F238E27FC236}">
                <a16:creationId xmlns:a16="http://schemas.microsoft.com/office/drawing/2014/main" xmlns="" id="{27D5D4DB-CA66-46BA-B8D7-A42161B56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16812" r="8737" b="27508"/>
          <a:stretch/>
        </p:blipFill>
        <p:spPr bwMode="auto">
          <a:xfrm rot="19516725">
            <a:off x="715685" y="2877072"/>
            <a:ext cx="1936491" cy="13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146B1C-3F7C-4130-81EF-904659F7E46E}"/>
              </a:ext>
            </a:extLst>
          </p:cNvPr>
          <p:cNvSpPr txBox="1"/>
          <p:nvPr/>
        </p:nvSpPr>
        <p:spPr>
          <a:xfrm>
            <a:off x="2157692" y="533400"/>
            <a:ext cx="787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22" panose="020B0803050302020204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Quan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0D4E77-8A99-42D7-8CD1-92AF87B1F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2" y="995065"/>
            <a:ext cx="3608556" cy="2726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4239F6-EA57-4F88-B347-33FAB170D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0" y="1053874"/>
            <a:ext cx="3778804" cy="2726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A0C8C7-DDCF-4652-8A0E-E8FFFE2AA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7" y="1014580"/>
            <a:ext cx="4096812" cy="2726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2A3950-850E-4EF2-9A5D-F27CD9FA8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" y="3760512"/>
            <a:ext cx="3770287" cy="30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A04428-7C36-480C-905D-EDB6A908B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0" y="3819321"/>
            <a:ext cx="3778804" cy="3057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1F9EB17-09C0-4EF6-A0C5-D81D0E49B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7" y="3760512"/>
            <a:ext cx="4136280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929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013640-29D0-45EE-B26C-52519FCB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376"/>
            <a:ext cx="12192000" cy="6445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D3A9EC-31C9-4C4B-AC78-5C39FE245763}"/>
              </a:ext>
            </a:extLst>
          </p:cNvPr>
          <p:cNvSpPr txBox="1"/>
          <p:nvPr/>
        </p:nvSpPr>
        <p:spPr>
          <a:xfrm>
            <a:off x="3246274" y="1604784"/>
            <a:ext cx="6315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DẶN DÒ</a:t>
            </a:r>
            <a:endParaRPr kumimoji="0" lang="vi-VN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14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8172" r="5499"/>
          <a:stretch/>
        </p:blipFill>
        <p:spPr>
          <a:xfrm>
            <a:off x="2870579" y="321919"/>
            <a:ext cx="9321421" cy="52736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74106" y="2526919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7087" y="2776980"/>
            <a:ext cx="682840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KỂ </a:t>
            </a:r>
            <a:r>
              <a:rPr lang="vi-VN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TM Avo" panose="02040603050506020204" pitchFamily="18" charset="0"/>
              </a:rPr>
              <a:t>CHUYỆN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427"/>
            <a:ext cx="12192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4563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649618-74E2-43E0-8382-F28C9F090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b="24702"/>
          <a:stretch/>
        </p:blipFill>
        <p:spPr>
          <a:xfrm>
            <a:off x="647700" y="460538"/>
            <a:ext cx="10896600" cy="59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2760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483DBB-1A1E-494F-8537-D7D651289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8"/>
          <a:stretch/>
        </p:blipFill>
        <p:spPr>
          <a:xfrm>
            <a:off x="442721" y="337118"/>
            <a:ext cx="11306558" cy="61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899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5D4006-8201-4965-9625-9D0E7116C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6"/>
          <a:stretch/>
        </p:blipFill>
        <p:spPr>
          <a:xfrm>
            <a:off x="238398" y="417864"/>
            <a:ext cx="11715204" cy="6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7036E3-E203-4699-8AAC-034D2CCE1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0"/>
          <a:stretch/>
        </p:blipFill>
        <p:spPr>
          <a:xfrm>
            <a:off x="685800" y="56848"/>
            <a:ext cx="10820399" cy="67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9851A4-5A1B-47F6-A301-7368713A7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3"/>
          <a:stretch/>
        </p:blipFill>
        <p:spPr>
          <a:xfrm>
            <a:off x="899885" y="278452"/>
            <a:ext cx="10392229" cy="63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EC386E-791C-4F96-BABA-8B6923D31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4"/>
          <a:stretch/>
        </p:blipFill>
        <p:spPr>
          <a:xfrm>
            <a:off x="878114" y="299703"/>
            <a:ext cx="10435771" cy="62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101</Words>
  <Application>Microsoft Office PowerPoint</Application>
  <PresentationFormat>Custom</PresentationFormat>
  <Paragraphs>20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等线</vt:lpstr>
      <vt:lpstr>UTM Avo</vt:lpstr>
      <vt:lpstr>HP-222</vt:lpstr>
      <vt:lpstr>zihun35hao-jindianyahei</vt:lpstr>
      <vt:lpstr>Times New Roman</vt:lpstr>
      <vt:lpstr>Calibri</vt:lpstr>
      <vt:lpstr>1_HOC10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93</cp:revision>
  <dcterms:created xsi:type="dcterms:W3CDTF">2021-11-01T08:16:43Z</dcterms:created>
  <dcterms:modified xsi:type="dcterms:W3CDTF">2022-03-03T04:25:50Z</dcterms:modified>
</cp:coreProperties>
</file>