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19536-17D4-41E2-AF1B-66D852B54E7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846DA-34C6-4E57-BFA5-9B7E1B39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1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3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6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3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7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8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7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5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8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6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1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E8B0-68E2-4F29-BFA6-81404FD65153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8A1F4-21F5-4F3B-AE45-9CABFD983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96639" y="1648606"/>
            <a:ext cx="599875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126: uyn - uyt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995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3933" y="3600450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 GIẢI LAO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5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Nhạc thiếu nhi vui nhộn cho bé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9E7F91BE-AB85-4750-8F8D-56E8E165D3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75" end="5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6282"/>
            <a:ext cx="12192000" cy="64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6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2022-03-14T03:19:44Z</dcterms:created>
  <dcterms:modified xsi:type="dcterms:W3CDTF">2022-03-14T03:20:02Z</dcterms:modified>
</cp:coreProperties>
</file>