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8C158-94D2-4432-85AE-E2FC18BA4074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0F4CF-C18F-42F5-BA9A-07C376868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6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9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7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94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2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7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1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6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5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6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2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3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5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3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8E736-BA90-431F-BF88-35AFD5645E6B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8B60C-EC22-4116-90F3-E0458E68E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5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slide" Target="slide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2109927" y="1630332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000" noProof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9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091992" y="2792054"/>
            <a:ext cx="8513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125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uyên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304646" y="3007410"/>
            <a:ext cx="445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53538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re Happy  Super Simple Songs">
            <a:hlinkClick r:id="" action="ppaction://media"/>
            <a:extLst>
              <a:ext uri="{FF2B5EF4-FFF2-40B4-BE49-F238E27FC236}">
                <a16:creationId xmlns:a16="http://schemas.microsoft.com/office/drawing/2014/main" id="{7D46C81F-EE08-4534-A48A-E8DEDD6F7374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6" end="13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</p:spPr>
      </p:pic>
    </p:spTree>
    <p:extLst>
      <p:ext uri="{BB962C8B-B14F-4D97-AF65-F5344CB8AC3E}">
        <p14:creationId xmlns:p14="http://schemas.microsoft.com/office/powerpoint/2010/main" val="23001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</Words>
  <Application>Microsoft Office PowerPoint</Application>
  <PresentationFormat>Widescreen</PresentationFormat>
  <Paragraphs>12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Frankfurter</vt:lpstr>
      <vt:lpstr>UTM Avo</vt:lpstr>
      <vt:lpstr>Office Theme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KHỞI ĐỘNG Trò chơi: Bay lên nào</dc:title>
  <dc:creator>Admin</dc:creator>
  <cp:lastModifiedBy>Admin</cp:lastModifiedBy>
  <cp:revision>1</cp:revision>
  <dcterms:created xsi:type="dcterms:W3CDTF">2022-03-14T03:10:18Z</dcterms:created>
  <dcterms:modified xsi:type="dcterms:W3CDTF">2022-03-14T03:10:29Z</dcterms:modified>
</cp:coreProperties>
</file>