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97" r:id="rId2"/>
    <p:sldId id="395" r:id="rId3"/>
    <p:sldId id="283" r:id="rId4"/>
    <p:sldId id="426" r:id="rId5"/>
    <p:sldId id="284" r:id="rId6"/>
    <p:sldId id="360" r:id="rId7"/>
    <p:sldId id="361" r:id="rId8"/>
    <p:sldId id="362" r:id="rId9"/>
    <p:sldId id="363" r:id="rId10"/>
    <p:sldId id="364" r:id="rId11"/>
    <p:sldId id="359" r:id="rId12"/>
    <p:sldId id="366" r:id="rId13"/>
    <p:sldId id="329" r:id="rId14"/>
    <p:sldId id="270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38" y="-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348309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xmlns="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8140CD-9087-4FCA-9752-15848C4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9" y="230045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4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4055" y="2053762"/>
            <a:ext cx="3010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xmlns="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4107688" cy="634423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9E81B7D3-8516-47D4-9357-C7C24D2A3BF2}"/>
              </a:ext>
            </a:extLst>
          </p:cNvPr>
          <p:cNvSpPr/>
          <p:nvPr/>
        </p:nvSpPr>
        <p:spPr>
          <a:xfrm>
            <a:off x="3083915" y="507021"/>
            <a:ext cx="3673015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xmlns="" id="{2FF9111B-5F43-401D-BE62-CC9057BC0ABD}"/>
              </a:ext>
            </a:extLst>
          </p:cNvPr>
          <p:cNvSpPr/>
          <p:nvPr/>
        </p:nvSpPr>
        <p:spPr>
          <a:xfrm>
            <a:off x="3279867" y="1667612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ước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xmlns="" id="{3D7E9E38-54C0-4EB0-A55C-4E5D3B2049B4}"/>
              </a:ext>
            </a:extLst>
          </p:cNvPr>
          <p:cNvSpPr/>
          <p:nvPr/>
        </p:nvSpPr>
        <p:spPr>
          <a:xfrm>
            <a:off x="4279031" y="3156746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bé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xíu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C8460DED-72ED-42D5-80C0-5C9025366CD7}"/>
              </a:ext>
            </a:extLst>
          </p:cNvPr>
          <p:cNvSpPr/>
          <p:nvPr/>
        </p:nvSpPr>
        <p:spPr>
          <a:xfrm>
            <a:off x="4835744" y="4645880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van </a:t>
            </a:r>
            <a:r>
              <a:rPr lang="en-US" sz="4000" dirty="0" err="1">
                <a:solidFill>
                  <a:srgbClr val="FF0000"/>
                </a:solidFill>
              </a:rPr>
              <a:t>xin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84CA2B4A-C643-44CD-8528-971427B10C59}"/>
              </a:ext>
            </a:extLst>
          </p:cNvPr>
          <p:cNvSpPr/>
          <p:nvPr/>
        </p:nvSpPr>
        <p:spPr>
          <a:xfrm>
            <a:off x="7139759" y="1651349"/>
            <a:ext cx="4678016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nấy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D8FF8292-F4CE-4C75-ACB1-1D14E3630FF5}"/>
              </a:ext>
            </a:extLst>
          </p:cNvPr>
          <p:cNvSpPr/>
          <p:nvPr/>
        </p:nvSpPr>
        <p:spPr>
          <a:xfrm>
            <a:off x="8393534" y="3049791"/>
            <a:ext cx="2477899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nghèo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03B6278E-F178-4541-8381-850A38BC87D4}"/>
              </a:ext>
            </a:extLst>
          </p:cNvPr>
          <p:cNvSpPr/>
          <p:nvPr/>
        </p:nvSpPr>
        <p:spPr>
          <a:xfrm>
            <a:off x="8950247" y="4645879"/>
            <a:ext cx="2234588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liền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46DB49-2D48-473C-B0F6-7D847254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0547"/>
            <a:ext cx="12192000" cy="65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F14582A2-62E7-4173-B006-72E4F0E9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40" y="905738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7F9906AC-DD68-48F4-9EF2-507E84F9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7" y="1328759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DC3C665E-7902-478A-B02A-BFB73EF8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4" y="182799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4F021A31-5EE4-488A-B1C2-91FDE32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17" y="22415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F4A6D4E4-691E-4582-ACF3-71C63587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34" y="2522012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6A8668B9-CFE1-4F8C-817E-A6307C3E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68" y="268599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84CE3061-A3F8-4017-B619-EB62017A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51" y="3046645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7F20D2A8-621C-4BA1-9B61-F514B0C9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02" y="3045320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6584C097-E775-444B-90E5-FC2D8B85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7" y="340119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A37D0984-3C30-4055-B2F5-89AF85282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6073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ADF9EF64-1F11-4940-B6C9-51C0B362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4" y="4230797"/>
            <a:ext cx="152400" cy="5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E9A82788-7AA4-4B8D-AFDC-399B1ECE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5" y="462656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4D534975-4736-4BA0-9074-CAD3C688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17" y="50228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640" y="1471312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+mj-lt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373" y="1471312"/>
            <a:ext cx="1271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+mj-lt"/>
              </a:rPr>
              <a:t>ẳng</a:t>
            </a:r>
            <a:endParaRPr lang="en-US" alt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" y="254482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56</Words>
  <Application>Microsoft Office PowerPoint</Application>
  <PresentationFormat>Custom</PresentationFormat>
  <Paragraphs>21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等线</vt:lpstr>
      <vt:lpstr>UTM Avo</vt:lpstr>
      <vt:lpstr>Calibri</vt:lpstr>
      <vt:lpstr>inpin heiti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54</cp:revision>
  <dcterms:created xsi:type="dcterms:W3CDTF">2021-11-01T08:16:43Z</dcterms:created>
  <dcterms:modified xsi:type="dcterms:W3CDTF">2022-03-03T04:31:07Z</dcterms:modified>
</cp:coreProperties>
</file>