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397" r:id="rId3"/>
    <p:sldId id="398" r:id="rId4"/>
    <p:sldId id="399" r:id="rId5"/>
    <p:sldId id="400" r:id="rId6"/>
    <p:sldId id="401" r:id="rId7"/>
    <p:sldId id="402" r:id="rId8"/>
    <p:sldId id="403" r:id="rId9"/>
    <p:sldId id="405" r:id="rId10"/>
    <p:sldId id="407" r:id="rId11"/>
    <p:sldId id="408" r:id="rId12"/>
    <p:sldId id="409" r:id="rId13"/>
    <p:sldId id="410" r:id="rId14"/>
    <p:sldId id="411" r:id="rId15"/>
    <p:sldId id="270" r:id="rId16"/>
  </p:sldIdLst>
  <p:sldSz cx="12192000" cy="6858000"/>
  <p:notesSz cx="6858000" cy="9144000"/>
  <p:embeddedFontLst>
    <p:embeddedFont>
      <p:font typeface="UTM Avo" pitchFamily="18" charset="0"/>
      <p:regular r:id="rId18"/>
      <p:bold r:id="rId19"/>
      <p:italic r:id="rId20"/>
      <p:bold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imSun" pitchFamily="2" charset="-122"/>
      <p:regular r:id="rId26"/>
    </p:embeddedFont>
    <p:embeddedFont>
      <p:font typeface="Cambria Math" pitchFamily="18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>
        <p:scale>
          <a:sx n="75" d="100"/>
          <a:sy n="75" d="100"/>
        </p:scale>
        <p:origin x="-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5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4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03/11/2022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26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2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2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03/11/2022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1" r:id="rId10"/>
    <p:sldLayoutId id="214748366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slide" Target="slide9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" Type="http://schemas.openxmlformats.org/officeDocument/2006/relationships/image" Target="../media/image27.emf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5.wdp"/><Relationship Id="rId25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24" Type="http://schemas.openxmlformats.org/officeDocument/2006/relationships/image" Target="../media/image38.png"/><Relationship Id="rId5" Type="http://schemas.microsoft.com/office/2007/relationships/hdphoto" Target="../media/hdphoto1.wdp"/><Relationship Id="rId15" Type="http://schemas.openxmlformats.org/officeDocument/2006/relationships/slide" Target="slide13.xml"/><Relationship Id="rId23" Type="http://schemas.openxmlformats.org/officeDocument/2006/relationships/image" Target="../media/image37.png"/><Relationship Id="rId10" Type="http://schemas.microsoft.com/office/2007/relationships/hdphoto" Target="../media/hdphoto3.wdp"/><Relationship Id="rId19" Type="http://schemas.openxmlformats.org/officeDocument/2006/relationships/slide" Target="slide12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32.png"/><Relationship Id="rId22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0884" y="1635982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55: Em vui học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/>
          <p:cNvGrpSpPr/>
          <p:nvPr>
            <p:custDataLst>
              <p:tags r:id="rId2"/>
            </p:custDataLst>
          </p:nvPr>
        </p:nvGrpSpPr>
        <p:grpSpPr>
          <a:xfrm>
            <a:off x="2414646" y="865564"/>
            <a:ext cx="8183245" cy="1970713"/>
            <a:chOff x="1874329" y="2452708"/>
            <a:chExt cx="1534600" cy="699352"/>
          </a:xfrm>
        </p:grpSpPr>
        <p:sp>
          <p:nvSpPr>
            <p:cNvPr id="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0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1971676" y="2527118"/>
              <a:ext cx="1314030" cy="5788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 err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Số</a:t>
              </a:r>
              <a:r>
                <a:rPr lang="en-US" altLang="zh-CN" sz="40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tròn chục </a:t>
              </a:r>
              <a:r>
                <a:rPr lang="en-US" altLang="zh-CN" sz="4000" b="1" dirty="0" err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lớn</a:t>
              </a:r>
              <a:r>
                <a:rPr lang="en-US" altLang="zh-CN" sz="40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nhất</a:t>
              </a:r>
              <a:r>
                <a:rPr lang="en-US" altLang="zh-CN" sz="40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có</a:t>
              </a:r>
              <a:r>
                <a:rPr lang="en-US" altLang="zh-CN" sz="40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hai</a:t>
              </a:r>
              <a:r>
                <a:rPr lang="en-US" altLang="zh-CN" sz="40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chữ</a:t>
              </a:r>
              <a:r>
                <a:rPr lang="en-US" altLang="zh-CN" sz="40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số</a:t>
              </a:r>
              <a:r>
                <a:rPr lang="en-US" altLang="zh-CN" sz="40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 </a:t>
              </a:r>
              <a:r>
                <a:rPr lang="en-US" altLang="zh-CN" sz="4000" b="1" dirty="0" err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là</a:t>
              </a:r>
              <a:r>
                <a:rPr lang="en-US" altLang="zh-CN" sz="40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  <a:cs typeface="UTM Avo" panose="02040603050506020204" charset="0"/>
                </a:rPr>
                <a:t>:</a:t>
              </a:r>
            </a:p>
          </p:txBody>
        </p:sp>
      </p:grpSp>
      <p:pic>
        <p:nvPicPr>
          <p:cNvPr id="29" name="图片 28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475"/>
            <a:ext cx="3865563" cy="38655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60" y="2907665"/>
            <a:ext cx="3021330" cy="2438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5054600" y="3012322"/>
            <a:ext cx="2247900" cy="93737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90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/>
          <p:cNvGrpSpPr/>
          <p:nvPr>
            <p:custDataLst>
              <p:tags r:id="rId2"/>
            </p:custDataLst>
          </p:nvPr>
        </p:nvGrpSpPr>
        <p:grpSpPr>
          <a:xfrm>
            <a:off x="2217116" y="1107565"/>
            <a:ext cx="8271167" cy="2132940"/>
            <a:chOff x="1874329" y="2426041"/>
            <a:chExt cx="1534600" cy="726019"/>
          </a:xfrm>
        </p:grpSpPr>
        <p:sp>
          <p:nvSpPr>
            <p:cNvPr id="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/>
            <p:cNvSpPr/>
            <p:nvPr/>
          </p:nvSpPr>
          <p:spPr>
            <a:xfrm>
              <a:off x="1874329" y="2426041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1975937" y="2499593"/>
              <a:ext cx="1314030" cy="6076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tròn chục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bé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nhất</a:t>
              </a:r>
              <a:r>
                <a:rPr lang="en-US" altLang="zh-CN" sz="44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có</a:t>
              </a:r>
              <a:r>
                <a:rPr lang="en-US" altLang="zh-CN" sz="44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hai</a:t>
              </a:r>
              <a:r>
                <a:rPr lang="en-US" altLang="zh-CN" sz="44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chữ</a:t>
              </a:r>
              <a:r>
                <a:rPr lang="en-US" altLang="zh-CN" sz="44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</a:t>
              </a:r>
              <a:r>
                <a:rPr lang="en-US" altLang="zh-CN" sz="4400" b="1" dirty="0" smtClean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là</a:t>
              </a: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:</a:t>
              </a:r>
            </a:p>
          </p:txBody>
        </p:sp>
      </p:grpSp>
      <p:pic>
        <p:nvPicPr>
          <p:cNvPr id="29" name="图片 28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8613"/>
            <a:ext cx="3865563" cy="386556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35" y="3025775"/>
            <a:ext cx="3021330" cy="243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054600" y="3672722"/>
            <a:ext cx="2247900" cy="93737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0" dirty="0"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0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/>
          <p:cNvGrpSpPr/>
          <p:nvPr>
            <p:custDataLst>
              <p:tags r:id="rId2"/>
            </p:custDataLst>
          </p:nvPr>
        </p:nvGrpSpPr>
        <p:grpSpPr>
          <a:xfrm>
            <a:off x="3314211" y="844814"/>
            <a:ext cx="6593059" cy="2567989"/>
            <a:chOff x="1874329" y="2452708"/>
            <a:chExt cx="1534600" cy="699352"/>
          </a:xfrm>
        </p:grpSpPr>
        <p:sp>
          <p:nvSpPr>
            <p:cNvPr id="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1990729" y="2545556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lớn nhất có 1 chữ </a:t>
              </a:r>
              <a:r>
                <a:rPr lang="en-US" altLang="zh-CN" sz="4400" b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là: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550"/>
            <a:ext cx="3865563" cy="38655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630" y="3033395"/>
            <a:ext cx="3021330" cy="243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054600" y="3949700"/>
            <a:ext cx="2247900" cy="93737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9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/>
          <p:cNvGrpSpPr/>
          <p:nvPr>
            <p:custDataLst>
              <p:tags r:id="rId2"/>
            </p:custDataLst>
          </p:nvPr>
        </p:nvGrpSpPr>
        <p:grpSpPr>
          <a:xfrm>
            <a:off x="2937021" y="691116"/>
            <a:ext cx="7111138" cy="2567989"/>
            <a:chOff x="1874329" y="2452708"/>
            <a:chExt cx="1534600" cy="699352"/>
          </a:xfrm>
        </p:grpSpPr>
        <p:sp>
          <p:nvSpPr>
            <p:cNvPr id="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1984614" y="2561838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lớn nhất có 2 chữ </a:t>
              </a:r>
              <a:r>
                <a:rPr lang="en-US" altLang="zh-CN" sz="4400" b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là: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8475"/>
            <a:ext cx="3865563" cy="386556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60" y="2907665"/>
            <a:ext cx="3021330" cy="2438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965700" y="3658176"/>
            <a:ext cx="2247900" cy="93737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99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2" name="PA_图片 11">
            <a:hlinkClick r:id="rId5" action="ppaction://hlinksldjum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/>
          <p:cNvGrpSpPr/>
          <p:nvPr>
            <p:custDataLst>
              <p:tags r:id="rId2"/>
            </p:custDataLst>
          </p:nvPr>
        </p:nvGrpSpPr>
        <p:grpSpPr>
          <a:xfrm>
            <a:off x="2753506" y="403461"/>
            <a:ext cx="7111138" cy="2567989"/>
            <a:chOff x="1874329" y="2452708"/>
            <a:chExt cx="1534600" cy="699352"/>
          </a:xfrm>
        </p:grpSpPr>
        <p:sp>
          <p:nvSpPr>
            <p:cNvPr id="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/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/>
            <p:cNvSpPr txBox="1"/>
            <p:nvPr/>
          </p:nvSpPr>
          <p:spPr>
            <a:xfrm>
              <a:off x="1984614" y="2561838"/>
              <a:ext cx="1314030" cy="4617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400" b="1" dirty="0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Số có 2 chữ số bé </a:t>
              </a:r>
              <a:r>
                <a:rPr lang="en-US" altLang="zh-CN" sz="4400" b="1">
                  <a:solidFill>
                    <a:srgbClr val="FF7707"/>
                  </a:solidFill>
                  <a:latin typeface="UTM Avo" panose="02040603050506020204" charset="0"/>
                  <a:ea typeface="方正静蕾简体" panose="02000000000000000000" pitchFamily="2" charset="-122"/>
                </a:rPr>
                <a:t>nhất là: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25"/>
            <a:ext cx="3865563" cy="386397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210" y="3020695"/>
            <a:ext cx="2881630" cy="23253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5054600" y="3609222"/>
            <a:ext cx="2247900" cy="937378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8000" dirty="0"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r>
              <a:rPr kumimoji="0" lang="en-US" sz="8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0</a:t>
            </a:r>
            <a:endParaRPr kumimoji="0" lang="en-US" sz="8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2750"/>
            <a:ext cx="12192000" cy="64261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-1823"/>
          <a:stretch/>
        </p:blipFill>
        <p:spPr>
          <a:xfrm>
            <a:off x="1651000" y="774278"/>
            <a:ext cx="8636000" cy="57031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7QO6ndTUNRmZvFauUhmtXp6fpoNHiS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10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23863"/>
            <a:ext cx="12192000" cy="643413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b="1285"/>
          <a:stretch/>
        </p:blipFill>
        <p:spPr>
          <a:xfrm>
            <a:off x="982662" y="588963"/>
            <a:ext cx="10226675" cy="5286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4064" t="12833" b="4577"/>
          <a:stretch>
            <a:fillRect/>
          </a:stretch>
        </p:blipFill>
        <p:spPr>
          <a:xfrm>
            <a:off x="0" y="508000"/>
            <a:ext cx="4457700" cy="256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3"/>
          <a:srcRect l="3809" t="8051" r="2795" b="1949"/>
          <a:stretch>
            <a:fillRect/>
          </a:stretch>
        </p:blipFill>
        <p:spPr>
          <a:xfrm>
            <a:off x="8056563" y="508000"/>
            <a:ext cx="4135437" cy="2671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3489325" y="3268345"/>
            <a:ext cx="4762500" cy="267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51765" y="4606607"/>
            <a:ext cx="12774295" cy="22517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1148" y="4378325"/>
            <a:ext cx="12774295" cy="24796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b="3541"/>
          <a:stretch/>
        </p:blipFill>
        <p:spPr>
          <a:xfrm>
            <a:off x="165100" y="427859"/>
            <a:ext cx="10655300" cy="58205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" b="1514"/>
          <a:stretch/>
        </p:blipFill>
        <p:spPr>
          <a:xfrm>
            <a:off x="114300" y="403860"/>
            <a:ext cx="11099800" cy="65430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Screenshot (10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885"/>
            <a:ext cx="12192000" cy="63811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1392" t="1923" r="2798" b="2308"/>
          <a:stretch>
            <a:fillRect/>
          </a:stretch>
        </p:blipFill>
        <p:spPr>
          <a:xfrm>
            <a:off x="1866900" y="1280319"/>
            <a:ext cx="4106863" cy="410845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/>
          </p:cNvPicPr>
          <p:nvPr>
            <p:ph sz="half" idx="4294967295"/>
          </p:nvPr>
        </p:nvPicPr>
        <p:blipFill>
          <a:blip r:embed="rId4"/>
          <a:srcRect l="8407" t="50970" r="9356" b="32052"/>
          <a:stretch>
            <a:fillRect/>
          </a:stretch>
        </p:blipFill>
        <p:spPr>
          <a:xfrm>
            <a:off x="6415293" y="2870200"/>
            <a:ext cx="4646407" cy="1036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>
          <a:xfrm>
            <a:off x="0" y="253"/>
            <a:ext cx="2464595" cy="22171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>
            <a:fillRect/>
          </a:stretch>
        </p:blipFill>
        <p:spPr>
          <a:xfrm>
            <a:off x="5804431" y="214129"/>
            <a:ext cx="6644624" cy="1789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/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>
              <a:fillRect/>
            </a:stretch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>
              <a:fillRect/>
            </a:stretch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15" b="90278" l="9100" r="43300"/>
                    </a14:imgEffect>
                    <a14:imgEffect>
                      <a14:brightnessContrast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>
            <a:fillRect/>
          </a:stretch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hlinkClick r:id="rId6" action="ppaction://hlinksldjump"/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>
            <a:fillRect/>
          </a:stretch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>
            <a:fillRect/>
          </a:stretch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15" b="90278" l="9100" r="43300"/>
                    </a14:imgEffect>
                    <a14:imgEffect>
                      <a14:brightnessContrast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>
            <a:fillRect/>
          </a:stretch>
        </p:blipFill>
        <p:spPr>
          <a:xfrm>
            <a:off x="3326061" y="3780999"/>
            <a:ext cx="1195268" cy="1122531"/>
          </a:xfrm>
          <a:prstGeom prst="rect">
            <a:avLst/>
          </a:prstGeom>
        </p:spPr>
      </p:pic>
      <p:sp>
        <p:nvSpPr>
          <p:cNvPr id="10" name="Rounded Rectangle 9">
            <a:hlinkClick r:id="rId11" action="ppaction://hlinksldjump"/>
          </p:cNvPr>
          <p:cNvSpPr/>
          <p:nvPr/>
        </p:nvSpPr>
        <p:spPr>
          <a:xfrm>
            <a:off x="3592345" y="5834485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>
            <a:fillRect/>
          </a:stretch>
        </p:blipFill>
        <p:spPr>
          <a:xfrm>
            <a:off x="3201191" y="2691583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>
            <a:fillRect/>
          </a:stretch>
        </p:blipFill>
        <p:spPr>
          <a:xfrm>
            <a:off x="3058563" y="4825744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15" b="90278" l="9100" r="43300"/>
                    </a14:imgEffect>
                    <a14:imgEffect>
                      <a14:brightnessContrast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>
            <a:fillRect/>
          </a:stretch>
        </p:blipFill>
        <p:spPr>
          <a:xfrm>
            <a:off x="7663635" y="3843551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hlinkClick r:id="rId15" action="ppaction://hlinksldjump"/>
          </p:cNvPr>
          <p:cNvSpPr/>
          <p:nvPr/>
        </p:nvSpPr>
        <p:spPr>
          <a:xfrm>
            <a:off x="7933163" y="584680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>
            <a:fillRect/>
          </a:stretch>
        </p:blipFill>
        <p:spPr>
          <a:xfrm>
            <a:off x="7599009" y="2695462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>
            <a:fillRect/>
          </a:stretch>
        </p:blipFill>
        <p:spPr>
          <a:xfrm>
            <a:off x="7568697" y="4848383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15" b="90278" l="9100" r="43300"/>
                    </a14:imgEffect>
                    <a14:imgEffect>
                      <a14:brightnessContrast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>
            <a:fillRect/>
          </a:stretch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hlinkClick r:id="rId19" action="ppaction://hlinksldjump"/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>
            <a:fillRect/>
          </a:stretch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>
            <a:fillRect/>
          </a:stretch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15" b="90278" l="9100" r="43300"/>
                    </a14:imgEffect>
                    <a14:imgEffect>
                      <a14:brightnessContrast contrast="-40000"/>
                    </a14:imgEffect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>
            <a:fillRect/>
          </a:stretch>
        </p:blipFill>
        <p:spPr>
          <a:xfrm>
            <a:off x="9949642" y="3815139"/>
            <a:ext cx="1195268" cy="1122531"/>
          </a:xfrm>
          <a:prstGeom prst="rect">
            <a:avLst/>
          </a:prstGeom>
        </p:spPr>
      </p:pic>
      <p:sp>
        <p:nvSpPr>
          <p:cNvPr id="22" name="Rounded Rectangle 21">
            <a:hlinkClick r:id="rId22" action="ppaction://hlinksldjump"/>
          </p:cNvPr>
          <p:cNvSpPr/>
          <p:nvPr/>
        </p:nvSpPr>
        <p:spPr>
          <a:xfrm>
            <a:off x="1021592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>
            <a:fillRect/>
          </a:stretch>
        </p:blipFill>
        <p:spPr>
          <a:xfrm>
            <a:off x="9977874" y="3086096"/>
            <a:ext cx="1289185" cy="1880039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>
            <a:fillRect/>
          </a:stretch>
        </p:blipFill>
        <p:spPr>
          <a:xfrm>
            <a:off x="9983703" y="4859883"/>
            <a:ext cx="1155378" cy="999810"/>
          </a:xfrm>
          <a:prstGeom prst="rect">
            <a:avLst/>
          </a:prstGeom>
        </p:spPr>
      </p:pic>
      <p:pic>
        <p:nvPicPr>
          <p:cNvPr id="36" name="图片 7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>
            <a:fillRect/>
          </a:stretch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58875" y="749935"/>
            <a:ext cx="7700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UTM Avo" panose="02040603050506020204" pitchFamily="18" charset="0"/>
              </a:rPr>
              <a:t>BÌNH HOA DIỆU KÌ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128</Words>
  <Application>Microsoft Office PowerPoint</Application>
  <PresentationFormat>Custom</PresentationFormat>
  <Paragraphs>23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UTM Avo</vt:lpstr>
      <vt:lpstr>方正静蕾简体</vt:lpstr>
      <vt:lpstr>Coiny</vt:lpstr>
      <vt:lpstr>Calibri</vt:lpstr>
      <vt:lpstr>SimSun</vt:lpstr>
      <vt:lpstr>Cambria Math</vt:lpstr>
      <vt:lpstr>Green Color</vt:lpstr>
      <vt:lpstr>Tuần 25 Bài 55: Em vui học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55</cp:revision>
  <dcterms:created xsi:type="dcterms:W3CDTF">2021-11-01T08:16:00Z</dcterms:created>
  <dcterms:modified xsi:type="dcterms:W3CDTF">2022-03-11T03:15:32Z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5060B6CFE2EF4D26A8049356813B4AE0</vt:lpwstr>
  </property>
  <property fmtid="{D5CDD505-2E9C-101B-9397-08002B2CF9AE}" pid="3" name="KSOProductBuildVer">
    <vt:lpwstr>1033-11.2.0.10443</vt:lpwstr>
  </property>
</Properties>
</file>