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3816-5B12-4E6E-A0B7-E22BBBC8293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3FEDA-5795-45F0-BD3F-903A5163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từng ảnh để hiện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65FB9-0C34-47CD-9C62-205470FDF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02B0-B7A4-4FCA-A9BD-F7FAECE0FEF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E54F-5975-4EEF-8F6E-F69C959C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AFE74-C7EF-408C-85E2-FBBDF1AE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110082"/>
            <a:ext cx="11966713" cy="522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3160028" y="186752"/>
            <a:ext cx="73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131:  </a:t>
            </a:r>
            <a:r>
              <a:rPr lang="en-US" altLang="zh-CN" sz="5400" b="1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oanh</a:t>
            </a:r>
            <a:r>
              <a:rPr lang="en-US" altLang="zh-CN" sz="5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oach</a:t>
            </a:r>
            <a:endParaRPr lang="zh-CN" altLang="en-US" sz="5400" b="1" i="1" dirty="0">
              <a:solidFill>
                <a:schemeClr val="accent5">
                  <a:lumMod val="75000"/>
                </a:schemeClr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E106C2-77F1-46F9-B743-F5070997252B}"/>
              </a:ext>
            </a:extLst>
          </p:cNvPr>
          <p:cNvSpPr/>
          <p:nvPr/>
        </p:nvSpPr>
        <p:spPr>
          <a:xfrm>
            <a:off x="2290253" y="2092469"/>
            <a:ext cx="3383540" cy="1819038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C7CE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oanh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EAB56D-D2B3-4B30-BB10-A27B7E6D7955}"/>
              </a:ext>
            </a:extLst>
          </p:cNvPr>
          <p:cNvSpPr/>
          <p:nvPr/>
        </p:nvSpPr>
        <p:spPr>
          <a:xfrm>
            <a:off x="6115878" y="2117422"/>
            <a:ext cx="3586031" cy="1819039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C7CE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oach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32A55-1B29-4EF4-B54F-AB3BA95E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96"/>
            <a:ext cx="12202924" cy="642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643494" y="1919884"/>
            <a:ext cx="5989206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60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658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D8B44B-AF1B-4465-8019-081E858B9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4" t="58549" r="15768" b="548"/>
          <a:stretch/>
        </p:blipFill>
        <p:spPr>
          <a:xfrm>
            <a:off x="6591724" y="3935341"/>
            <a:ext cx="3229537" cy="2686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22927-4CC8-404B-8E8E-BD7E21C46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58290" r="54402" b="807"/>
          <a:stretch/>
        </p:blipFill>
        <p:spPr>
          <a:xfrm>
            <a:off x="1828928" y="3940313"/>
            <a:ext cx="3229537" cy="2686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31549-18EF-4532-A041-B801DEE99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8" t="10681" r="6474" b="44129"/>
          <a:stretch/>
        </p:blipFill>
        <p:spPr>
          <a:xfrm>
            <a:off x="6707001" y="917161"/>
            <a:ext cx="3941162" cy="2968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376CD-EEE1-4F5E-97B6-00FC145AA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2053" r="28582" b="89806"/>
          <a:stretch/>
        </p:blipFill>
        <p:spPr>
          <a:xfrm>
            <a:off x="11820" y="37798"/>
            <a:ext cx="8665762" cy="738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029D30-B250-430A-A1CE-F0AE321A7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11343" r="48584" b="43467"/>
          <a:stretch/>
        </p:blipFill>
        <p:spPr>
          <a:xfrm>
            <a:off x="1938939" y="971827"/>
            <a:ext cx="3941162" cy="29684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BB48AA-6C14-46A1-BEEA-9B6F4ECF7E3E}"/>
              </a:ext>
            </a:extLst>
          </p:cNvPr>
          <p:cNvCxnSpPr/>
          <p:nvPr/>
        </p:nvCxnSpPr>
        <p:spPr>
          <a:xfrm>
            <a:off x="2765839" y="3658704"/>
            <a:ext cx="1033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F6573F-8457-48E5-89E6-008424D26917}"/>
              </a:ext>
            </a:extLst>
          </p:cNvPr>
          <p:cNvCxnSpPr>
            <a:cxnSpLocks/>
          </p:cNvCxnSpPr>
          <p:nvPr/>
        </p:nvCxnSpPr>
        <p:spPr>
          <a:xfrm>
            <a:off x="3660360" y="6292577"/>
            <a:ext cx="828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FCD47D-698A-4B6C-AF30-80ACC6FDE491}"/>
              </a:ext>
            </a:extLst>
          </p:cNvPr>
          <p:cNvCxnSpPr>
            <a:cxnSpLocks/>
          </p:cNvCxnSpPr>
          <p:nvPr/>
        </p:nvCxnSpPr>
        <p:spPr>
          <a:xfrm>
            <a:off x="8451021" y="6242883"/>
            <a:ext cx="993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CAD7FC-7B7D-48EC-A47F-603CD6A11287}"/>
              </a:ext>
            </a:extLst>
          </p:cNvPr>
          <p:cNvCxnSpPr>
            <a:cxnSpLocks/>
          </p:cNvCxnSpPr>
          <p:nvPr/>
        </p:nvCxnSpPr>
        <p:spPr>
          <a:xfrm>
            <a:off x="8113288" y="3715026"/>
            <a:ext cx="99391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034F0E-936A-48CF-BF5E-65CB88AF3CDA}"/>
              </a:ext>
            </a:extLst>
          </p:cNvPr>
          <p:cNvCxnSpPr>
            <a:cxnSpLocks/>
          </p:cNvCxnSpPr>
          <p:nvPr/>
        </p:nvCxnSpPr>
        <p:spPr>
          <a:xfrm>
            <a:off x="8113288" y="3764721"/>
            <a:ext cx="99391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683001-7BE6-4A0B-8183-4AD6BF3B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96"/>
            <a:ext cx="12202924" cy="642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96306A36-F0C7-4404-AEA9-63558C204D0E}"/>
              </a:ext>
            </a:extLst>
          </p:cNvPr>
          <p:cNvSpPr/>
          <p:nvPr/>
        </p:nvSpPr>
        <p:spPr>
          <a:xfrm>
            <a:off x="1344603" y="1941436"/>
            <a:ext cx="5751443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</a:t>
            </a:r>
            <a:r>
              <a:rPr lang="en-US" sz="6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. </a:t>
            </a: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TẬP VIẾT</a:t>
            </a:r>
            <a:endParaRPr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22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7B05C71-639B-4AF3-B76F-3E7F9F5F6261}"/>
              </a:ext>
            </a:extLst>
          </p:cNvPr>
          <p:cNvGrpSpPr/>
          <p:nvPr/>
        </p:nvGrpSpPr>
        <p:grpSpPr>
          <a:xfrm>
            <a:off x="3772617" y="266054"/>
            <a:ext cx="4320506" cy="1195978"/>
            <a:chOff x="3772617" y="266054"/>
            <a:chExt cx="4320506" cy="11959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9BB670-EAAF-4C62-ADB8-535698ED6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8" r="1338" b="14153"/>
            <a:stretch/>
          </p:blipFill>
          <p:spPr>
            <a:xfrm>
              <a:off x="3772617" y="266054"/>
              <a:ext cx="4320506" cy="1195978"/>
            </a:xfrm>
            <a:prstGeom prst="rect">
              <a:avLst/>
            </a:prstGeom>
          </p:spPr>
        </p:pic>
        <p:sp>
          <p:nvSpPr>
            <p:cNvPr id="22" name="Shape 233">
              <a:extLst>
                <a:ext uri="{FF2B5EF4-FFF2-40B4-BE49-F238E27FC236}">
                  <a16:creationId xmlns:a16="http://schemas.microsoft.com/office/drawing/2014/main" id="{4E0FADB1-E8DF-4D67-8D06-A8EF47B8DAF6}"/>
                </a:ext>
              </a:extLst>
            </p:cNvPr>
            <p:cNvSpPr/>
            <p:nvPr/>
          </p:nvSpPr>
          <p:spPr>
            <a:xfrm>
              <a:off x="4250288" y="511718"/>
              <a:ext cx="3582239" cy="6308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2800" kern="0" dirty="0">
                  <a:solidFill>
                    <a:srgbClr val="DFF2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HƯỚNG DẪN VIẾT</a:t>
              </a:r>
              <a:endParaRPr sz="2800" kern="0" dirty="0">
                <a:solidFill>
                  <a:srgbClr val="DFF2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938337"/>
            <a:ext cx="70008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1202A-1C64-4F4E-9287-B65392FAD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194" r="1105" b="2300"/>
          <a:stretch/>
        </p:blipFill>
        <p:spPr>
          <a:xfrm>
            <a:off x="636103" y="852829"/>
            <a:ext cx="10323049" cy="5508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0CA9C3-4257-4F38-BB9A-C4A48A89DDB0}"/>
              </a:ext>
            </a:extLst>
          </p:cNvPr>
          <p:cNvGrpSpPr/>
          <p:nvPr/>
        </p:nvGrpSpPr>
        <p:grpSpPr>
          <a:xfrm>
            <a:off x="4454609" y="0"/>
            <a:ext cx="4132800" cy="1663743"/>
            <a:chOff x="3772617" y="-39316"/>
            <a:chExt cx="4320506" cy="19665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04B613-B9D4-4B2A-9E27-1EFC22E5F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11" r="1338" b="-4034"/>
            <a:stretch/>
          </p:blipFill>
          <p:spPr>
            <a:xfrm>
              <a:off x="3772617" y="-39316"/>
              <a:ext cx="4320506" cy="1966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Shape 233">
              <a:extLst>
                <a:ext uri="{FF2B5EF4-FFF2-40B4-BE49-F238E27FC236}">
                  <a16:creationId xmlns:a16="http://schemas.microsoft.com/office/drawing/2014/main" id="{BD08BEDD-DD35-40EB-9E34-6784DB1BEF3C}"/>
                </a:ext>
              </a:extLst>
            </p:cNvPr>
            <p:cNvSpPr/>
            <p:nvPr/>
          </p:nvSpPr>
          <p:spPr>
            <a:xfrm>
              <a:off x="4141749" y="628533"/>
              <a:ext cx="3582239" cy="6308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defTabSz="412750" hangingPunct="0">
                <a:lnSpc>
                  <a:spcPct val="150000"/>
                </a:lnSpc>
                <a:defRPr sz="2600" cap="none">
                  <a:solidFill>
                    <a:srgbClr val="717172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lang="en-US" sz="2800" kern="0" dirty="0">
                  <a:solidFill>
                    <a:srgbClr val="DFF2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  <a:cs typeface="Lato Regular"/>
                  <a:sym typeface="Lato Regular"/>
                </a:rPr>
                <a:t>VIẾT BẢNG CON</a:t>
              </a:r>
              <a:endParaRPr sz="2800" kern="0" dirty="0">
                <a:solidFill>
                  <a:srgbClr val="DFF2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1A7CA86-A274-4FFC-A56B-8CBDED107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6" t="43914" r="23360" b="11592"/>
          <a:stretch/>
        </p:blipFill>
        <p:spPr>
          <a:xfrm>
            <a:off x="3333197" y="1524326"/>
            <a:ext cx="5254212" cy="3692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4BD83-AE0F-45BD-A770-0445A397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7419881" y="4971408"/>
            <a:ext cx="1859956" cy="78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46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Widescreen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Lato Regular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2022-03-16T04:45:37Z</dcterms:created>
  <dcterms:modified xsi:type="dcterms:W3CDTF">2022-03-16T04:53:27Z</dcterms:modified>
</cp:coreProperties>
</file>