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0" autoAdjust="0"/>
    <p:restoredTop sz="94660"/>
  </p:normalViewPr>
  <p:slideViewPr>
    <p:cSldViewPr snapToGrid="0">
      <p:cViewPr varScale="1">
        <p:scale>
          <a:sx n="83" d="100"/>
          <a:sy n="83" d="100"/>
        </p:scale>
        <p:origin x="24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89B7-5C49-4A31-A44B-39FDF1E4C037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E2CBB-0B52-4616-8CEF-40DF2E72E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367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89B7-5C49-4A31-A44B-39FDF1E4C037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E2CBB-0B52-4616-8CEF-40DF2E72E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372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89B7-5C49-4A31-A44B-39FDF1E4C037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E2CBB-0B52-4616-8CEF-40DF2E72E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131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9794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592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21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89B7-5C49-4A31-A44B-39FDF1E4C037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E2CBB-0B52-4616-8CEF-40DF2E72E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576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89B7-5C49-4A31-A44B-39FDF1E4C037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E2CBB-0B52-4616-8CEF-40DF2E72E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297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89B7-5C49-4A31-A44B-39FDF1E4C037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E2CBB-0B52-4616-8CEF-40DF2E72E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072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89B7-5C49-4A31-A44B-39FDF1E4C037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E2CBB-0B52-4616-8CEF-40DF2E72E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496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89B7-5C49-4A31-A44B-39FDF1E4C037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E2CBB-0B52-4616-8CEF-40DF2E72E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753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89B7-5C49-4A31-A44B-39FDF1E4C037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E2CBB-0B52-4616-8CEF-40DF2E72E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729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89B7-5C49-4A31-A44B-39FDF1E4C037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E2CBB-0B52-4616-8CEF-40DF2E72E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765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689B7-5C49-4A31-A44B-39FDF1E4C037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E2CBB-0B52-4616-8CEF-40DF2E72E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586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689B7-5C49-4A31-A44B-39FDF1E4C037}" type="datetimeFigureOut">
              <a:rPr lang="en-US" smtClean="0"/>
              <a:t>3/16/2022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2E2CBB-0B52-4616-8CEF-40DF2E72E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752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12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11" Type="http://schemas.openxmlformats.org/officeDocument/2006/relationships/image" Target="../media/image6.png"/><Relationship Id="rId5" Type="http://schemas.openxmlformats.org/officeDocument/2006/relationships/image" Target="../media/image10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F5AFE74-C7EF-408C-85E2-FBBDF1AEA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2" y="1110082"/>
            <a:ext cx="11966713" cy="52244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文本框 3">
            <a:extLst>
              <a:ext uri="{FF2B5EF4-FFF2-40B4-BE49-F238E27FC236}">
                <a16:creationId xmlns:a16="http://schemas.microsoft.com/office/drawing/2014/main" id="{7E3F17A4-72AA-425B-AFF8-95F918F01962}"/>
              </a:ext>
            </a:extLst>
          </p:cNvPr>
          <p:cNvSpPr txBox="1"/>
          <p:nvPr/>
        </p:nvSpPr>
        <p:spPr>
          <a:xfrm>
            <a:off x="3160028" y="186752"/>
            <a:ext cx="7311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i="1" dirty="0" err="1">
                <a:solidFill>
                  <a:schemeClr val="accent5">
                    <a:lumMod val="75000"/>
                  </a:schemeClr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Bài</a:t>
            </a:r>
            <a:r>
              <a:rPr lang="en-US" altLang="zh-CN" sz="5400" i="1" dirty="0">
                <a:solidFill>
                  <a:schemeClr val="accent5">
                    <a:lumMod val="75000"/>
                  </a:schemeClr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 131:  </a:t>
            </a:r>
            <a:r>
              <a:rPr lang="en-US" altLang="zh-CN" sz="5400" b="1" i="1" dirty="0" err="1">
                <a:solidFill>
                  <a:schemeClr val="accent5">
                    <a:lumMod val="75000"/>
                  </a:schemeClr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oanh</a:t>
            </a:r>
            <a:r>
              <a:rPr lang="en-US" altLang="zh-CN" sz="5400" b="1" i="1" dirty="0">
                <a:solidFill>
                  <a:schemeClr val="accent5">
                    <a:lumMod val="75000"/>
                  </a:schemeClr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 </a:t>
            </a:r>
            <a:r>
              <a:rPr lang="en-US" altLang="zh-CN" sz="5400" b="1" i="1" dirty="0" err="1">
                <a:solidFill>
                  <a:schemeClr val="accent5">
                    <a:lumMod val="75000"/>
                  </a:schemeClr>
                </a:solidFill>
                <a:latin typeface="+mj-lt"/>
                <a:ea typeface="字魂17号-萌趣果冻体" panose="02000000000000000000" pitchFamily="2" charset="-122"/>
                <a:cs typeface="Calibri" panose="020F0502020204030204" pitchFamily="34" charset="0"/>
              </a:rPr>
              <a:t>oach</a:t>
            </a:r>
            <a:endParaRPr lang="zh-CN" altLang="en-US" sz="5400" b="1" i="1" dirty="0">
              <a:solidFill>
                <a:schemeClr val="accent5">
                  <a:lumMod val="75000"/>
                </a:schemeClr>
              </a:solidFill>
              <a:latin typeface="+mj-lt"/>
              <a:ea typeface="小白" panose="02010601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3E106C2-77F1-46F9-B743-F5070997252B}"/>
              </a:ext>
            </a:extLst>
          </p:cNvPr>
          <p:cNvSpPr/>
          <p:nvPr/>
        </p:nvSpPr>
        <p:spPr>
          <a:xfrm>
            <a:off x="2290253" y="2092469"/>
            <a:ext cx="3383540" cy="1819038"/>
          </a:xfrm>
          <a:prstGeom prst="ellipse">
            <a:avLst/>
          </a:prstGeom>
          <a:solidFill>
            <a:srgbClr val="E5FFFF"/>
          </a:solidFill>
          <a:ln w="38100">
            <a:solidFill>
              <a:srgbClr val="FC7CE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5400" i="1" dirty="0" err="1">
                <a:solidFill>
                  <a:srgbClr val="FF0000"/>
                </a:solidFill>
                <a:cs typeface="Calibri" panose="020F0502020204030204" pitchFamily="34" charset="0"/>
              </a:rPr>
              <a:t>oanh</a:t>
            </a:r>
            <a:endParaRPr lang="en-US" sz="5400" i="1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FEAB56D-D2B3-4B30-BB10-A27B7E6D7955}"/>
              </a:ext>
            </a:extLst>
          </p:cNvPr>
          <p:cNvSpPr/>
          <p:nvPr/>
        </p:nvSpPr>
        <p:spPr>
          <a:xfrm>
            <a:off x="6115878" y="2117422"/>
            <a:ext cx="3586031" cy="1819039"/>
          </a:xfrm>
          <a:prstGeom prst="ellipse">
            <a:avLst/>
          </a:prstGeom>
          <a:solidFill>
            <a:srgbClr val="E5FFFF"/>
          </a:solidFill>
          <a:ln w="38100">
            <a:solidFill>
              <a:srgbClr val="FC7CE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5400" i="1" dirty="0" err="1">
                <a:solidFill>
                  <a:srgbClr val="FF0000"/>
                </a:solidFill>
                <a:cs typeface="Calibri" panose="020F0502020204030204" pitchFamily="34" charset="0"/>
              </a:rPr>
              <a:t>oach</a:t>
            </a:r>
            <a:endParaRPr lang="en-US" sz="5400" i="1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18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4A3102-F21C-43C6-8B90-1E546C68D5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496"/>
            <a:ext cx="12202924" cy="6425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1983962" y="1854432"/>
            <a:ext cx="5751443" cy="14362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60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4</a:t>
            </a:r>
            <a:r>
              <a:rPr lang="en-US" sz="6000" b="1" i="1" kern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. </a:t>
            </a:r>
            <a:r>
              <a:rPr lang="en-US" sz="6000" b="1" i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TẬP ĐỌC</a:t>
            </a:r>
            <a:endParaRPr sz="6000" b="1" i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121758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807AD18-DA9E-45BB-AF1E-B73D71E0F9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43" t="4303" r="76255" b="89429"/>
          <a:stretch/>
        </p:blipFill>
        <p:spPr>
          <a:xfrm>
            <a:off x="36592" y="474933"/>
            <a:ext cx="2007407" cy="66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3FABF1F-C1B0-4C21-BEAB-F6E01DEA8131}"/>
              </a:ext>
            </a:extLst>
          </p:cNvPr>
          <p:cNvGrpSpPr/>
          <p:nvPr/>
        </p:nvGrpSpPr>
        <p:grpSpPr>
          <a:xfrm>
            <a:off x="835580" y="1697826"/>
            <a:ext cx="10956086" cy="4685241"/>
            <a:chOff x="735496" y="2387048"/>
            <a:chExt cx="10111408" cy="387403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0471817-A938-4001-93A8-FAC43BE992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73" t="45802" r="6543" b="21018"/>
            <a:stretch/>
          </p:blipFill>
          <p:spPr>
            <a:xfrm>
              <a:off x="735496" y="2404633"/>
              <a:ext cx="10111408" cy="3856447"/>
            </a:xfrm>
            <a:prstGeom prst="snipRoundRect">
              <a:avLst>
                <a:gd name="adj1" fmla="val 20690"/>
                <a:gd name="adj2" fmla="val 50000"/>
              </a:avLst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8D4B178-A857-4ACF-B68C-0F73AD466EF0}"/>
                </a:ext>
              </a:extLst>
            </p:cNvPr>
            <p:cNvSpPr/>
            <p:nvPr/>
          </p:nvSpPr>
          <p:spPr>
            <a:xfrm rot="10800000" flipV="1">
              <a:off x="7388085" y="2387048"/>
              <a:ext cx="1835427" cy="2368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455CF710-C012-462B-B82F-2FC15455DC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4" t="4833" r="5096" b="19097"/>
          <a:stretch/>
        </p:blipFill>
        <p:spPr>
          <a:xfrm>
            <a:off x="2641802" y="474933"/>
            <a:ext cx="7989805" cy="647527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702E776-165D-4EC8-B912-CC7C5B3BCFEF}"/>
              </a:ext>
            </a:extLst>
          </p:cNvPr>
          <p:cNvCxnSpPr/>
          <p:nvPr/>
        </p:nvCxnSpPr>
        <p:spPr>
          <a:xfrm>
            <a:off x="7260609" y="3302758"/>
            <a:ext cx="1555845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CB4B6B6-07AC-41EE-86A1-307088F5BC3F}"/>
              </a:ext>
            </a:extLst>
          </p:cNvPr>
          <p:cNvCxnSpPr>
            <a:cxnSpLocks/>
          </p:cNvCxnSpPr>
          <p:nvPr/>
        </p:nvCxnSpPr>
        <p:spPr>
          <a:xfrm>
            <a:off x="9572009" y="1367050"/>
            <a:ext cx="99401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832065FB-DF11-44FF-B1C9-E19B08B4BA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418" t="15610" r="-1" b="10993"/>
          <a:stretch/>
        </p:blipFill>
        <p:spPr>
          <a:xfrm>
            <a:off x="2833403" y="1451860"/>
            <a:ext cx="7732619" cy="53872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9155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DD718C-FD67-4E45-B627-13C187B76D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4" t="4833" r="5096" b="19097"/>
          <a:stretch/>
        </p:blipFill>
        <p:spPr>
          <a:xfrm>
            <a:off x="2687519" y="474933"/>
            <a:ext cx="7989805" cy="647527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B8C368E-4511-4C96-94C7-8992D4BF154C}"/>
              </a:ext>
            </a:extLst>
          </p:cNvPr>
          <p:cNvCxnSpPr>
            <a:cxnSpLocks/>
          </p:cNvCxnSpPr>
          <p:nvPr/>
        </p:nvCxnSpPr>
        <p:spPr>
          <a:xfrm>
            <a:off x="7483902" y="1326107"/>
            <a:ext cx="119607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A1431F7-DE5E-4155-987F-C4A030C51134}"/>
              </a:ext>
            </a:extLst>
          </p:cNvPr>
          <p:cNvCxnSpPr>
            <a:cxnSpLocks/>
          </p:cNvCxnSpPr>
          <p:nvPr/>
        </p:nvCxnSpPr>
        <p:spPr>
          <a:xfrm>
            <a:off x="8837305" y="1357951"/>
            <a:ext cx="17260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6C70851-E9D5-4FA4-ADED-F8EBE59E718C}"/>
              </a:ext>
            </a:extLst>
          </p:cNvPr>
          <p:cNvCxnSpPr>
            <a:cxnSpLocks/>
          </p:cNvCxnSpPr>
          <p:nvPr/>
        </p:nvCxnSpPr>
        <p:spPr>
          <a:xfrm>
            <a:off x="3680726" y="1771933"/>
            <a:ext cx="61831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5A5DC82-2A22-4E41-B001-54F166770DF5}"/>
              </a:ext>
            </a:extLst>
          </p:cNvPr>
          <p:cNvCxnSpPr>
            <a:cxnSpLocks/>
          </p:cNvCxnSpPr>
          <p:nvPr/>
        </p:nvCxnSpPr>
        <p:spPr>
          <a:xfrm>
            <a:off x="5634631" y="1771933"/>
            <a:ext cx="14349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298249E-EAFC-46C5-ADF8-4D414C532252}"/>
              </a:ext>
            </a:extLst>
          </p:cNvPr>
          <p:cNvCxnSpPr>
            <a:cxnSpLocks/>
          </p:cNvCxnSpPr>
          <p:nvPr/>
        </p:nvCxnSpPr>
        <p:spPr>
          <a:xfrm>
            <a:off x="4394960" y="2154071"/>
            <a:ext cx="10777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BE5FE09-4227-404B-A761-D6D9FD417ED7}"/>
              </a:ext>
            </a:extLst>
          </p:cNvPr>
          <p:cNvCxnSpPr>
            <a:cxnSpLocks/>
          </p:cNvCxnSpPr>
          <p:nvPr/>
        </p:nvCxnSpPr>
        <p:spPr>
          <a:xfrm>
            <a:off x="7615832" y="2931994"/>
            <a:ext cx="12214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42E51B3-DF65-46ED-8409-07098E0AA32F}"/>
              </a:ext>
            </a:extLst>
          </p:cNvPr>
          <p:cNvCxnSpPr>
            <a:cxnSpLocks/>
          </p:cNvCxnSpPr>
          <p:nvPr/>
        </p:nvCxnSpPr>
        <p:spPr>
          <a:xfrm>
            <a:off x="7288286" y="3314132"/>
            <a:ext cx="154901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E84946B-BF87-40E6-8E70-44A4A79C5778}"/>
              </a:ext>
            </a:extLst>
          </p:cNvPr>
          <p:cNvCxnSpPr>
            <a:cxnSpLocks/>
          </p:cNvCxnSpPr>
          <p:nvPr/>
        </p:nvCxnSpPr>
        <p:spPr>
          <a:xfrm>
            <a:off x="10113373" y="3314132"/>
            <a:ext cx="5591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C7DC58D-EE22-44E7-B732-70508A392665}"/>
              </a:ext>
            </a:extLst>
          </p:cNvPr>
          <p:cNvCxnSpPr>
            <a:cxnSpLocks/>
          </p:cNvCxnSpPr>
          <p:nvPr/>
        </p:nvCxnSpPr>
        <p:spPr>
          <a:xfrm>
            <a:off x="3121549" y="3737213"/>
            <a:ext cx="8908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759F562-F7D7-492A-B1DF-7F942A2AFAED}"/>
              </a:ext>
            </a:extLst>
          </p:cNvPr>
          <p:cNvCxnSpPr>
            <a:cxnSpLocks/>
          </p:cNvCxnSpPr>
          <p:nvPr/>
        </p:nvCxnSpPr>
        <p:spPr>
          <a:xfrm>
            <a:off x="8679976" y="3737213"/>
            <a:ext cx="12146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loud 26">
            <a:extLst>
              <a:ext uri="{FF2B5EF4-FFF2-40B4-BE49-F238E27FC236}">
                <a16:creationId xmlns:a16="http://schemas.microsoft.com/office/drawing/2014/main" id="{352DBFCB-CEB1-4942-A5E1-961073A50835}"/>
              </a:ext>
            </a:extLst>
          </p:cNvPr>
          <p:cNvSpPr/>
          <p:nvPr/>
        </p:nvSpPr>
        <p:spPr>
          <a:xfrm>
            <a:off x="3113454" y="916182"/>
            <a:ext cx="430709" cy="221159"/>
          </a:xfrm>
          <a:prstGeom prst="cloud">
            <a:avLst/>
          </a:prstGeom>
          <a:solidFill>
            <a:srgbClr val="FFFF99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285BABAE-61CE-48C3-BD62-66822FA59484}"/>
              </a:ext>
            </a:extLst>
          </p:cNvPr>
          <p:cNvSpPr/>
          <p:nvPr/>
        </p:nvSpPr>
        <p:spPr>
          <a:xfrm>
            <a:off x="2682745" y="1357951"/>
            <a:ext cx="430709" cy="221159"/>
          </a:xfrm>
          <a:prstGeom prst="cloud">
            <a:avLst/>
          </a:prstGeom>
          <a:solidFill>
            <a:srgbClr val="FFFF99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29" name="Cloud 28">
            <a:extLst>
              <a:ext uri="{FF2B5EF4-FFF2-40B4-BE49-F238E27FC236}">
                <a16:creationId xmlns:a16="http://schemas.microsoft.com/office/drawing/2014/main" id="{8DE4C1C5-C23F-4555-8DDE-40CF858EAE4D}"/>
              </a:ext>
            </a:extLst>
          </p:cNvPr>
          <p:cNvSpPr/>
          <p:nvPr/>
        </p:nvSpPr>
        <p:spPr>
          <a:xfrm>
            <a:off x="5337970" y="1729593"/>
            <a:ext cx="430709" cy="221159"/>
          </a:xfrm>
          <a:prstGeom prst="cloud">
            <a:avLst/>
          </a:prstGeom>
          <a:solidFill>
            <a:srgbClr val="FFFF99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F5948FE7-C13B-473D-8BDE-5BED67C123F5}"/>
              </a:ext>
            </a:extLst>
          </p:cNvPr>
          <p:cNvSpPr/>
          <p:nvPr/>
        </p:nvSpPr>
        <p:spPr>
          <a:xfrm>
            <a:off x="3290054" y="2154071"/>
            <a:ext cx="430709" cy="221159"/>
          </a:xfrm>
          <a:prstGeom prst="cloud">
            <a:avLst/>
          </a:prstGeom>
          <a:solidFill>
            <a:srgbClr val="FFFF99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4</a:t>
            </a:r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F114850D-D2C9-434A-A607-5A49515CBB36}"/>
              </a:ext>
            </a:extLst>
          </p:cNvPr>
          <p:cNvSpPr/>
          <p:nvPr/>
        </p:nvSpPr>
        <p:spPr>
          <a:xfrm>
            <a:off x="3074699" y="2499324"/>
            <a:ext cx="430709" cy="221159"/>
          </a:xfrm>
          <a:prstGeom prst="cloud">
            <a:avLst/>
          </a:prstGeom>
          <a:solidFill>
            <a:srgbClr val="FFFF99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5</a:t>
            </a:r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3F4FDE9A-4309-4EEC-93F1-35B53EAE5C19}"/>
              </a:ext>
            </a:extLst>
          </p:cNvPr>
          <p:cNvSpPr/>
          <p:nvPr/>
        </p:nvSpPr>
        <p:spPr>
          <a:xfrm>
            <a:off x="3290054" y="2945642"/>
            <a:ext cx="430709" cy="221159"/>
          </a:xfrm>
          <a:prstGeom prst="cloud">
            <a:avLst/>
          </a:prstGeom>
          <a:solidFill>
            <a:srgbClr val="FFFF99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6</a:t>
            </a:r>
          </a:p>
        </p:txBody>
      </p:sp>
      <p:sp>
        <p:nvSpPr>
          <p:cNvPr id="33" name="Cloud 32">
            <a:extLst>
              <a:ext uri="{FF2B5EF4-FFF2-40B4-BE49-F238E27FC236}">
                <a16:creationId xmlns:a16="http://schemas.microsoft.com/office/drawing/2014/main" id="{F5B98638-FEFD-4BDD-9525-1A045ACA66F0}"/>
              </a:ext>
            </a:extLst>
          </p:cNvPr>
          <p:cNvSpPr/>
          <p:nvPr/>
        </p:nvSpPr>
        <p:spPr>
          <a:xfrm>
            <a:off x="9269627" y="2899630"/>
            <a:ext cx="430709" cy="221157"/>
          </a:xfrm>
          <a:prstGeom prst="cloud">
            <a:avLst/>
          </a:prstGeom>
          <a:solidFill>
            <a:srgbClr val="FFFF99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7</a:t>
            </a:r>
          </a:p>
        </p:txBody>
      </p:sp>
      <p:sp>
        <p:nvSpPr>
          <p:cNvPr id="34" name="Cloud 33">
            <a:extLst>
              <a:ext uri="{FF2B5EF4-FFF2-40B4-BE49-F238E27FC236}">
                <a16:creationId xmlns:a16="http://schemas.microsoft.com/office/drawing/2014/main" id="{C16C228E-EAB5-45DB-A19D-E15BBEEE344D}"/>
              </a:ext>
            </a:extLst>
          </p:cNvPr>
          <p:cNvSpPr/>
          <p:nvPr/>
        </p:nvSpPr>
        <p:spPr>
          <a:xfrm>
            <a:off x="5768679" y="3288696"/>
            <a:ext cx="430709" cy="221157"/>
          </a:xfrm>
          <a:prstGeom prst="cloud">
            <a:avLst/>
          </a:prstGeom>
          <a:solidFill>
            <a:srgbClr val="FFFF99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8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2599DE4-77A5-45BE-9DAB-84D3BED805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43" t="4303" r="76255" b="89429"/>
          <a:stretch/>
        </p:blipFill>
        <p:spPr>
          <a:xfrm>
            <a:off x="36592" y="474933"/>
            <a:ext cx="2007407" cy="66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99328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C304FE8-CAD0-4C25-8649-C142428926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4" t="5915" r="5085" b="19098"/>
          <a:stretch/>
        </p:blipFill>
        <p:spPr>
          <a:xfrm>
            <a:off x="2496470" y="678767"/>
            <a:ext cx="7748958" cy="62812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E3B2CE2-50F3-4C7A-A038-188B7EAF24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6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05" t="10476" r="3736" b="74614"/>
          <a:stretch/>
        </p:blipFill>
        <p:spPr>
          <a:xfrm>
            <a:off x="2724441" y="978211"/>
            <a:ext cx="7610947" cy="1242180"/>
          </a:xfrm>
          <a:prstGeom prst="rect">
            <a:avLst/>
          </a:prstGeom>
          <a:solidFill>
            <a:srgbClr val="E5FFFF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E1F7518-3F5E-4772-B6BB-5A65AF2870A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6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00" t="29978" r="3825" b="64897"/>
          <a:stretch/>
        </p:blipFill>
        <p:spPr>
          <a:xfrm>
            <a:off x="2724441" y="2614242"/>
            <a:ext cx="7610947" cy="424380"/>
          </a:xfrm>
          <a:prstGeom prst="rect">
            <a:avLst/>
          </a:prstGeom>
          <a:solidFill>
            <a:srgbClr val="E5FFFF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C9A252-2586-4F1E-A48C-06033D9335D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6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98" t="25217" r="3757" b="70106"/>
          <a:stretch/>
        </p:blipFill>
        <p:spPr>
          <a:xfrm>
            <a:off x="2724441" y="2220391"/>
            <a:ext cx="7610947" cy="392484"/>
          </a:xfrm>
          <a:prstGeom prst="rect">
            <a:avLst/>
          </a:prstGeom>
          <a:solidFill>
            <a:srgbClr val="FFAF6C"/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31CCB2-8217-48A1-9127-AC437B4F9B2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6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63" t="35194" r="3692" b="55299"/>
          <a:stretch/>
        </p:blipFill>
        <p:spPr>
          <a:xfrm>
            <a:off x="2724441" y="3046204"/>
            <a:ext cx="7610947" cy="787243"/>
          </a:xfrm>
          <a:prstGeom prst="rect">
            <a:avLst/>
          </a:prstGeom>
          <a:solidFill>
            <a:srgbClr val="F7DFF4"/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90880A1-A3E5-4961-A863-E42CB4D3370B}"/>
              </a:ext>
            </a:extLst>
          </p:cNvPr>
          <p:cNvSpPr txBox="1"/>
          <p:nvPr/>
        </p:nvSpPr>
        <p:spPr>
          <a:xfrm>
            <a:off x="0" y="3893276"/>
            <a:ext cx="23780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70C0"/>
                </a:solidFill>
              </a:rPr>
              <a:t>Người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dẫn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truyện</a:t>
            </a:r>
            <a:r>
              <a:rPr lang="en-US" sz="2000" dirty="0">
                <a:solidFill>
                  <a:srgbClr val="0070C0"/>
                </a:solidFill>
              </a:rPr>
              <a:t>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AEF8DB-B334-4336-9717-E05840248A71}"/>
              </a:ext>
            </a:extLst>
          </p:cNvPr>
          <p:cNvSpPr txBox="1"/>
          <p:nvPr/>
        </p:nvSpPr>
        <p:spPr>
          <a:xfrm>
            <a:off x="0" y="4619082"/>
            <a:ext cx="18200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</a:rPr>
              <a:t>Gấu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</a:rPr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AB34E9-F6AD-4114-BA68-DE18797C7368}"/>
              </a:ext>
            </a:extLst>
          </p:cNvPr>
          <p:cNvSpPr txBox="1"/>
          <p:nvPr/>
        </p:nvSpPr>
        <p:spPr>
          <a:xfrm>
            <a:off x="0" y="5109645"/>
            <a:ext cx="2136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EF05C2"/>
                </a:solidFill>
              </a:rPr>
              <a:t>Bác</a:t>
            </a:r>
            <a:r>
              <a:rPr lang="en-US" sz="2000" dirty="0">
                <a:solidFill>
                  <a:srgbClr val="EF05C2"/>
                </a:solidFill>
              </a:rPr>
              <a:t> </a:t>
            </a:r>
            <a:r>
              <a:rPr lang="en-US" sz="2000" dirty="0" err="1">
                <a:solidFill>
                  <a:srgbClr val="EF05C2"/>
                </a:solidFill>
              </a:rPr>
              <a:t>nông</a:t>
            </a:r>
            <a:r>
              <a:rPr lang="en-US" sz="2000" dirty="0">
                <a:solidFill>
                  <a:srgbClr val="EF05C2"/>
                </a:solidFill>
              </a:rPr>
              <a:t> </a:t>
            </a:r>
            <a:r>
              <a:rPr lang="en-US" sz="2000" dirty="0" err="1">
                <a:solidFill>
                  <a:srgbClr val="EF05C2"/>
                </a:solidFill>
              </a:rPr>
              <a:t>dân</a:t>
            </a:r>
            <a:r>
              <a:rPr lang="en-US" sz="2000" dirty="0">
                <a:solidFill>
                  <a:srgbClr val="EF05C2"/>
                </a:solidFill>
              </a:rPr>
              <a:t>: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91E27-8EBA-4AB3-92B5-B10EB46CC07B}"/>
              </a:ext>
            </a:extLst>
          </p:cNvPr>
          <p:cNvSpPr/>
          <p:nvPr/>
        </p:nvSpPr>
        <p:spPr>
          <a:xfrm>
            <a:off x="1709530" y="3955671"/>
            <a:ext cx="432003" cy="291548"/>
          </a:xfrm>
          <a:prstGeom prst="rect">
            <a:avLst/>
          </a:prstGeom>
          <a:solidFill>
            <a:srgbClr val="DFF2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9AEF50-54AD-4382-B8EE-B4E2F1EA4212}"/>
              </a:ext>
            </a:extLst>
          </p:cNvPr>
          <p:cNvSpPr/>
          <p:nvPr/>
        </p:nvSpPr>
        <p:spPr>
          <a:xfrm>
            <a:off x="981315" y="4673363"/>
            <a:ext cx="432003" cy="291548"/>
          </a:xfrm>
          <a:prstGeom prst="rect">
            <a:avLst/>
          </a:prstGeom>
          <a:solidFill>
            <a:srgbClr val="FFAF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FC4BBE-A8F8-48D2-9486-21ED2EA8C025}"/>
              </a:ext>
            </a:extLst>
          </p:cNvPr>
          <p:cNvSpPr/>
          <p:nvPr/>
        </p:nvSpPr>
        <p:spPr>
          <a:xfrm>
            <a:off x="2038679" y="5168890"/>
            <a:ext cx="432003" cy="291548"/>
          </a:xfrm>
          <a:prstGeom prst="rect">
            <a:avLst/>
          </a:prstGeom>
          <a:solidFill>
            <a:srgbClr val="F7DF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87F8225-179A-497A-8043-38C260DE1C4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43" t="4303" r="76255" b="89429"/>
          <a:stretch/>
        </p:blipFill>
        <p:spPr>
          <a:xfrm>
            <a:off x="36592" y="474933"/>
            <a:ext cx="2007407" cy="66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13072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 animBg="1"/>
      <p:bldP spid="15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A9F0BB-96E7-4EE0-AAA3-19F22D3A8A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251"/>
            <a:ext cx="12192000" cy="63500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07B109-4A2C-42A0-A480-B9BD33077E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0" t="81031" r="16599" b="14105"/>
          <a:stretch/>
        </p:blipFill>
        <p:spPr>
          <a:xfrm>
            <a:off x="119382" y="3931091"/>
            <a:ext cx="10517274" cy="7078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99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D55285-1F3A-4EB3-ACD8-5DCEE3745D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0" t="86771" r="35195" b="2941"/>
          <a:stretch/>
        </p:blipFill>
        <p:spPr>
          <a:xfrm>
            <a:off x="210756" y="4775054"/>
            <a:ext cx="7611343" cy="16166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63FDC5-D62E-4C80-AFCD-BF5C8C290D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5" t="5683" r="4572" b="56725"/>
          <a:stretch/>
        </p:blipFill>
        <p:spPr>
          <a:xfrm>
            <a:off x="3352801" y="442857"/>
            <a:ext cx="7902133" cy="3214541"/>
          </a:xfrm>
          <a:prstGeom prst="rect">
            <a:avLst/>
          </a:prstGeom>
        </p:spPr>
      </p:pic>
      <p:sp>
        <p:nvSpPr>
          <p:cNvPr id="11" name="Shape 233">
            <a:extLst>
              <a:ext uri="{FF2B5EF4-FFF2-40B4-BE49-F238E27FC236}">
                <a16:creationId xmlns:a16="http://schemas.microsoft.com/office/drawing/2014/main" id="{7361E6FF-BC52-4D09-926C-68E0CA5ED52F}"/>
              </a:ext>
            </a:extLst>
          </p:cNvPr>
          <p:cNvSpPr/>
          <p:nvPr/>
        </p:nvSpPr>
        <p:spPr>
          <a:xfrm>
            <a:off x="450376" y="1093255"/>
            <a:ext cx="3043452" cy="713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3200" kern="0" dirty="0" err="1">
                <a:solidFill>
                  <a:srgbClr val="FF77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Tìm</a:t>
            </a:r>
            <a:r>
              <a:rPr lang="en-US" sz="3200" kern="0" dirty="0">
                <a:solidFill>
                  <a:srgbClr val="FF77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kern="0" dirty="0" err="1">
                <a:solidFill>
                  <a:srgbClr val="FF77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hiểu</a:t>
            </a:r>
            <a:r>
              <a:rPr lang="en-US" sz="3200" kern="0" dirty="0">
                <a:solidFill>
                  <a:srgbClr val="FF77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3200" kern="0" dirty="0" err="1">
                <a:solidFill>
                  <a:srgbClr val="FF77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bài</a:t>
            </a:r>
            <a:endParaRPr sz="3200" kern="0" dirty="0">
              <a:solidFill>
                <a:srgbClr val="FF770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F166E8-DCE2-4856-8BA5-E773D3B9C63D}"/>
              </a:ext>
            </a:extLst>
          </p:cNvPr>
          <p:cNvSpPr txBox="1"/>
          <p:nvPr/>
        </p:nvSpPr>
        <p:spPr>
          <a:xfrm>
            <a:off x="5875303" y="3244841"/>
            <a:ext cx="1174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</a:rPr>
              <a:t>gốc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51743F-8CF6-452C-ABA7-A7E328EE8B60}"/>
              </a:ext>
            </a:extLst>
          </p:cNvPr>
          <p:cNvSpPr txBox="1"/>
          <p:nvPr/>
        </p:nvSpPr>
        <p:spPr>
          <a:xfrm>
            <a:off x="9177695" y="3286063"/>
            <a:ext cx="19856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0070C0"/>
                </a:solidFill>
              </a:rPr>
              <a:t>thuộc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về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sz="2000" dirty="0" err="1">
                <a:solidFill>
                  <a:srgbClr val="0070C0"/>
                </a:solidFill>
              </a:rPr>
              <a:t>ông</a:t>
            </a:r>
            <a:endParaRPr lang="en-US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81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9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04818 0.26227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9" y="1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33333E-6 L -0.27656 0.350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28" y="175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  <p:bldP spid="7" grpId="1"/>
      <p:bldP spid="7" grpId="2"/>
      <p:bldP spid="8" grpId="0"/>
      <p:bldP spid="8" grpId="1"/>
      <p:bldP spid="8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A9FFB2-EE06-4920-A507-1EC764507B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2604"/>
            <a:ext cx="12192000" cy="6435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55A3DB45-55AA-4527-AB66-51C51C5D9AF8}"/>
              </a:ext>
            </a:extLst>
          </p:cNvPr>
          <p:cNvSpPr/>
          <p:nvPr/>
        </p:nvSpPr>
        <p:spPr>
          <a:xfrm>
            <a:off x="7054377" y="2475888"/>
            <a:ext cx="3930555" cy="1377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6600" b="1" kern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DẶN DÒ</a:t>
            </a:r>
            <a:endParaRPr lang="en-US" sz="6600" b="1" kern="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</p:spTree>
    <p:extLst>
      <p:ext uri="{BB962C8B-B14F-4D97-AF65-F5344CB8AC3E}">
        <p14:creationId xmlns:p14="http://schemas.microsoft.com/office/powerpoint/2010/main" val="39294816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233">
            <a:extLst>
              <a:ext uri="{FF2B5EF4-FFF2-40B4-BE49-F238E27FC236}">
                <a16:creationId xmlns:a16="http://schemas.microsoft.com/office/drawing/2014/main" id="{5E84211F-C12C-4BBE-9C07-3C1C6C0607F3}"/>
              </a:ext>
            </a:extLst>
          </p:cNvPr>
          <p:cNvSpPr/>
          <p:nvPr/>
        </p:nvSpPr>
        <p:spPr>
          <a:xfrm>
            <a:off x="6474429" y="513628"/>
            <a:ext cx="4572000" cy="789960"/>
          </a:xfrm>
          <a:prstGeom prst="rect">
            <a:avLst/>
          </a:prstGeom>
          <a:ln w="28575"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800" i="1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Đọc</a:t>
            </a:r>
            <a:r>
              <a:rPr lang="en-US" sz="48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4800" i="1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lại</a:t>
            </a:r>
            <a:r>
              <a:rPr lang="en-US" sz="48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</a:t>
            </a:r>
            <a:r>
              <a:rPr lang="en-US" sz="4800" i="1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bài</a:t>
            </a:r>
            <a:r>
              <a:rPr lang="en-US" sz="48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 131</a:t>
            </a:r>
            <a:endParaRPr sz="4800" i="1" kern="0" dirty="0">
              <a:solidFill>
                <a:srgbClr val="0070C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29BF4F0-5C69-4D1B-A5E0-CE9307685EBE}"/>
              </a:ext>
            </a:extLst>
          </p:cNvPr>
          <p:cNvGrpSpPr/>
          <p:nvPr/>
        </p:nvGrpSpPr>
        <p:grpSpPr>
          <a:xfrm>
            <a:off x="2261633" y="1325591"/>
            <a:ext cx="7939403" cy="5532409"/>
            <a:chOff x="1880083" y="1157537"/>
            <a:chExt cx="7939403" cy="5532409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1648978-275E-4F6C-8CC3-E184A998D7E1}"/>
                </a:ext>
              </a:extLst>
            </p:cNvPr>
            <p:cNvGrpSpPr/>
            <p:nvPr/>
          </p:nvGrpSpPr>
          <p:grpSpPr>
            <a:xfrm>
              <a:off x="1880083" y="1157537"/>
              <a:ext cx="7939403" cy="5532409"/>
              <a:chOff x="0" y="1051130"/>
              <a:chExt cx="7939403" cy="5532409"/>
            </a:xfrm>
          </p:grpSpPr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3F3D29F0-C319-4110-A6CA-228D54B86B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r="44675" b="37988"/>
              <a:stretch/>
            </p:blipFill>
            <p:spPr>
              <a:xfrm>
                <a:off x="4272651" y="1051130"/>
                <a:ext cx="3666752" cy="2663323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7B2F62AA-C82E-41C3-B922-EFDA4615EA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4675" b="30485"/>
              <a:stretch/>
            </p:blipFill>
            <p:spPr>
              <a:xfrm>
                <a:off x="4270240" y="3594162"/>
                <a:ext cx="3666752" cy="2985553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CA47C365-681E-410D-B519-80FFE415EF3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r="525" b="37988"/>
              <a:stretch/>
            </p:blipFill>
            <p:spPr>
              <a:xfrm>
                <a:off x="0" y="1054954"/>
                <a:ext cx="6592832" cy="2663323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2E1940A6-DC56-40EF-9691-B38070A2524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25" b="30485"/>
              <a:stretch/>
            </p:blipFill>
            <p:spPr>
              <a:xfrm>
                <a:off x="0" y="3597986"/>
                <a:ext cx="6592832" cy="2985553"/>
              </a:xfrm>
              <a:prstGeom prst="rect">
                <a:avLst/>
              </a:prstGeom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BA1CA29-ECA7-477F-B200-BBBB53CAD6B8}"/>
                </a:ext>
              </a:extLst>
            </p:cNvPr>
            <p:cNvSpPr txBox="1"/>
            <p:nvPr/>
          </p:nvSpPr>
          <p:spPr>
            <a:xfrm>
              <a:off x="3336803" y="1558028"/>
              <a:ext cx="572344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4400" b="1" dirty="0">
                  <a:latin typeface="HP001 4 hàng" panose="020B0603050302020204" pitchFamily="34" charset="0"/>
                </a:rPr>
                <a:t>Ξ</a:t>
              </a:r>
              <a:r>
                <a:rPr lang="en-US" sz="4400" b="1" dirty="0" err="1">
                  <a:latin typeface="HP001 4 hàng" panose="020B0603050302020204" pitchFamily="34" charset="0"/>
                </a:rPr>
                <a:t>nh</a:t>
              </a:r>
              <a:endParaRPr lang="en-US" sz="4400" b="1" dirty="0">
                <a:latin typeface="HP001 4 hàng" panose="020B06030503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6992918-19A6-4C5D-9CB6-FD08CCCD38ED}"/>
                </a:ext>
              </a:extLst>
            </p:cNvPr>
            <p:cNvSpPr txBox="1"/>
            <p:nvPr/>
          </p:nvSpPr>
          <p:spPr>
            <a:xfrm>
              <a:off x="3310245" y="4101468"/>
              <a:ext cx="170495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4400" b="1" dirty="0">
                  <a:latin typeface="HP001 4 hàng" panose="020B0603050302020204" pitchFamily="34" charset="0"/>
                </a:rPr>
                <a:t>Ξ</a:t>
              </a:r>
              <a:r>
                <a:rPr lang="en-US" sz="4400" b="1" dirty="0" err="1">
                  <a:latin typeface="HP001 4 hàng" panose="020B0603050302020204" pitchFamily="34" charset="0"/>
                </a:rPr>
                <a:t>ch</a:t>
              </a:r>
              <a:endParaRPr lang="en-US" sz="4400" b="1" dirty="0">
                <a:latin typeface="HP001 4 hàng" panose="020B06030503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4AA82FA-ACBA-4002-94E3-4CCBA77D5A81}"/>
                </a:ext>
              </a:extLst>
            </p:cNvPr>
            <p:cNvSpPr txBox="1"/>
            <p:nvPr/>
          </p:nvSpPr>
          <p:spPr>
            <a:xfrm>
              <a:off x="3266410" y="2417965"/>
              <a:ext cx="394869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HP001 4 hàng" panose="020B0603050302020204" pitchFamily="34" charset="0"/>
                </a:rPr>
                <a:t>kh</a:t>
              </a:r>
              <a:r>
                <a:rPr lang="el-GR" sz="4400" b="1" dirty="0">
                  <a:latin typeface="HP001 4 hàng" panose="020B0603050302020204" pitchFamily="34" charset="0"/>
                </a:rPr>
                <a:t>Ξ</a:t>
              </a:r>
              <a:r>
                <a:rPr lang="en-US" sz="4400" b="1" dirty="0" err="1">
                  <a:latin typeface="HP001 4 hàng" panose="020B0603050302020204" pitchFamily="34" charset="0"/>
                </a:rPr>
                <a:t>nh</a:t>
              </a:r>
              <a:r>
                <a:rPr lang="en-US" sz="4400" b="1" dirty="0">
                  <a:latin typeface="HP001 4 hàng" panose="020B0603050302020204" pitchFamily="34" charset="0"/>
                </a:rPr>
                <a:t> bánh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BBC0379-8464-47A2-86AD-1A588E25B4EA}"/>
                </a:ext>
              </a:extLst>
            </p:cNvPr>
            <p:cNvSpPr txBox="1"/>
            <p:nvPr/>
          </p:nvSpPr>
          <p:spPr>
            <a:xfrm>
              <a:off x="3266410" y="4959038"/>
              <a:ext cx="287066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atin typeface="HP001 4 hàng" panose="020B0603050302020204" pitchFamily="34" charset="0"/>
                </a:rPr>
                <a:t>Ǉhu</a:t>
              </a:r>
              <a:r>
                <a:rPr lang="en-US" sz="4400" b="1" dirty="0">
                  <a:latin typeface="HP001 4 hàng" panose="020B0603050302020204" pitchFamily="34" charset="0"/>
                </a:rPr>
                <a:t> h</a:t>
              </a:r>
              <a:r>
                <a:rPr lang="el-GR" sz="4400" b="1" dirty="0">
                  <a:latin typeface="HP001 4 hàng" panose="020B0603050302020204" pitchFamily="34" charset="0"/>
                </a:rPr>
                <a:t>φ</a:t>
              </a:r>
              <a:r>
                <a:rPr lang="en-US" sz="4400" b="1" dirty="0" err="1">
                  <a:latin typeface="HP001 4 hàng" panose="020B0603050302020204" pitchFamily="34" charset="0"/>
                </a:rPr>
                <a:t>ïch</a:t>
              </a:r>
              <a:endParaRPr lang="en-US" sz="4400" b="1" dirty="0">
                <a:latin typeface="HP001 4 hàng" panose="020B060305030202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F1DE891-5D64-4C38-8456-9B6118645DA7}"/>
                </a:ext>
              </a:extLst>
            </p:cNvPr>
            <p:cNvSpPr txBox="1"/>
            <p:nvPr/>
          </p:nvSpPr>
          <p:spPr>
            <a:xfrm>
              <a:off x="3209291" y="3139982"/>
              <a:ext cx="572344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HP001 4 hàng" panose="020B0603050302020204" pitchFamily="34" charset="0"/>
                </a:rPr>
                <a:t>.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7A9003FF-3CDE-4B2B-98EF-0AAC09E8E2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2" y="292742"/>
            <a:ext cx="2202781" cy="2202781"/>
          </a:xfrm>
          <a:prstGeom prst="rect">
            <a:avLst/>
          </a:prstGeom>
        </p:spPr>
      </p:pic>
      <p:sp>
        <p:nvSpPr>
          <p:cNvPr id="9" name="Shape 233">
            <a:extLst>
              <a:ext uri="{FF2B5EF4-FFF2-40B4-BE49-F238E27FC236}">
                <a16:creationId xmlns:a16="http://schemas.microsoft.com/office/drawing/2014/main" id="{39F7801D-01BC-41F8-A3EF-56F891F1B01C}"/>
              </a:ext>
            </a:extLst>
          </p:cNvPr>
          <p:cNvSpPr/>
          <p:nvPr/>
        </p:nvSpPr>
        <p:spPr>
          <a:xfrm>
            <a:off x="2270248" y="513628"/>
            <a:ext cx="4012294" cy="789960"/>
          </a:xfrm>
          <a:prstGeom prst="rect">
            <a:avLst/>
          </a:prstGeom>
          <a:ln w="28575"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800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Viết vào </a:t>
            </a:r>
            <a:r>
              <a:rPr lang="en-US" sz="4800" i="1" kern="0" dirty="0" err="1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vở</a:t>
            </a:r>
            <a:endParaRPr sz="4800" i="1" kern="0" dirty="0">
              <a:solidFill>
                <a:srgbClr val="0070C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B1FFE27-56A7-4AEE-AD1D-DF865DC2F5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1088"/>
            <a:ext cx="11582400" cy="571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640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7042181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</Words>
  <Application>Microsoft Office PowerPoint</Application>
  <PresentationFormat>Widescreen</PresentationFormat>
  <Paragraphs>26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Arial</vt:lpstr>
      <vt:lpstr>Calibri</vt:lpstr>
      <vt:lpstr>Calibri Light</vt:lpstr>
      <vt:lpstr>Cambria</vt:lpstr>
      <vt:lpstr>HP001 4 hàng</vt:lpstr>
      <vt:lpstr>Lato Regular</vt:lpstr>
      <vt:lpstr>字魂17号-萌趣果冻体</vt:lpstr>
      <vt:lpstr>小白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2022-03-16T04:47:17Z</dcterms:created>
  <dcterms:modified xsi:type="dcterms:W3CDTF">2022-03-16T04:47:31Z</dcterms:modified>
</cp:coreProperties>
</file>