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92DA-76DC-4747-98C1-8AD9160A68A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C341-1F62-4E27-9E57-83557413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1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92DA-76DC-4747-98C1-8AD9160A68A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C341-1F62-4E27-9E57-83557413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03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92DA-76DC-4747-98C1-8AD9160A68A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C341-1F62-4E27-9E57-83557413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4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95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1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92DA-76DC-4747-98C1-8AD9160A68A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C341-1F62-4E27-9E57-83557413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8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92DA-76DC-4747-98C1-8AD9160A68A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C341-1F62-4E27-9E57-83557413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4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92DA-76DC-4747-98C1-8AD9160A68A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C341-1F62-4E27-9E57-83557413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2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92DA-76DC-4747-98C1-8AD9160A68A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C341-1F62-4E27-9E57-83557413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5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92DA-76DC-4747-98C1-8AD9160A68A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C341-1F62-4E27-9E57-83557413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2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92DA-76DC-4747-98C1-8AD9160A68A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C341-1F62-4E27-9E57-83557413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65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92DA-76DC-4747-98C1-8AD9160A68A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C341-1F62-4E27-9E57-83557413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7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92DA-76DC-4747-98C1-8AD9160A68A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EC341-1F62-4E27-9E57-83557413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69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992DA-76DC-4747-98C1-8AD9160A68AC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EC341-1F62-4E27-9E57-83557413C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685184" y="2913210"/>
            <a:ext cx="6016487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marL="0" marR="0" lvl="0" indent="0" algn="l" defTabSz="41275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endParaRPr kumimoji="0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6" name="图片 2" descr="觅元素584a989cd6c5a">
            <a:extLst>
              <a:ext uri="{FF2B5EF4-FFF2-40B4-BE49-F238E27FC236}">
                <a16:creationId xmlns:a16="http://schemas.microsoft.com/office/drawing/2014/main" id="{127DCB61-9A0C-4FB9-95ED-5B1FBB562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468" y="0"/>
            <a:ext cx="8872989" cy="1879015"/>
          </a:xfrm>
          <a:prstGeom prst="rect">
            <a:avLst/>
          </a:prstGeom>
        </p:spPr>
      </p:pic>
      <p:pic>
        <p:nvPicPr>
          <p:cNvPr id="7" name="图片 1" descr="31f7217a017c2d9a8a7bcbd9844c1629">
            <a:extLst>
              <a:ext uri="{FF2B5EF4-FFF2-40B4-BE49-F238E27FC236}">
                <a16:creationId xmlns:a16="http://schemas.microsoft.com/office/drawing/2014/main" id="{1C5CEF42-4311-4998-8485-0119C41114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023" y="1563138"/>
            <a:ext cx="9450405" cy="3756791"/>
          </a:xfrm>
          <a:prstGeom prst="rect">
            <a:avLst/>
          </a:prstGeom>
        </p:spPr>
      </p:pic>
      <p:pic>
        <p:nvPicPr>
          <p:cNvPr id="9" name="图片 8" descr="觅元素58b0fbac4bf92">
            <a:extLst>
              <a:ext uri="{FF2B5EF4-FFF2-40B4-BE49-F238E27FC236}">
                <a16:creationId xmlns:a16="http://schemas.microsoft.com/office/drawing/2014/main" id="{E057B2E7-32FC-4AB0-AFD5-241703B431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655" y="4602651"/>
            <a:ext cx="11777345" cy="1574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EF0E0-C422-44C5-A6EF-D2146A2CB4A1}"/>
              </a:ext>
            </a:extLst>
          </p:cNvPr>
          <p:cNvSpPr/>
          <p:nvPr/>
        </p:nvSpPr>
        <p:spPr>
          <a:xfrm>
            <a:off x="2833097" y="2425870"/>
            <a:ext cx="88685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Bài </a:t>
            </a:r>
            <a:r>
              <a:rPr lang="en-US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127</a:t>
            </a:r>
            <a:r>
              <a:rPr lang="vi-VN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: </a:t>
            </a:r>
            <a:r>
              <a:rPr lang="en-US" sz="6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oang</a:t>
            </a:r>
            <a:r>
              <a:rPr lang="en-US" sz="6000" b="1" dirty="0">
                <a:solidFill>
                  <a:prstClr val="white"/>
                </a:solidFill>
                <a:latin typeface="UTM Avo" panose="02040603050506020204" pitchFamily="18" charset="0"/>
              </a:rPr>
              <a:t> - </a:t>
            </a:r>
            <a:r>
              <a:rPr lang="en-US" sz="6000" b="1" dirty="0" err="1">
                <a:solidFill>
                  <a:prstClr val="white"/>
                </a:solidFill>
                <a:latin typeface="UTM Avo" panose="02040603050506020204" pitchFamily="18" charset="0"/>
              </a:rPr>
              <a:t>oac</a:t>
            </a:r>
            <a:endParaRPr lang="en-US" sz="6000" b="1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4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DE724406-B20D-4227-97A3-AC15772105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006" y="103492"/>
            <a:ext cx="7494309" cy="61608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A64BC-4ED4-470C-8FF6-632840BE326A}"/>
              </a:ext>
            </a:extLst>
          </p:cNvPr>
          <p:cNvSpPr txBox="1"/>
          <p:nvPr/>
        </p:nvSpPr>
        <p:spPr>
          <a:xfrm>
            <a:off x="4155243" y="3022768"/>
            <a:ext cx="44839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TẬP ĐỌC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3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970780-4404-43BF-95D4-82E1855568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7" b="-599"/>
          <a:stretch/>
        </p:blipFill>
        <p:spPr>
          <a:xfrm>
            <a:off x="1928585" y="336149"/>
            <a:ext cx="8334829" cy="65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2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 descr="觅元素584a986cb28da">
            <a:extLst>
              <a:ext uri="{FF2B5EF4-FFF2-40B4-BE49-F238E27FC236}">
                <a16:creationId xmlns:a16="http://schemas.microsoft.com/office/drawing/2014/main" id="{6C9BF364-EC91-4DB8-88DA-A8BAA6AD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8806" y="150827"/>
            <a:ext cx="5390470" cy="634423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53A2B11-92D5-4F8F-8FB1-230B5439DB08}"/>
              </a:ext>
            </a:extLst>
          </p:cNvPr>
          <p:cNvSpPr/>
          <p:nvPr/>
        </p:nvSpPr>
        <p:spPr>
          <a:xfrm>
            <a:off x="4779170" y="790895"/>
            <a:ext cx="2993306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quạ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khoang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72CCD25-444D-4668-A4F7-06202F00F693}"/>
              </a:ext>
            </a:extLst>
          </p:cNvPr>
          <p:cNvSpPr/>
          <p:nvPr/>
        </p:nvSpPr>
        <p:spPr>
          <a:xfrm>
            <a:off x="4779168" y="1810235"/>
            <a:ext cx="2633664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Khoác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lác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9F1865-B60A-4BF2-ABC0-F6E71368AEFD}"/>
              </a:ext>
            </a:extLst>
          </p:cNvPr>
          <p:cNvSpPr/>
          <p:nvPr/>
        </p:nvSpPr>
        <p:spPr>
          <a:xfrm>
            <a:off x="4759456" y="2741181"/>
            <a:ext cx="2993307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tẽn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tò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2D3190C-0850-4B45-9352-C17FC93103C8}"/>
              </a:ext>
            </a:extLst>
          </p:cNvPr>
          <p:cNvSpPr/>
          <p:nvPr/>
        </p:nvSpPr>
        <p:spPr>
          <a:xfrm>
            <a:off x="5255246" y="3738436"/>
            <a:ext cx="336021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nhảy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lên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68E859-9811-4D78-A01A-A4CCADD58DB4}"/>
              </a:ext>
            </a:extLst>
          </p:cNvPr>
          <p:cNvSpPr/>
          <p:nvPr/>
        </p:nvSpPr>
        <p:spPr>
          <a:xfrm>
            <a:off x="5382486" y="4885953"/>
            <a:ext cx="5156682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</a:rPr>
              <a:t>nhanh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</a:t>
            </a:r>
            <a:r>
              <a:rPr lang="vi-VN" sz="2800" dirty="0">
                <a:solidFill>
                  <a:srgbClr val="FF0000"/>
                </a:solidFill>
              </a:rPr>
              <a:t>ư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cắt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7517B8-4183-43A4-BD76-EBF8D6ABD8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" t="-1512" r="2195" b="1"/>
          <a:stretch/>
        </p:blipFill>
        <p:spPr>
          <a:xfrm>
            <a:off x="318155" y="453309"/>
            <a:ext cx="11653659" cy="594749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5C090A-078A-4E56-AACA-C4338D7BAAAE}"/>
              </a:ext>
            </a:extLst>
          </p:cNvPr>
          <p:cNvCxnSpPr>
            <a:cxnSpLocks/>
          </p:cNvCxnSpPr>
          <p:nvPr/>
        </p:nvCxnSpPr>
        <p:spPr>
          <a:xfrm flipH="1">
            <a:off x="6433455" y="1349829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1F74C6-4569-4F3D-84F6-0B657918EA30}"/>
              </a:ext>
            </a:extLst>
          </p:cNvPr>
          <p:cNvCxnSpPr>
            <a:cxnSpLocks/>
          </p:cNvCxnSpPr>
          <p:nvPr/>
        </p:nvCxnSpPr>
        <p:spPr>
          <a:xfrm flipH="1">
            <a:off x="9164534" y="1349830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1420995-BD22-447C-8682-DFF815C5153E}"/>
              </a:ext>
            </a:extLst>
          </p:cNvPr>
          <p:cNvCxnSpPr>
            <a:cxnSpLocks/>
          </p:cNvCxnSpPr>
          <p:nvPr/>
        </p:nvCxnSpPr>
        <p:spPr>
          <a:xfrm flipH="1">
            <a:off x="9240734" y="1349829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01F388B-64CE-42FF-A384-8D95F386AE78}"/>
              </a:ext>
            </a:extLst>
          </p:cNvPr>
          <p:cNvCxnSpPr>
            <a:cxnSpLocks/>
          </p:cNvCxnSpPr>
          <p:nvPr/>
        </p:nvCxnSpPr>
        <p:spPr>
          <a:xfrm flipH="1">
            <a:off x="4254499" y="2060895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ED94CA-77FC-4387-B85E-A99C0E0915E9}"/>
              </a:ext>
            </a:extLst>
          </p:cNvPr>
          <p:cNvCxnSpPr>
            <a:cxnSpLocks/>
          </p:cNvCxnSpPr>
          <p:nvPr/>
        </p:nvCxnSpPr>
        <p:spPr>
          <a:xfrm flipH="1">
            <a:off x="4319813" y="2093550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725BFA-28E8-4C1B-BB8A-A916D2334E44}"/>
              </a:ext>
            </a:extLst>
          </p:cNvPr>
          <p:cNvCxnSpPr>
            <a:cxnSpLocks/>
          </p:cNvCxnSpPr>
          <p:nvPr/>
        </p:nvCxnSpPr>
        <p:spPr>
          <a:xfrm flipH="1">
            <a:off x="6433455" y="2082667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EC8CEE6-BD32-4D9A-B9DB-AE2833A46C90}"/>
              </a:ext>
            </a:extLst>
          </p:cNvPr>
          <p:cNvCxnSpPr>
            <a:cxnSpLocks/>
          </p:cNvCxnSpPr>
          <p:nvPr/>
        </p:nvCxnSpPr>
        <p:spPr>
          <a:xfrm flipH="1">
            <a:off x="6509655" y="2050011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F65E47-AFC6-447A-869C-3CFDDCD6A17F}"/>
              </a:ext>
            </a:extLst>
          </p:cNvPr>
          <p:cNvCxnSpPr>
            <a:cxnSpLocks/>
          </p:cNvCxnSpPr>
          <p:nvPr/>
        </p:nvCxnSpPr>
        <p:spPr>
          <a:xfrm flipH="1">
            <a:off x="2630713" y="2732312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E0F5AE6-7C7C-4A90-B72E-C7C786F091FE}"/>
              </a:ext>
            </a:extLst>
          </p:cNvPr>
          <p:cNvCxnSpPr>
            <a:cxnSpLocks/>
          </p:cNvCxnSpPr>
          <p:nvPr/>
        </p:nvCxnSpPr>
        <p:spPr>
          <a:xfrm flipH="1">
            <a:off x="9902369" y="2728018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51E41E-84FD-4EFF-B03D-E7ABA518AFE2}"/>
              </a:ext>
            </a:extLst>
          </p:cNvPr>
          <p:cNvCxnSpPr>
            <a:cxnSpLocks/>
          </p:cNvCxnSpPr>
          <p:nvPr/>
        </p:nvCxnSpPr>
        <p:spPr>
          <a:xfrm flipH="1">
            <a:off x="9978569" y="2728018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92EA14-F527-4150-A9A5-DF060C8DF505}"/>
              </a:ext>
            </a:extLst>
          </p:cNvPr>
          <p:cNvCxnSpPr>
            <a:cxnSpLocks/>
          </p:cNvCxnSpPr>
          <p:nvPr/>
        </p:nvCxnSpPr>
        <p:spPr>
          <a:xfrm flipH="1">
            <a:off x="8257470" y="3298374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076C6A-B16F-49F5-81D9-698AF7191BED}"/>
              </a:ext>
            </a:extLst>
          </p:cNvPr>
          <p:cNvCxnSpPr>
            <a:cxnSpLocks/>
          </p:cNvCxnSpPr>
          <p:nvPr/>
        </p:nvCxnSpPr>
        <p:spPr>
          <a:xfrm flipH="1">
            <a:off x="8333670" y="3298374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E1A0FD3-94DF-4974-8A83-F86B71575998}"/>
              </a:ext>
            </a:extLst>
          </p:cNvPr>
          <p:cNvCxnSpPr>
            <a:cxnSpLocks/>
          </p:cNvCxnSpPr>
          <p:nvPr/>
        </p:nvCxnSpPr>
        <p:spPr>
          <a:xfrm flipH="1">
            <a:off x="10167256" y="3298374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0BA97BC-B47D-4458-A788-45A7360ECECF}"/>
              </a:ext>
            </a:extLst>
          </p:cNvPr>
          <p:cNvCxnSpPr>
            <a:cxnSpLocks/>
          </p:cNvCxnSpPr>
          <p:nvPr/>
        </p:nvCxnSpPr>
        <p:spPr>
          <a:xfrm flipH="1">
            <a:off x="1807028" y="4038600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4B9488D-1F93-4C35-BA78-6ABB3A30FEE4}"/>
              </a:ext>
            </a:extLst>
          </p:cNvPr>
          <p:cNvCxnSpPr>
            <a:cxnSpLocks/>
          </p:cNvCxnSpPr>
          <p:nvPr/>
        </p:nvCxnSpPr>
        <p:spPr>
          <a:xfrm flipH="1">
            <a:off x="2576283" y="4571999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0282DF-69C8-4915-AB1A-7F2C456CFB3E}"/>
              </a:ext>
            </a:extLst>
          </p:cNvPr>
          <p:cNvCxnSpPr>
            <a:cxnSpLocks/>
          </p:cNvCxnSpPr>
          <p:nvPr/>
        </p:nvCxnSpPr>
        <p:spPr>
          <a:xfrm flipH="1">
            <a:off x="5849255" y="3929981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53D8B4B-AD13-44B9-8132-E8EFD10D9107}"/>
              </a:ext>
            </a:extLst>
          </p:cNvPr>
          <p:cNvCxnSpPr>
            <a:cxnSpLocks/>
          </p:cNvCxnSpPr>
          <p:nvPr/>
        </p:nvCxnSpPr>
        <p:spPr>
          <a:xfrm flipH="1">
            <a:off x="6179455" y="4615542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DACEFD8-763C-4D97-82F1-99917407E2D0}"/>
              </a:ext>
            </a:extLst>
          </p:cNvPr>
          <p:cNvCxnSpPr>
            <a:cxnSpLocks/>
          </p:cNvCxnSpPr>
          <p:nvPr/>
        </p:nvCxnSpPr>
        <p:spPr>
          <a:xfrm flipH="1">
            <a:off x="8589983" y="4571998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372FCC-88C2-42FD-86D6-791249B7A1FE}"/>
              </a:ext>
            </a:extLst>
          </p:cNvPr>
          <p:cNvCxnSpPr>
            <a:cxnSpLocks/>
          </p:cNvCxnSpPr>
          <p:nvPr/>
        </p:nvCxnSpPr>
        <p:spPr>
          <a:xfrm flipH="1">
            <a:off x="10989625" y="4615541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B796412-0738-4411-8FFF-4E4B5B53A0FF}"/>
              </a:ext>
            </a:extLst>
          </p:cNvPr>
          <p:cNvCxnSpPr>
            <a:cxnSpLocks/>
          </p:cNvCxnSpPr>
          <p:nvPr/>
        </p:nvCxnSpPr>
        <p:spPr>
          <a:xfrm flipH="1">
            <a:off x="6114141" y="4571998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0CDCF56-B865-42BF-9F75-0797D9AD5B2E}"/>
              </a:ext>
            </a:extLst>
          </p:cNvPr>
          <p:cNvCxnSpPr>
            <a:cxnSpLocks/>
          </p:cNvCxnSpPr>
          <p:nvPr/>
        </p:nvCxnSpPr>
        <p:spPr>
          <a:xfrm flipH="1">
            <a:off x="2376705" y="5154385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2056B81-0E99-47FF-9C99-212D563F9348}"/>
              </a:ext>
            </a:extLst>
          </p:cNvPr>
          <p:cNvCxnSpPr>
            <a:cxnSpLocks/>
          </p:cNvCxnSpPr>
          <p:nvPr/>
        </p:nvCxnSpPr>
        <p:spPr>
          <a:xfrm flipH="1">
            <a:off x="2315022" y="5154385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BCAC2C-6013-4441-83A3-DD9978C5F94B}"/>
              </a:ext>
            </a:extLst>
          </p:cNvPr>
          <p:cNvCxnSpPr>
            <a:cxnSpLocks/>
          </p:cNvCxnSpPr>
          <p:nvPr/>
        </p:nvCxnSpPr>
        <p:spPr>
          <a:xfrm flipH="1">
            <a:off x="5909125" y="5157227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D72674C-579C-4706-8E5B-1CEE7653DDAE}"/>
              </a:ext>
            </a:extLst>
          </p:cNvPr>
          <p:cNvCxnSpPr>
            <a:cxnSpLocks/>
          </p:cNvCxnSpPr>
          <p:nvPr/>
        </p:nvCxnSpPr>
        <p:spPr>
          <a:xfrm flipH="1">
            <a:off x="6001655" y="5162669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1E44BAE-B90E-4BD3-9592-0983E14D0FE3}"/>
              </a:ext>
            </a:extLst>
          </p:cNvPr>
          <p:cNvCxnSpPr>
            <a:cxnSpLocks/>
          </p:cNvCxnSpPr>
          <p:nvPr/>
        </p:nvCxnSpPr>
        <p:spPr>
          <a:xfrm flipH="1">
            <a:off x="10043883" y="3935423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B172272-6843-4EC1-AC5B-61EAA067E31A}"/>
              </a:ext>
            </a:extLst>
          </p:cNvPr>
          <p:cNvCxnSpPr>
            <a:cxnSpLocks/>
          </p:cNvCxnSpPr>
          <p:nvPr/>
        </p:nvCxnSpPr>
        <p:spPr>
          <a:xfrm flipH="1">
            <a:off x="10130969" y="3929982"/>
            <a:ext cx="152400" cy="370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69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0FB28380-6453-45D3-ABB8-D439887758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7" b="535"/>
          <a:stretch/>
        </p:blipFill>
        <p:spPr>
          <a:xfrm>
            <a:off x="1900464" y="401685"/>
            <a:ext cx="8391072" cy="64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31f7217a017c2d9a8a7bcbd9844c1629">
            <a:extLst>
              <a:ext uri="{FF2B5EF4-FFF2-40B4-BE49-F238E27FC236}">
                <a16:creationId xmlns:a16="http://schemas.microsoft.com/office/drawing/2014/main" id="{00E6C891-6A0D-4FCE-940B-EA8F935376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34" y="1909251"/>
            <a:ext cx="9026433" cy="3693976"/>
          </a:xfrm>
          <a:prstGeom prst="rect">
            <a:avLst/>
          </a:prstGeom>
        </p:spPr>
      </p:pic>
      <p:pic>
        <p:nvPicPr>
          <p:cNvPr id="5" name="图片 8" descr="觅元素58b0fbac4bf92">
            <a:extLst>
              <a:ext uri="{FF2B5EF4-FFF2-40B4-BE49-F238E27FC236}">
                <a16:creationId xmlns:a16="http://schemas.microsoft.com/office/drawing/2014/main" id="{6E27D352-8AD7-4274-B29C-6B77B747FF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7359" y="5133168"/>
            <a:ext cx="7606580" cy="9401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760BD6-3AB5-4B2B-8B26-F36F4AE94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377" y="152758"/>
            <a:ext cx="8876545" cy="187773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6FE49E7-D8AB-4A77-AB77-000AA4171055}"/>
              </a:ext>
            </a:extLst>
          </p:cNvPr>
          <p:cNvSpPr/>
          <p:nvPr/>
        </p:nvSpPr>
        <p:spPr>
          <a:xfrm>
            <a:off x="3048000" y="2767280"/>
            <a:ext cx="7356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8000" b="1">
                <a:solidFill>
                  <a:prstClr val="white"/>
                </a:solidFill>
                <a:latin typeface="UTM Avo" panose="02040603050506020204" pitchFamily="18" charset="0"/>
              </a:rPr>
              <a:t>TÌM HIỂU BÀI </a:t>
            </a:r>
            <a:endParaRPr lang="en-US" sz="8000" b="1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24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227762D-D01A-4863-94E9-817F0D4BA6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7" t="9647" r="21071"/>
          <a:stretch/>
        </p:blipFill>
        <p:spPr>
          <a:xfrm>
            <a:off x="552933" y="1516742"/>
            <a:ext cx="11086134" cy="443411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26515A0-29D2-4921-B26D-02FADBF4874C}"/>
              </a:ext>
            </a:extLst>
          </p:cNvPr>
          <p:cNvSpPr/>
          <p:nvPr/>
        </p:nvSpPr>
        <p:spPr>
          <a:xfrm>
            <a:off x="3545115" y="3650342"/>
            <a:ext cx="653142" cy="7293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FFEBA42-F9A6-4015-B8F4-EAEEA7999AB3}"/>
              </a:ext>
            </a:extLst>
          </p:cNvPr>
          <p:cNvSpPr/>
          <p:nvPr/>
        </p:nvSpPr>
        <p:spPr>
          <a:xfrm>
            <a:off x="3545115" y="4588329"/>
            <a:ext cx="653142" cy="7293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93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Lato Regular</vt:lpstr>
      <vt:lpstr>UTM Avo</vt:lpstr>
      <vt:lpstr>字魂7号-温暖童稚体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2022-03-14T04:50:04Z</dcterms:created>
  <dcterms:modified xsi:type="dcterms:W3CDTF">2022-03-14T04:50:21Z</dcterms:modified>
</cp:coreProperties>
</file>