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6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6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5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4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894E-1338-4DF6-9CC4-BA4872C053B2}" type="datetimeFigureOut">
              <a:rPr lang="en-US" smtClean="0"/>
              <a:t>25/02/2022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D5ED-907D-4AB5-85F8-AB33F1C5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2"/>
          <a:stretch/>
        </p:blipFill>
        <p:spPr>
          <a:xfrm>
            <a:off x="1356049" y="804379"/>
            <a:ext cx="7559351" cy="1577520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2827176"/>
            <a:ext cx="2753099" cy="28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49" y="2827177"/>
            <a:ext cx="2680145" cy="28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4501" y="1105783"/>
            <a:ext cx="517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vi-VN" sz="4400" b="1" dirty="0">
                <a:solidFill>
                  <a:srgbClr val="002060"/>
                </a:solidFill>
                <a:latin typeface="UTM Avo"/>
              </a:rPr>
              <a:t>109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iêu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-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yê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3074" y="3535640"/>
            <a:ext cx="143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rgbClr val="002060"/>
                </a:solidFill>
                <a:latin typeface="UTM Avo"/>
              </a:rPr>
              <a:t>iêu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7786" y="3429000"/>
            <a:ext cx="147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yê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" name="图片 14">
            <a:extLst>
              <a:ext uri="{FF2B5EF4-FFF2-40B4-BE49-F238E27FC236}">
                <a16:creationId xmlns:a16="http://schemas.microsoft.com/office/drawing/2014/main" id="{2A1C45F7-C1CC-44F9-A652-76434EEAF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06" y="177282"/>
            <a:ext cx="3264866" cy="61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30DDD-445C-4AAE-9F01-265481CA8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10209" r="2863" b="-10209"/>
          <a:stretch/>
        </p:blipFill>
        <p:spPr>
          <a:xfrm>
            <a:off x="-29960" y="700709"/>
            <a:ext cx="12221960" cy="54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8B64-8F87-4323-BB03-6DA34952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2838"/>
            <a:ext cx="12191999" cy="64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146DA-225A-4C57-ABFD-0BFE7584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254"/>
            <a:ext cx="12192000" cy="63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1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146DA-225A-4C57-ABFD-0BFE7584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0254"/>
            <a:ext cx="12039600" cy="63977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AC1B1B-AF4F-4520-A2F0-C2E69C8D7E66}"/>
              </a:ext>
            </a:extLst>
          </p:cNvPr>
          <p:cNvSpPr/>
          <p:nvPr/>
        </p:nvSpPr>
        <p:spPr>
          <a:xfrm>
            <a:off x="324628" y="6221600"/>
            <a:ext cx="627872" cy="50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8D863C-024F-45D2-8C7C-C758FEE01B84}"/>
              </a:ext>
            </a:extLst>
          </p:cNvPr>
          <p:cNvSpPr/>
          <p:nvPr/>
        </p:nvSpPr>
        <p:spPr>
          <a:xfrm>
            <a:off x="4327459" y="6234542"/>
            <a:ext cx="627871" cy="500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UTM Avo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21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529339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0645" y="2153893"/>
            <a:ext cx="322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67340" y="390539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5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40701" y="963919"/>
            <a:ext cx="2988896" cy="37232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48" y="589069"/>
            <a:ext cx="1554564" cy="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>
          <a:xfrm>
            <a:off x="0" y="404955"/>
            <a:ext cx="12192000" cy="63616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28800" y="548646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07767" y="967943"/>
            <a:ext cx="408373" cy="3373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172313" y="2455491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55515" y="3947414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97130" y="600898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7200" b="1" noProof="0" dirty="0">
                <a:solidFill>
                  <a:srgbClr val="FF0000"/>
                </a:solidFill>
                <a:latin typeface="HP001 4 hàng" panose="020B0603050302020204" pitchFamily="34" charset="-93"/>
              </a:rPr>
              <a:t>iêu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44796" y="2096812"/>
            <a:ext cx="48373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7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v</a:t>
            </a:r>
            <a:r>
              <a:rPr lang="vi-VN" altLang="vi-VN" sz="7200" b="1" noProof="0" dirty="0">
                <a:solidFill>
                  <a:srgbClr val="FF0000"/>
                </a:solidFill>
                <a:latin typeface="HP001 4 hàng" panose="020B0603050302020204" pitchFamily="34" charset="-93"/>
              </a:rPr>
              <a:t>ải thiều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58273" y="3569276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7200" b="1" noProof="0" dirty="0">
                <a:solidFill>
                  <a:srgbClr val="FF0000"/>
                </a:solidFill>
                <a:latin typeface="HP001 4 hàng" panose="020B0603050302020204" pitchFamily="34" charset="0"/>
              </a:rPr>
              <a:t>yêu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6C30B1-9742-46D8-AC9F-12722402DB61}"/>
              </a:ext>
            </a:extLst>
          </p:cNvPr>
          <p:cNvSpPr/>
          <p:nvPr/>
        </p:nvSpPr>
        <p:spPr>
          <a:xfrm>
            <a:off x="1128623" y="5453492"/>
            <a:ext cx="408373" cy="3373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586D6-DA22-4842-9E21-654A3746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450" y="5075354"/>
            <a:ext cx="5896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vi-VN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đáng yêu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DB0D1-561C-406E-BE0A-F45BACA4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641" y="3576746"/>
            <a:ext cx="6931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Đọc lại bài </a:t>
            </a:r>
            <a:r>
              <a:rPr kumimoji="0" lang="en-US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10</a:t>
            </a:r>
            <a:r>
              <a:rPr kumimoji="0" lang="vi-VN" alt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9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3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438539"/>
            <a:ext cx="4094329" cy="574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5200" y="2153295"/>
            <a:ext cx="309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7" name="图片 14" descr="图片包含 物体&#10;&#10;已生成高可信度的说明">
            <a:extLst>
              <a:ext uri="{FF2B5EF4-FFF2-40B4-BE49-F238E27FC236}">
                <a16:creationId xmlns:a16="http://schemas.microsoft.com/office/drawing/2014/main" id="{EF43E7AC-CC73-4A7E-A6F6-9AA45A0E6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" y="363312"/>
            <a:ext cx="1226222" cy="1273429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741E2BD2-DA22-49AA-AF4D-87A6248F27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76336" y="429208"/>
            <a:ext cx="2307771" cy="16245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98B64-8F87-4323-BB03-6DA34952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6419"/>
            <a:ext cx="12225810" cy="66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ED30D36D-4A47-4FB9-AA9E-B31E0C8EE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3"/>
          <a:stretch/>
        </p:blipFill>
        <p:spPr bwMode="auto">
          <a:xfrm>
            <a:off x="-126996" y="533400"/>
            <a:ext cx="12445992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C0F845-142F-4903-9C5F-AA5041A1D0D7}"/>
              </a:ext>
            </a:extLst>
          </p:cNvPr>
          <p:cNvCxnSpPr/>
          <p:nvPr/>
        </p:nvCxnSpPr>
        <p:spPr>
          <a:xfrm>
            <a:off x="2293938" y="1851326"/>
            <a:ext cx="697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C860A7-746D-42EE-B011-6AECB0C91CE4}"/>
              </a:ext>
            </a:extLst>
          </p:cNvPr>
          <p:cNvCxnSpPr/>
          <p:nvPr/>
        </p:nvCxnSpPr>
        <p:spPr>
          <a:xfrm>
            <a:off x="5221288" y="4624688"/>
            <a:ext cx="697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E052E-D611-4C15-926B-D50A6EF938CA}"/>
              </a:ext>
            </a:extLst>
          </p:cNvPr>
          <p:cNvCxnSpPr/>
          <p:nvPr/>
        </p:nvCxnSpPr>
        <p:spPr>
          <a:xfrm>
            <a:off x="7456488" y="5281913"/>
            <a:ext cx="922715" cy="23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25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67085B6-8E4F-4585-9BAC-60D13E1DF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6"/>
          <a:stretch/>
        </p:blipFill>
        <p:spPr bwMode="auto">
          <a:xfrm>
            <a:off x="0" y="555936"/>
            <a:ext cx="12192000" cy="63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7DBE87-EB9F-4247-976E-4173EE0A83CB}"/>
              </a:ext>
            </a:extLst>
          </p:cNvPr>
          <p:cNvCxnSpPr/>
          <p:nvPr/>
        </p:nvCxnSpPr>
        <p:spPr>
          <a:xfrm flipH="1">
            <a:off x="11260332" y="1337554"/>
            <a:ext cx="247650" cy="59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515569-D286-459B-8920-7178D20F2FB3}"/>
              </a:ext>
            </a:extLst>
          </p:cNvPr>
          <p:cNvCxnSpPr/>
          <p:nvPr/>
        </p:nvCxnSpPr>
        <p:spPr>
          <a:xfrm flipH="1">
            <a:off x="11722392" y="2075033"/>
            <a:ext cx="247650" cy="59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04C1CD-0BCF-4E12-9C5F-F380750EFF87}"/>
              </a:ext>
            </a:extLst>
          </p:cNvPr>
          <p:cNvCxnSpPr/>
          <p:nvPr/>
        </p:nvCxnSpPr>
        <p:spPr>
          <a:xfrm flipH="1">
            <a:off x="3806873" y="2673520"/>
            <a:ext cx="247650" cy="59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308D2D-B790-48F5-900A-DB76B1F100E4}"/>
              </a:ext>
            </a:extLst>
          </p:cNvPr>
          <p:cNvCxnSpPr/>
          <p:nvPr/>
        </p:nvCxnSpPr>
        <p:spPr>
          <a:xfrm flipH="1">
            <a:off x="10039544" y="3449723"/>
            <a:ext cx="247650" cy="59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4DA062-82D9-4970-A57F-BFCE77A813B5}"/>
              </a:ext>
            </a:extLst>
          </p:cNvPr>
          <p:cNvCxnSpPr/>
          <p:nvPr/>
        </p:nvCxnSpPr>
        <p:spPr>
          <a:xfrm flipH="1">
            <a:off x="8871144" y="4167272"/>
            <a:ext cx="247650" cy="598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5D8C44-0E0E-4627-8C1F-7DC900EDF813}"/>
              </a:ext>
            </a:extLst>
          </p:cNvPr>
          <p:cNvCxnSpPr/>
          <p:nvPr/>
        </p:nvCxnSpPr>
        <p:spPr>
          <a:xfrm flipH="1">
            <a:off x="5288157" y="4765760"/>
            <a:ext cx="249237" cy="598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170FFF-9920-4B12-8545-52ED1F48E1DF}"/>
              </a:ext>
            </a:extLst>
          </p:cNvPr>
          <p:cNvCxnSpPr/>
          <p:nvPr/>
        </p:nvCxnSpPr>
        <p:spPr>
          <a:xfrm flipH="1">
            <a:off x="11722392" y="4788069"/>
            <a:ext cx="247650" cy="598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CB23A4-069F-4506-99E1-1EA104BDFAEF}"/>
              </a:ext>
            </a:extLst>
          </p:cNvPr>
          <p:cNvCxnSpPr/>
          <p:nvPr/>
        </p:nvCxnSpPr>
        <p:spPr>
          <a:xfrm flipH="1">
            <a:off x="9277544" y="5524274"/>
            <a:ext cx="247650" cy="598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6A09E27-5665-4782-A7C2-37EF67B5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9" y="0"/>
            <a:ext cx="11841163" cy="65976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0F14A5-734F-4A3B-8B73-9CE0B8D574DF}"/>
              </a:ext>
            </a:extLst>
          </p:cNvPr>
          <p:cNvSpPr txBox="1">
            <a:spLocks/>
          </p:cNvSpPr>
          <p:nvPr/>
        </p:nvSpPr>
        <p:spPr>
          <a:xfrm>
            <a:off x="4156075" y="2072367"/>
            <a:ext cx="3879850" cy="955675"/>
          </a:xfrm>
          <a:prstGeom prst="rect">
            <a:avLst/>
          </a:prstGeom>
          <a:solidFill>
            <a:srgbClr val="FEB207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ngữ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D157329-0B57-423F-8055-947F3B0F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133" y="3031217"/>
            <a:ext cx="8242494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Chàng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tiều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phu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lại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lặn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xuống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sông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lắc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đầu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lưỡi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rìu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sắt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reo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lên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túng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thiếu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5" name="图片 1" descr="f9bb7a65055a321af5beddc3658db7db">
            <a:extLst>
              <a:ext uri="{FF2B5EF4-FFF2-40B4-BE49-F238E27FC236}">
                <a16:creationId xmlns:a16="http://schemas.microsoft.com/office/drawing/2014/main" id="{790376A7-A263-46A6-B410-83FEEF451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3" y="5940474"/>
            <a:ext cx="1365183" cy="878747"/>
          </a:xfrm>
          <a:prstGeom prst="rect">
            <a:avLst/>
          </a:prstGeom>
        </p:spPr>
      </p:pic>
      <p:pic>
        <p:nvPicPr>
          <p:cNvPr id="7" name="图片 1" descr="f9bb7a65055a321af5beddc3658db7db">
            <a:extLst>
              <a:ext uri="{FF2B5EF4-FFF2-40B4-BE49-F238E27FC236}">
                <a16:creationId xmlns:a16="http://schemas.microsoft.com/office/drawing/2014/main" id="{BAEB0377-08CB-4857-9E33-9D9C73BD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34" y="4867543"/>
            <a:ext cx="2299537" cy="2052929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88795209-7ED2-448F-823A-6E52CC5665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10725002" y="436096"/>
            <a:ext cx="1414199" cy="1163063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F4CBC6C7-4DF5-4344-BF6D-E6EF87422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4EC1876-1560-4A10-87E1-595782E405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 bwMode="auto">
          <a:xfrm>
            <a:off x="0" y="409769"/>
            <a:ext cx="12192000" cy="644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f9bb7a65055a321af5beddc3658db7db">
            <a:extLst>
              <a:ext uri="{FF2B5EF4-FFF2-40B4-BE49-F238E27FC236}">
                <a16:creationId xmlns:a16="http://schemas.microsoft.com/office/drawing/2014/main" id="{BE5435DF-790E-418E-8E75-F32F137A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3" y="5617030"/>
            <a:ext cx="1365183" cy="1202192"/>
          </a:xfrm>
          <a:prstGeom prst="rect">
            <a:avLst/>
          </a:prstGeom>
        </p:spPr>
      </p:pic>
      <p:pic>
        <p:nvPicPr>
          <p:cNvPr id="7" name="图片 1" descr="f9bb7a65055a321af5beddc3658db7db">
            <a:extLst>
              <a:ext uri="{FF2B5EF4-FFF2-40B4-BE49-F238E27FC236}">
                <a16:creationId xmlns:a16="http://schemas.microsoft.com/office/drawing/2014/main" id="{8A3C9CCB-197B-4250-B65B-E3BA4C1E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14" y="4766292"/>
            <a:ext cx="3347870" cy="2052929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0E34E18-26EA-4717-8BEA-D6A6321DC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9741610" y="567005"/>
            <a:ext cx="2018568" cy="1479664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8303EB84-62D1-44B0-A5EE-ECFA2097F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" y="436096"/>
            <a:ext cx="1103377" cy="179532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6C69D64-7B76-4781-A454-6A01D249C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81" y="130175"/>
            <a:ext cx="11566525" cy="65976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F989C3-2331-4274-9016-386A46220C4E}"/>
              </a:ext>
            </a:extLst>
          </p:cNvPr>
          <p:cNvSpPr txBox="1">
            <a:spLocks/>
          </p:cNvSpPr>
          <p:nvPr/>
        </p:nvSpPr>
        <p:spPr>
          <a:xfrm>
            <a:off x="4125118" y="2356698"/>
            <a:ext cx="3879850" cy="955675"/>
          </a:xfrm>
          <a:prstGeom prst="rect">
            <a:avLst/>
          </a:prstGeom>
          <a:solidFill>
            <a:srgbClr val="FB736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0BCD58E-0E81-4E32-8CF6-CD8D1460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257" y="3312373"/>
            <a:ext cx="90376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Ông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lão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: “Ta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Bụt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.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túng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thiếu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mà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không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tham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. Ta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thưởng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lưỡi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rìu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vàng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bạc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này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546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6601E57-208F-417F-A729-A3D57E46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1"/>
          <a:stretch/>
        </p:blipFill>
        <p:spPr bwMode="auto">
          <a:xfrm>
            <a:off x="-230921" y="656869"/>
            <a:ext cx="12653842" cy="60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CE1BDCC-91DB-467E-9BF6-261653FF2EAB}"/>
              </a:ext>
            </a:extLst>
          </p:cNvPr>
          <p:cNvSpPr/>
          <p:nvPr/>
        </p:nvSpPr>
        <p:spPr>
          <a:xfrm>
            <a:off x="223838" y="1518444"/>
            <a:ext cx="427037" cy="4016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FC5C86-96D6-46E0-9377-E97270433D46}"/>
              </a:ext>
            </a:extLst>
          </p:cNvPr>
          <p:cNvSpPr/>
          <p:nvPr/>
        </p:nvSpPr>
        <p:spPr>
          <a:xfrm>
            <a:off x="223838" y="2124869"/>
            <a:ext cx="427037" cy="401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F672CD-0A36-4830-94DE-A1DAB68CF568}"/>
              </a:ext>
            </a:extLst>
          </p:cNvPr>
          <p:cNvSpPr/>
          <p:nvPr/>
        </p:nvSpPr>
        <p:spPr>
          <a:xfrm>
            <a:off x="223838" y="3458369"/>
            <a:ext cx="427037" cy="401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5BCD93-A142-467A-957D-8E16FC2B1307}"/>
              </a:ext>
            </a:extLst>
          </p:cNvPr>
          <p:cNvSpPr/>
          <p:nvPr/>
        </p:nvSpPr>
        <p:spPr>
          <a:xfrm>
            <a:off x="223837" y="4791869"/>
            <a:ext cx="427037" cy="401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500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SimSun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2022-02-25T08:45:23Z</dcterms:created>
  <dcterms:modified xsi:type="dcterms:W3CDTF">2022-02-25T08:45:40Z</dcterms:modified>
</cp:coreProperties>
</file>