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CF35E-D38B-41A2-8A10-EFB03774C953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EBE6A-578F-40EF-AB9E-AEF1F9F08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359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23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2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5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1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4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7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A2954-5EB2-4A9B-9B09-5C6C347007FC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BA09B-E6AC-4E3C-B78F-8DBBD1B99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1356049" y="804379"/>
            <a:ext cx="7559351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2827176"/>
            <a:ext cx="2753099" cy="28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49" y="2827177"/>
            <a:ext cx="2680145" cy="28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4501" y="1105783"/>
            <a:ext cx="517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/>
              </a:rPr>
              <a:t>109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3074" y="3535640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2060"/>
                </a:solidFill>
                <a:latin typeface="UTM Avo"/>
              </a:rPr>
              <a:t>iêu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7786" y="3429000"/>
            <a:ext cx="147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2A1C45F7-C1CC-44F9-A652-76434EEA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106" y="177282"/>
            <a:ext cx="3264866" cy="6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2" y="1516082"/>
            <a:ext cx="4593550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2" y="483076"/>
            <a:ext cx="4197617" cy="615705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38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1862" y="225503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3430" y="2255035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ải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iề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21862" y="445163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3430" y="4451634"/>
            <a:ext cx="477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áng 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1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8034" y="401825"/>
            <a:ext cx="1203649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yê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u?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3460B-E310-4595-B2BC-A1DD862F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" b="1475"/>
          <a:stretch/>
        </p:blipFill>
        <p:spPr>
          <a:xfrm>
            <a:off x="0" y="1078919"/>
            <a:ext cx="12192000" cy="57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1475741-9047-4DE0-81F9-13E536463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6"/>
          <a:stretch/>
        </p:blipFill>
        <p:spPr bwMode="auto">
          <a:xfrm>
            <a:off x="0" y="438538"/>
            <a:ext cx="12192000" cy="272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3A6D738-32EF-4A9B-B4B6-2C2FB0CD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0" b="2346"/>
          <a:stretch/>
        </p:blipFill>
        <p:spPr bwMode="auto">
          <a:xfrm>
            <a:off x="5656" y="4083845"/>
            <a:ext cx="12192000" cy="272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57017A-5D08-4A8E-A177-248DBBFDD2BE}"/>
              </a:ext>
            </a:extLst>
          </p:cNvPr>
          <p:cNvCxnSpPr>
            <a:cxnSpLocks/>
          </p:cNvCxnSpPr>
          <p:nvPr/>
        </p:nvCxnSpPr>
        <p:spPr>
          <a:xfrm>
            <a:off x="2161047" y="3001869"/>
            <a:ext cx="955497" cy="6268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C0A1DA-6B73-453A-87B7-A1DB81D0A90C}"/>
              </a:ext>
            </a:extLst>
          </p:cNvPr>
          <p:cNvCxnSpPr>
            <a:cxnSpLocks/>
          </p:cNvCxnSpPr>
          <p:nvPr/>
        </p:nvCxnSpPr>
        <p:spPr>
          <a:xfrm flipV="1">
            <a:off x="4499777" y="2952296"/>
            <a:ext cx="777814" cy="311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FAA99-2CAE-4FE1-A038-1240C2EAD215}"/>
              </a:ext>
            </a:extLst>
          </p:cNvPr>
          <p:cNvCxnSpPr>
            <a:cxnSpLocks/>
          </p:cNvCxnSpPr>
          <p:nvPr/>
        </p:nvCxnSpPr>
        <p:spPr>
          <a:xfrm flipV="1">
            <a:off x="2301286" y="3781635"/>
            <a:ext cx="750175" cy="471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45051-7036-4CD6-A6D3-215144555C2A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4863161" y="3674780"/>
            <a:ext cx="4164725" cy="1072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177558-72CE-4710-897D-269B91DC517F}"/>
              </a:ext>
            </a:extLst>
          </p:cNvPr>
          <p:cNvCxnSpPr>
            <a:cxnSpLocks/>
          </p:cNvCxnSpPr>
          <p:nvPr/>
        </p:nvCxnSpPr>
        <p:spPr>
          <a:xfrm flipV="1">
            <a:off x="7082971" y="3852064"/>
            <a:ext cx="654943" cy="598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E29EC1-ACE9-4243-BABA-E7FE5ED78BEF}"/>
              </a:ext>
            </a:extLst>
          </p:cNvPr>
          <p:cNvCxnSpPr>
            <a:cxnSpLocks/>
          </p:cNvCxnSpPr>
          <p:nvPr/>
        </p:nvCxnSpPr>
        <p:spPr>
          <a:xfrm flipH="1">
            <a:off x="9027886" y="2392070"/>
            <a:ext cx="434426" cy="6653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FE09A90-052F-46D2-9D52-FBAB31E50F4E}"/>
              </a:ext>
            </a:extLst>
          </p:cNvPr>
          <p:cNvSpPr/>
          <p:nvPr/>
        </p:nvSpPr>
        <p:spPr>
          <a:xfrm>
            <a:off x="2976304" y="3057381"/>
            <a:ext cx="1886857" cy="12347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iêu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101377-127D-4B16-BE2F-1F663D74628B}"/>
              </a:ext>
            </a:extLst>
          </p:cNvPr>
          <p:cNvSpPr/>
          <p:nvPr/>
        </p:nvSpPr>
        <p:spPr>
          <a:xfrm>
            <a:off x="7327966" y="2952296"/>
            <a:ext cx="2134346" cy="12347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yêu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1826414" y="2103120"/>
            <a:ext cx="4410753" cy="3722677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1730316" y="2293504"/>
            <a:ext cx="4400865" cy="3779921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4610092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3756578" y="243547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8457122" y="246602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2844843" y="2829693"/>
            <a:ext cx="2559356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393480" y="2807541"/>
            <a:ext cx="2894210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yêu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497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zh-CN" altLang="en-US" sz="96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5662A-22C9-4A55-8368-81C6C415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83" y="2286873"/>
            <a:ext cx="12268983" cy="23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46027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72153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6531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807707" y="561720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vải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thiều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719214" y="56266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Hình ảnh có thể có: thực vật, trái cây, ngoài trời, thiên nhiên và món ăn">
            <a:extLst>
              <a:ext uri="{FF2B5EF4-FFF2-40B4-BE49-F238E27FC236}">
                <a16:creationId xmlns:a16="http://schemas.microsoft.com/office/drawing/2014/main" id="{E875969D-FA8B-4B98-B5A8-7B78C680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00" y="903645"/>
            <a:ext cx="7126971" cy="475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8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8MlcOGihxWxzhIG0KgpO0fYTkOZdRE0">
            <a:hlinkClick r:id="" action="ppaction://media"/>
            <a:extLst>
              <a:ext uri="{FF2B5EF4-FFF2-40B4-BE49-F238E27FC236}">
                <a16:creationId xmlns:a16="http://schemas.microsoft.com/office/drawing/2014/main" id="{2CAF2ED3-CC8D-4BAD-9C5B-DC19C5B48F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8" end="106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542"/>
            <a:ext cx="12192000" cy="64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3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th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iều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th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iều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ải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th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iều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11896" y="324990"/>
            <a:ext cx="7361865" cy="757016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5395" y="329344"/>
            <a:ext cx="6453051" cy="623298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633784" y="329344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34858" y="5515001"/>
            <a:ext cx="631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718622" y="5519355"/>
            <a:ext cx="24901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C6E18-6AE1-429D-8F7B-24C90391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/>
          <a:stretch/>
        </p:blipFill>
        <p:spPr>
          <a:xfrm>
            <a:off x="2870701" y="1289802"/>
            <a:ext cx="7704351" cy="42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xLqGM2uxoCp89zDxtXQLTy3mNRfDj5b">
            <a:hlinkClick r:id="" action="ppaction://media"/>
            <a:extLst>
              <a:ext uri="{FF2B5EF4-FFF2-40B4-BE49-F238E27FC236}">
                <a16:creationId xmlns:a16="http://schemas.microsoft.com/office/drawing/2014/main" id="{5DE2D7B7-AD24-4DB7-AC6A-378F64CAFC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8" end="7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6550"/>
            <a:ext cx="12192000" cy="64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yêu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y</a:t>
              </a: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ê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347170" y="5087309"/>
            <a:ext cx="5835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đáng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47634" y="136105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89870" y="54774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vải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thiều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9502" y="45476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93521" y="4502739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áng yêu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185649" y="451819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703597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239968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07D303-0C7C-477B-9C2E-D2C3A2716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/>
          <a:stretch/>
        </p:blipFill>
        <p:spPr>
          <a:xfrm>
            <a:off x="6041044" y="690246"/>
            <a:ext cx="5436664" cy="3858665"/>
          </a:xfrm>
          <a:prstGeom prst="rect">
            <a:avLst/>
          </a:prstGeom>
        </p:spPr>
      </p:pic>
      <p:pic>
        <p:nvPicPr>
          <p:cNvPr id="19" name="Picture 18" descr="Hình ảnh có thể có: thực vật, trái cây, ngoài trời, thiên nhiên và món ăn">
            <a:extLst>
              <a:ext uri="{FF2B5EF4-FFF2-40B4-BE49-F238E27FC236}">
                <a16:creationId xmlns:a16="http://schemas.microsoft.com/office/drawing/2014/main" id="{7EED5341-875B-4A87-A1B0-1CE489F9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3" y="690246"/>
            <a:ext cx="5010533" cy="381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9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43"/>
                <a:ext cx="1797" cy="47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yê</a:t>
              </a: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92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Widescreen</PresentationFormat>
  <Paragraphs>40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inpin heiti</vt:lpstr>
      <vt:lpstr>Times New Roman</vt:lpstr>
      <vt:lpstr>UTM Avo</vt:lpstr>
      <vt:lpstr>zihun35hao-jindianyahei</vt:lpstr>
      <vt:lpstr>汉仪跳跳体简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2022-02-25T08:41:18Z</dcterms:created>
  <dcterms:modified xsi:type="dcterms:W3CDTF">2022-02-25T08:41:37Z</dcterms:modified>
</cp:coreProperties>
</file>