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F7C9B-B79C-4506-BC72-0C5E51BACB65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8FB8-55FE-4AB2-B65A-88DC2B32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52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2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7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73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9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70704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6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D949-3871-40DB-95F3-F591E25EC9DA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BD3E-101A-417B-A254-91778BE2A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slide" Target="slide7.xml"/><Relationship Id="rId19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41000" y="1648606"/>
            <a:ext cx="7310014" cy="250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109: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91046" y="79839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63591" y="65910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388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383DECF2-6170-4C44-9554-CACC3C7E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602530"/>
            <a:ext cx="5001208" cy="5910237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FDA49AB4-AADB-4EDB-89AF-5AD022B2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47" y="242596"/>
            <a:ext cx="5327780" cy="6195525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D236FED6-C37C-45AA-87AD-2C1259124EAA}"/>
              </a:ext>
            </a:extLst>
          </p:cNvPr>
          <p:cNvSpPr txBox="1"/>
          <p:nvPr/>
        </p:nvSpPr>
        <p:spPr>
          <a:xfrm rot="20995850">
            <a:off x="2200544" y="2877260"/>
            <a:ext cx="7790915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汉仪晓波美妍体W" panose="00020600040101010101" pitchFamily="18" charset="-122"/>
              </a:rPr>
              <a:t>KHỞI ĐỘNG</a:t>
            </a:r>
            <a:endParaRPr kumimoji="0" lang="zh-CN" altLang="en-US" sz="9600" b="1" i="0" u="none" strike="noStrike" kern="1200" cap="none" spc="0" normalizeH="0" baseline="0" noProof="0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汉仪晓波美妍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78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3" y="-20653"/>
            <a:ext cx="12193057" cy="6858594"/>
          </a:xfrm>
          <a:prstGeom prst="rect">
            <a:avLst/>
          </a:prstGeom>
        </p:spPr>
      </p:pic>
      <p:pic>
        <p:nvPicPr>
          <p:cNvPr id="62" name="tree">
            <a:extLst>
              <a:ext uri="{FF2B5EF4-FFF2-40B4-BE49-F238E27FC236}">
                <a16:creationId xmlns:a16="http://schemas.microsoft.com/office/drawing/2014/main" id="{5092B1E2-DA57-4C92-A5CC-DED5604F0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8588" r="8346" b="6235"/>
          <a:stretch/>
        </p:blipFill>
        <p:spPr>
          <a:xfrm>
            <a:off x="5521661" y="598594"/>
            <a:ext cx="5686426" cy="5589504"/>
          </a:xfrm>
          <a:prstGeom prst="rect">
            <a:avLst/>
          </a:prstGeom>
        </p:spPr>
      </p:pic>
      <p:pic>
        <p:nvPicPr>
          <p:cNvPr id="127" name="apple">
            <a:extLst>
              <a:ext uri="{FF2B5EF4-FFF2-40B4-BE49-F238E27FC236}">
                <a16:creationId xmlns:a16="http://schemas.microsoft.com/office/drawing/2014/main" id="{21CD3C18-E1FF-41C6-8793-1FE008125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91996" y="2806526"/>
            <a:ext cx="602182" cy="548787"/>
          </a:xfrm>
          <a:prstGeom prst="rect">
            <a:avLst/>
          </a:prstGeom>
        </p:spPr>
      </p:pic>
      <p:pic>
        <p:nvPicPr>
          <p:cNvPr id="128" name="apple">
            <a:extLst>
              <a:ext uri="{FF2B5EF4-FFF2-40B4-BE49-F238E27FC236}">
                <a16:creationId xmlns:a16="http://schemas.microsoft.com/office/drawing/2014/main" id="{3130CF19-2D7C-4967-BC66-5E52AFE41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923183" y="896934"/>
            <a:ext cx="602182" cy="548787"/>
          </a:xfrm>
          <a:prstGeom prst="rect">
            <a:avLst/>
          </a:prstGeom>
        </p:spPr>
      </p:pic>
      <p:pic>
        <p:nvPicPr>
          <p:cNvPr id="129" name="apple">
            <a:extLst>
              <a:ext uri="{FF2B5EF4-FFF2-40B4-BE49-F238E27FC236}">
                <a16:creationId xmlns:a16="http://schemas.microsoft.com/office/drawing/2014/main" id="{6B11EF83-D843-47FF-953F-7E7F46D94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475670" y="2423638"/>
            <a:ext cx="602182" cy="548787"/>
          </a:xfrm>
          <a:prstGeom prst="rect">
            <a:avLst/>
          </a:prstGeom>
        </p:spPr>
      </p:pic>
      <p:pic>
        <p:nvPicPr>
          <p:cNvPr id="130" name="apple">
            <a:extLst>
              <a:ext uri="{FF2B5EF4-FFF2-40B4-BE49-F238E27FC236}">
                <a16:creationId xmlns:a16="http://schemas.microsoft.com/office/drawing/2014/main" id="{B50986D1-FBFA-40E4-B494-D65775845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95433" y="3171376"/>
            <a:ext cx="602182" cy="548787"/>
          </a:xfrm>
          <a:prstGeom prst="rect">
            <a:avLst/>
          </a:prstGeom>
        </p:spPr>
      </p:pic>
      <p:pic>
        <p:nvPicPr>
          <p:cNvPr id="131" name="apple">
            <a:extLst>
              <a:ext uri="{FF2B5EF4-FFF2-40B4-BE49-F238E27FC236}">
                <a16:creationId xmlns:a16="http://schemas.microsoft.com/office/drawing/2014/main" id="{7C1F5E64-E505-4D55-8494-B384FF7BD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661485" y="3010053"/>
            <a:ext cx="602182" cy="548787"/>
          </a:xfrm>
          <a:prstGeom prst="rect">
            <a:avLst/>
          </a:prstGeom>
        </p:spPr>
      </p:pic>
      <p:pic>
        <p:nvPicPr>
          <p:cNvPr id="132" name="apple">
            <a:extLst>
              <a:ext uri="{FF2B5EF4-FFF2-40B4-BE49-F238E27FC236}">
                <a16:creationId xmlns:a16="http://schemas.microsoft.com/office/drawing/2014/main" id="{3ECC5EEB-2515-4613-A6B2-E3E9B2450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362251" y="1395769"/>
            <a:ext cx="602182" cy="548787"/>
          </a:xfrm>
          <a:prstGeom prst="rect">
            <a:avLst/>
          </a:prstGeom>
        </p:spPr>
      </p:pic>
      <p:pic>
        <p:nvPicPr>
          <p:cNvPr id="133" name="apple">
            <a:extLst>
              <a:ext uri="{FF2B5EF4-FFF2-40B4-BE49-F238E27FC236}">
                <a16:creationId xmlns:a16="http://schemas.microsoft.com/office/drawing/2014/main" id="{3F4B895A-2452-4AAE-AFE2-46831B789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587940" y="838492"/>
            <a:ext cx="602182" cy="548787"/>
          </a:xfrm>
          <a:prstGeom prst="rect">
            <a:avLst/>
          </a:prstGeom>
        </p:spPr>
      </p:pic>
      <p:pic>
        <p:nvPicPr>
          <p:cNvPr id="134" name="apple">
            <a:extLst>
              <a:ext uri="{FF2B5EF4-FFF2-40B4-BE49-F238E27FC236}">
                <a16:creationId xmlns:a16="http://schemas.microsoft.com/office/drawing/2014/main" id="{0D74A162-B08A-4D8A-87AC-A80175C5A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830160" y="1441376"/>
            <a:ext cx="602182" cy="548787"/>
          </a:xfrm>
          <a:prstGeom prst="rect">
            <a:avLst/>
          </a:prstGeom>
        </p:spPr>
      </p:pic>
      <p:pic>
        <p:nvPicPr>
          <p:cNvPr id="139" name="apple">
            <a:extLst>
              <a:ext uri="{FF2B5EF4-FFF2-40B4-BE49-F238E27FC236}">
                <a16:creationId xmlns:a16="http://schemas.microsoft.com/office/drawing/2014/main" id="{64A02318-008F-4B55-833B-669E9CA2F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179922" y="3134251"/>
            <a:ext cx="602182" cy="548787"/>
          </a:xfrm>
          <a:prstGeom prst="rect">
            <a:avLst/>
          </a:prstGeom>
        </p:spPr>
      </p:pic>
      <p:pic>
        <p:nvPicPr>
          <p:cNvPr id="140" name="apple">
            <a:extLst>
              <a:ext uri="{FF2B5EF4-FFF2-40B4-BE49-F238E27FC236}">
                <a16:creationId xmlns:a16="http://schemas.microsoft.com/office/drawing/2014/main" id="{F4C1B030-2F62-4751-B91D-5F41D03D0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793210" y="2009753"/>
            <a:ext cx="602182" cy="548787"/>
          </a:xfrm>
          <a:prstGeom prst="rect">
            <a:avLst/>
          </a:prstGeom>
        </p:spPr>
      </p:pic>
      <p:pic>
        <p:nvPicPr>
          <p:cNvPr id="141" name="apple">
            <a:extLst>
              <a:ext uri="{FF2B5EF4-FFF2-40B4-BE49-F238E27FC236}">
                <a16:creationId xmlns:a16="http://schemas.microsoft.com/office/drawing/2014/main" id="{1E373A21-FC34-41C0-9077-40B90C401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340451" y="2564660"/>
            <a:ext cx="602182" cy="548787"/>
          </a:xfrm>
          <a:prstGeom prst="rect">
            <a:avLst/>
          </a:prstGeom>
        </p:spPr>
      </p:pic>
      <p:pic>
        <p:nvPicPr>
          <p:cNvPr id="142" name="apple">
            <a:extLst>
              <a:ext uri="{FF2B5EF4-FFF2-40B4-BE49-F238E27FC236}">
                <a16:creationId xmlns:a16="http://schemas.microsoft.com/office/drawing/2014/main" id="{EE0394A9-6FDB-44AB-8221-C99505ADA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32249" y="3553687"/>
            <a:ext cx="602182" cy="548787"/>
          </a:xfrm>
          <a:prstGeom prst="rect">
            <a:avLst/>
          </a:prstGeom>
        </p:spPr>
      </p:pic>
      <p:pic>
        <p:nvPicPr>
          <p:cNvPr id="143" name="apple">
            <a:extLst>
              <a:ext uri="{FF2B5EF4-FFF2-40B4-BE49-F238E27FC236}">
                <a16:creationId xmlns:a16="http://schemas.microsoft.com/office/drawing/2014/main" id="{2E30AA6A-7942-4714-AA74-D82646DCD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7244" y="3174591"/>
            <a:ext cx="602182" cy="548787"/>
          </a:xfrm>
          <a:prstGeom prst="rect">
            <a:avLst/>
          </a:prstGeom>
        </p:spPr>
      </p:pic>
      <p:pic>
        <p:nvPicPr>
          <p:cNvPr id="144" name="apple">
            <a:extLst>
              <a:ext uri="{FF2B5EF4-FFF2-40B4-BE49-F238E27FC236}">
                <a16:creationId xmlns:a16="http://schemas.microsoft.com/office/drawing/2014/main" id="{52C5AFC2-0592-4FCF-BA69-F168CB248B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23893" y="3363311"/>
            <a:ext cx="602182" cy="548787"/>
          </a:xfrm>
          <a:prstGeom prst="rect">
            <a:avLst/>
          </a:prstGeom>
        </p:spPr>
      </p:pic>
      <p:pic>
        <p:nvPicPr>
          <p:cNvPr id="145" name="apple">
            <a:extLst>
              <a:ext uri="{FF2B5EF4-FFF2-40B4-BE49-F238E27FC236}">
                <a16:creationId xmlns:a16="http://schemas.microsoft.com/office/drawing/2014/main" id="{B5ED6E44-64F6-4BF5-8C44-2F40C167B9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221142" y="1400809"/>
            <a:ext cx="602182" cy="548787"/>
          </a:xfrm>
          <a:prstGeom prst="rect">
            <a:avLst/>
          </a:prstGeom>
        </p:spPr>
      </p:pic>
      <p:pic>
        <p:nvPicPr>
          <p:cNvPr id="146" name="apple">
            <a:extLst>
              <a:ext uri="{FF2B5EF4-FFF2-40B4-BE49-F238E27FC236}">
                <a16:creationId xmlns:a16="http://schemas.microsoft.com/office/drawing/2014/main" id="{BACE6C86-746F-4ABC-A826-E4CD1C057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663381" y="2250244"/>
            <a:ext cx="602182" cy="548787"/>
          </a:xfrm>
          <a:prstGeom prst="rect">
            <a:avLst/>
          </a:prstGeom>
        </p:spPr>
      </p:pic>
      <p:pic>
        <p:nvPicPr>
          <p:cNvPr id="154" name="apple">
            <a:extLst>
              <a:ext uri="{FF2B5EF4-FFF2-40B4-BE49-F238E27FC236}">
                <a16:creationId xmlns:a16="http://schemas.microsoft.com/office/drawing/2014/main" id="{E680C98F-BE7F-40C6-816C-C50FDF73A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831556" y="1862613"/>
            <a:ext cx="602182" cy="548787"/>
          </a:xfrm>
          <a:prstGeom prst="rect">
            <a:avLst/>
          </a:prstGeom>
        </p:spPr>
      </p:pic>
      <p:pic>
        <p:nvPicPr>
          <p:cNvPr id="155" name="apple">
            <a:extLst>
              <a:ext uri="{FF2B5EF4-FFF2-40B4-BE49-F238E27FC236}">
                <a16:creationId xmlns:a16="http://schemas.microsoft.com/office/drawing/2014/main" id="{16767F84-5606-41F9-9042-9C8461CCA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311195" y="711165"/>
            <a:ext cx="602182" cy="548787"/>
          </a:xfrm>
          <a:prstGeom prst="rect">
            <a:avLst/>
          </a:prstGeom>
        </p:spPr>
      </p:pic>
      <p:pic>
        <p:nvPicPr>
          <p:cNvPr id="156" name="apple">
            <a:extLst>
              <a:ext uri="{FF2B5EF4-FFF2-40B4-BE49-F238E27FC236}">
                <a16:creationId xmlns:a16="http://schemas.microsoft.com/office/drawing/2014/main" id="{3D27C25C-530D-412C-9F10-BD44E73F3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7540" flipH="1">
            <a:off x="6955945" y="982165"/>
            <a:ext cx="602182" cy="548787"/>
          </a:xfrm>
          <a:prstGeom prst="rect">
            <a:avLst/>
          </a:prstGeom>
        </p:spPr>
      </p:pic>
      <p:pic>
        <p:nvPicPr>
          <p:cNvPr id="157" name="apple">
            <a:extLst>
              <a:ext uri="{FF2B5EF4-FFF2-40B4-BE49-F238E27FC236}">
                <a16:creationId xmlns:a16="http://schemas.microsoft.com/office/drawing/2014/main" id="{67353F46-5D93-44A4-BDB3-3B179EC5E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507323" y="1414866"/>
            <a:ext cx="602182" cy="548787"/>
          </a:xfrm>
          <a:prstGeom prst="rect">
            <a:avLst/>
          </a:prstGeom>
        </p:spPr>
      </p:pic>
      <p:pic>
        <p:nvPicPr>
          <p:cNvPr id="158" name="apple">
            <a:extLst>
              <a:ext uri="{FF2B5EF4-FFF2-40B4-BE49-F238E27FC236}">
                <a16:creationId xmlns:a16="http://schemas.microsoft.com/office/drawing/2014/main" id="{AC36F92E-6BF8-4341-BA8F-8360B31D3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79921" y="2739427"/>
            <a:ext cx="602182" cy="548787"/>
          </a:xfrm>
          <a:prstGeom prst="rect">
            <a:avLst/>
          </a:prstGeom>
        </p:spPr>
      </p:pic>
      <p:pic>
        <p:nvPicPr>
          <p:cNvPr id="159" name="apple">
            <a:extLst>
              <a:ext uri="{FF2B5EF4-FFF2-40B4-BE49-F238E27FC236}">
                <a16:creationId xmlns:a16="http://schemas.microsoft.com/office/drawing/2014/main" id="{1F7197B5-5F9A-49FA-A45D-311D66032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043699" y="2475343"/>
            <a:ext cx="602182" cy="548787"/>
          </a:xfrm>
          <a:prstGeom prst="rect">
            <a:avLst/>
          </a:prstGeom>
        </p:spPr>
      </p:pic>
      <p:pic>
        <p:nvPicPr>
          <p:cNvPr id="160" name="apple">
            <a:extLst>
              <a:ext uri="{FF2B5EF4-FFF2-40B4-BE49-F238E27FC236}">
                <a16:creationId xmlns:a16="http://schemas.microsoft.com/office/drawing/2014/main" id="{5365BA4A-9574-4FE6-80AD-BF639D26A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163612" y="2057664"/>
            <a:ext cx="602182" cy="548787"/>
          </a:xfrm>
          <a:prstGeom prst="rect">
            <a:avLst/>
          </a:prstGeom>
        </p:spPr>
      </p:pic>
      <p:pic>
        <p:nvPicPr>
          <p:cNvPr id="161" name="apple">
            <a:extLst>
              <a:ext uri="{FF2B5EF4-FFF2-40B4-BE49-F238E27FC236}">
                <a16:creationId xmlns:a16="http://schemas.microsoft.com/office/drawing/2014/main" id="{9E14BE87-086B-4A84-BABD-9360F8A90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597736" y="1958414"/>
            <a:ext cx="602182" cy="548787"/>
          </a:xfrm>
          <a:prstGeom prst="rect">
            <a:avLst/>
          </a:prstGeom>
        </p:spPr>
      </p:pic>
      <p:pic>
        <p:nvPicPr>
          <p:cNvPr id="162" name="apple">
            <a:extLst>
              <a:ext uri="{FF2B5EF4-FFF2-40B4-BE49-F238E27FC236}">
                <a16:creationId xmlns:a16="http://schemas.microsoft.com/office/drawing/2014/main" id="{454F36F8-91BE-4A96-A0C2-2501E8A70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058143" y="1594269"/>
            <a:ext cx="602182" cy="548787"/>
          </a:xfrm>
          <a:prstGeom prst="rect">
            <a:avLst/>
          </a:prstGeom>
        </p:spPr>
      </p:pic>
      <p:pic>
        <p:nvPicPr>
          <p:cNvPr id="163" name="apple">
            <a:extLst>
              <a:ext uri="{FF2B5EF4-FFF2-40B4-BE49-F238E27FC236}">
                <a16:creationId xmlns:a16="http://schemas.microsoft.com/office/drawing/2014/main" id="{D7ACAD06-7429-4629-9C19-35B4A72E6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128393" y="2845660"/>
            <a:ext cx="602182" cy="548787"/>
          </a:xfrm>
          <a:prstGeom prst="rect">
            <a:avLst/>
          </a:prstGeom>
        </p:spPr>
      </p:pic>
      <p:pic>
        <p:nvPicPr>
          <p:cNvPr id="164" name="apple">
            <a:extLst>
              <a:ext uri="{FF2B5EF4-FFF2-40B4-BE49-F238E27FC236}">
                <a16:creationId xmlns:a16="http://schemas.microsoft.com/office/drawing/2014/main" id="{0B34BF82-7E2D-4F31-995B-43D355912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926080" y="1454052"/>
            <a:ext cx="602182" cy="548787"/>
          </a:xfrm>
          <a:prstGeom prst="rect">
            <a:avLst/>
          </a:prstGeom>
        </p:spPr>
      </p:pic>
      <p:pic>
        <p:nvPicPr>
          <p:cNvPr id="165" name="apple">
            <a:extLst>
              <a:ext uri="{FF2B5EF4-FFF2-40B4-BE49-F238E27FC236}">
                <a16:creationId xmlns:a16="http://schemas.microsoft.com/office/drawing/2014/main" id="{FF26CD29-B23B-4FFC-B431-784A786D7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10233290" y="1892539"/>
            <a:ext cx="602182" cy="548787"/>
          </a:xfrm>
          <a:prstGeom prst="rect">
            <a:avLst/>
          </a:prstGeom>
        </p:spPr>
      </p:pic>
      <p:pic>
        <p:nvPicPr>
          <p:cNvPr id="166" name="apple">
            <a:extLst>
              <a:ext uri="{FF2B5EF4-FFF2-40B4-BE49-F238E27FC236}">
                <a16:creationId xmlns:a16="http://schemas.microsoft.com/office/drawing/2014/main" id="{6039136F-6674-4195-89EA-7CDA1E69F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821866" y="2530003"/>
            <a:ext cx="602182" cy="548787"/>
          </a:xfrm>
          <a:prstGeom prst="rect">
            <a:avLst/>
          </a:prstGeom>
        </p:spPr>
      </p:pic>
      <p:pic>
        <p:nvPicPr>
          <p:cNvPr id="167" name="apple">
            <a:extLst>
              <a:ext uri="{FF2B5EF4-FFF2-40B4-BE49-F238E27FC236}">
                <a16:creationId xmlns:a16="http://schemas.microsoft.com/office/drawing/2014/main" id="{DEBAFBDB-D104-4E79-B141-F7C23A5F0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861">
            <a:off x="8836587" y="3536303"/>
            <a:ext cx="602182" cy="548787"/>
          </a:xfrm>
          <a:prstGeom prst="rect">
            <a:avLst/>
          </a:prstGeom>
        </p:spPr>
      </p:pic>
      <p:pic>
        <p:nvPicPr>
          <p:cNvPr id="168" name="apple">
            <a:extLst>
              <a:ext uri="{FF2B5EF4-FFF2-40B4-BE49-F238E27FC236}">
                <a16:creationId xmlns:a16="http://schemas.microsoft.com/office/drawing/2014/main" id="{3E2C6463-76D4-4EFD-9A87-49DCECF32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734281" y="2388612"/>
            <a:ext cx="602182" cy="548787"/>
          </a:xfrm>
          <a:prstGeom prst="rect">
            <a:avLst/>
          </a:prstGeom>
        </p:spPr>
      </p:pic>
      <p:pic>
        <p:nvPicPr>
          <p:cNvPr id="169" name="apple">
            <a:extLst>
              <a:ext uri="{FF2B5EF4-FFF2-40B4-BE49-F238E27FC236}">
                <a16:creationId xmlns:a16="http://schemas.microsoft.com/office/drawing/2014/main" id="{6F106916-2751-4D76-88D0-5FB46950B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221658" y="2074548"/>
            <a:ext cx="602182" cy="548787"/>
          </a:xfrm>
          <a:prstGeom prst="rect">
            <a:avLst/>
          </a:prstGeom>
        </p:spPr>
      </p:pic>
      <p:pic>
        <p:nvPicPr>
          <p:cNvPr id="170" name="apple">
            <a:extLst>
              <a:ext uri="{FF2B5EF4-FFF2-40B4-BE49-F238E27FC236}">
                <a16:creationId xmlns:a16="http://schemas.microsoft.com/office/drawing/2014/main" id="{09F2D995-70E9-4E87-8FBE-1A063F06D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611273" y="1882426"/>
            <a:ext cx="602182" cy="548787"/>
          </a:xfrm>
          <a:prstGeom prst="rect">
            <a:avLst/>
          </a:prstGeom>
        </p:spPr>
      </p:pic>
      <p:pic>
        <p:nvPicPr>
          <p:cNvPr id="171" name="apple">
            <a:extLst>
              <a:ext uri="{FF2B5EF4-FFF2-40B4-BE49-F238E27FC236}">
                <a16:creationId xmlns:a16="http://schemas.microsoft.com/office/drawing/2014/main" id="{17E617A3-0C66-4C6A-BF16-4B302F4521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625304" y="2502565"/>
            <a:ext cx="602182" cy="548787"/>
          </a:xfrm>
          <a:prstGeom prst="rect">
            <a:avLst/>
          </a:prstGeom>
        </p:spPr>
      </p:pic>
      <p:pic>
        <p:nvPicPr>
          <p:cNvPr id="172" name="apple">
            <a:extLst>
              <a:ext uri="{FF2B5EF4-FFF2-40B4-BE49-F238E27FC236}">
                <a16:creationId xmlns:a16="http://schemas.microsoft.com/office/drawing/2014/main" id="{C6E3D22F-7B69-467C-958F-50C9AA3DD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9454810" y="1049382"/>
            <a:ext cx="602182" cy="548787"/>
          </a:xfrm>
          <a:prstGeom prst="rect">
            <a:avLst/>
          </a:prstGeom>
        </p:spPr>
      </p:pic>
      <p:pic>
        <p:nvPicPr>
          <p:cNvPr id="173" name="apple">
            <a:extLst>
              <a:ext uri="{FF2B5EF4-FFF2-40B4-BE49-F238E27FC236}">
                <a16:creationId xmlns:a16="http://schemas.microsoft.com/office/drawing/2014/main" id="{224856AB-F82D-4386-8117-2CEF7BF4B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81007" y="1753495"/>
            <a:ext cx="602182" cy="548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A5288-9D13-4BC1-A0F7-B23AE8264F69}"/>
              </a:ext>
            </a:extLst>
          </p:cNvPr>
          <p:cNvSpPr txBox="1"/>
          <p:nvPr/>
        </p:nvSpPr>
        <p:spPr>
          <a:xfrm>
            <a:off x="1759760" y="1085427"/>
            <a:ext cx="4121641" cy="82041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F3CAF8D-57D3-4F7F-889D-903411F74AE8}"/>
              </a:ext>
            </a:extLst>
          </p:cNvPr>
          <p:cNvSpPr txBox="1"/>
          <p:nvPr/>
        </p:nvSpPr>
        <p:spPr>
          <a:xfrm>
            <a:off x="2526001" y="1400113"/>
            <a:ext cx="271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HÁI TÁO</a:t>
            </a:r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B586092-3CA1-4E1A-A909-DA763E9C7D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1137060" y="2607303"/>
            <a:ext cx="705033" cy="66443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8E0B206C-BD97-4018-A3AF-3D88CB1598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2004737" y="2588714"/>
            <a:ext cx="708375" cy="70161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A8CF9C86-66B4-45ED-8BF4-13532FF49B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3002540" y="2605267"/>
            <a:ext cx="705033" cy="668509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512FE6A-C0E2-4655-916E-F9B849FB64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4"/>
          <a:stretch/>
        </p:blipFill>
        <p:spPr>
          <a:xfrm>
            <a:off x="1563469" y="3461256"/>
            <a:ext cx="705033" cy="66443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96E125A-EEEA-4A9C-8503-4AE637630A9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2463760" y="3428633"/>
            <a:ext cx="708375" cy="664438"/>
          </a:xfrm>
          <a:prstGeom prst="rect">
            <a:avLst/>
          </a:prstGeom>
        </p:spPr>
      </p:pic>
      <p:pic>
        <p:nvPicPr>
          <p:cNvPr id="85" name="basket">
            <a:extLst>
              <a:ext uri="{FF2B5EF4-FFF2-40B4-BE49-F238E27FC236}">
                <a16:creationId xmlns:a16="http://schemas.microsoft.com/office/drawing/2014/main" id="{4FE8CA67-323A-4801-84D8-5D343111FD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4801535" y="4627589"/>
            <a:ext cx="2146361" cy="1842159"/>
          </a:xfrm>
          <a:prstGeom prst="rect">
            <a:avLst/>
          </a:prstGeom>
        </p:spPr>
      </p:pic>
      <p:pic>
        <p:nvPicPr>
          <p:cNvPr id="99" name="apple">
            <a:extLst>
              <a:ext uri="{FF2B5EF4-FFF2-40B4-BE49-F238E27FC236}">
                <a16:creationId xmlns:a16="http://schemas.microsoft.com/office/drawing/2014/main" id="{5E27D283-B915-4659-8C3E-E76DB8B48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6095517" y="5353209"/>
            <a:ext cx="602182" cy="548787"/>
          </a:xfrm>
          <a:prstGeom prst="rect">
            <a:avLst/>
          </a:prstGeom>
        </p:spPr>
      </p:pic>
      <p:pic>
        <p:nvPicPr>
          <p:cNvPr id="63" name="basket">
            <a:extLst>
              <a:ext uri="{FF2B5EF4-FFF2-40B4-BE49-F238E27FC236}">
                <a16:creationId xmlns:a16="http://schemas.microsoft.com/office/drawing/2014/main" id="{1B9894BE-5EE4-4B95-B666-FE3B445A76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2686908" y="4627589"/>
            <a:ext cx="2146361" cy="1842159"/>
          </a:xfrm>
          <a:prstGeom prst="rect">
            <a:avLst/>
          </a:prstGeom>
        </p:spPr>
      </p:pic>
      <p:pic>
        <p:nvPicPr>
          <p:cNvPr id="68" name="apple">
            <a:extLst>
              <a:ext uri="{FF2B5EF4-FFF2-40B4-BE49-F238E27FC236}">
                <a16:creationId xmlns:a16="http://schemas.microsoft.com/office/drawing/2014/main" id="{D4E82285-42F9-448A-8810-01408A57E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3983850" y="5292999"/>
            <a:ext cx="602182" cy="54878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04CE1D5-ED71-4084-9CB0-3FC71CE08BB2}"/>
              </a:ext>
            </a:extLst>
          </p:cNvPr>
          <p:cNvGrpSpPr/>
          <p:nvPr/>
        </p:nvGrpSpPr>
        <p:grpSpPr>
          <a:xfrm>
            <a:off x="3471637" y="4416800"/>
            <a:ext cx="502712" cy="738743"/>
            <a:chOff x="2724120" y="1392702"/>
            <a:chExt cx="2173074" cy="3193366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27099A0-CB9E-43E8-9AF0-4E94EC6A4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" t="13721" r="66680" b="29384"/>
            <a:stretch/>
          </p:blipFill>
          <p:spPr>
            <a:xfrm>
              <a:off x="2724120" y="1392702"/>
              <a:ext cx="2173074" cy="3193366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66E35C-896A-4ADA-903F-7EE2900F7BF4}"/>
                </a:ext>
              </a:extLst>
            </p:cNvPr>
            <p:cNvSpPr/>
            <p:nvPr/>
          </p:nvSpPr>
          <p:spPr>
            <a:xfrm>
              <a:off x="3140590" y="1858422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72" name="apple">
            <a:extLst>
              <a:ext uri="{FF2B5EF4-FFF2-40B4-BE49-F238E27FC236}">
                <a16:creationId xmlns:a16="http://schemas.microsoft.com/office/drawing/2014/main" id="{FB96FC67-C47B-4A54-9503-8895E19FB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3467204" y="5103495"/>
            <a:ext cx="602182" cy="548787"/>
          </a:xfrm>
          <a:prstGeom prst="rect">
            <a:avLst/>
          </a:prstGeom>
        </p:spPr>
      </p:pic>
      <p:pic>
        <p:nvPicPr>
          <p:cNvPr id="74" name="apple">
            <a:extLst>
              <a:ext uri="{FF2B5EF4-FFF2-40B4-BE49-F238E27FC236}">
                <a16:creationId xmlns:a16="http://schemas.microsoft.com/office/drawing/2014/main" id="{F59093A9-C446-4071-8351-19C4A656C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3039591" y="5292998"/>
            <a:ext cx="602182" cy="548787"/>
          </a:xfrm>
          <a:prstGeom prst="rect">
            <a:avLst/>
          </a:prstGeom>
        </p:spPr>
      </p:pic>
      <p:pic>
        <p:nvPicPr>
          <p:cNvPr id="77" name="apple">
            <a:extLst>
              <a:ext uri="{FF2B5EF4-FFF2-40B4-BE49-F238E27FC236}">
                <a16:creationId xmlns:a16="http://schemas.microsoft.com/office/drawing/2014/main" id="{649370DD-4E60-41C8-93B9-680A7F135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3304803" y="5367370"/>
            <a:ext cx="602182" cy="548787"/>
          </a:xfrm>
          <a:prstGeom prst="rect">
            <a:avLst/>
          </a:prstGeom>
        </p:spPr>
      </p:pic>
      <p:pic>
        <p:nvPicPr>
          <p:cNvPr id="80" name="apple">
            <a:extLst>
              <a:ext uri="{FF2B5EF4-FFF2-40B4-BE49-F238E27FC236}">
                <a16:creationId xmlns:a16="http://schemas.microsoft.com/office/drawing/2014/main" id="{CDC0C665-3E00-4244-BFA2-8C24AD477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3687955" y="5353208"/>
            <a:ext cx="602182" cy="548787"/>
          </a:xfrm>
          <a:prstGeom prst="rect">
            <a:avLst/>
          </a:prstGeom>
        </p:spPr>
      </p:pic>
      <p:pic>
        <p:nvPicPr>
          <p:cNvPr id="88" name="apple">
            <a:extLst>
              <a:ext uri="{FF2B5EF4-FFF2-40B4-BE49-F238E27FC236}">
                <a16:creationId xmlns:a16="http://schemas.microsoft.com/office/drawing/2014/main" id="{67BB095C-343A-4D63-8009-81F144A89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5648019" y="5103693"/>
            <a:ext cx="602182" cy="548787"/>
          </a:xfrm>
          <a:prstGeom prst="rect">
            <a:avLst/>
          </a:prstGeom>
        </p:spPr>
      </p:pic>
      <p:pic>
        <p:nvPicPr>
          <p:cNvPr id="91" name="apple">
            <a:extLst>
              <a:ext uri="{FF2B5EF4-FFF2-40B4-BE49-F238E27FC236}">
                <a16:creationId xmlns:a16="http://schemas.microsoft.com/office/drawing/2014/main" id="{3A044126-A282-4B24-B06F-084D3667E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103852" y="5287397"/>
            <a:ext cx="602182" cy="548787"/>
          </a:xfrm>
          <a:prstGeom prst="rect">
            <a:avLst/>
          </a:prstGeom>
        </p:spPr>
      </p:pic>
      <p:pic>
        <p:nvPicPr>
          <p:cNvPr id="93" name="apple">
            <a:extLst>
              <a:ext uri="{FF2B5EF4-FFF2-40B4-BE49-F238E27FC236}">
                <a16:creationId xmlns:a16="http://schemas.microsoft.com/office/drawing/2014/main" id="{4903D365-43EC-4BF8-9BDE-CCC28EBB4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401912" y="5344650"/>
            <a:ext cx="602182" cy="548787"/>
          </a:xfrm>
          <a:prstGeom prst="rect">
            <a:avLst/>
          </a:prstGeom>
        </p:spPr>
      </p:pic>
      <p:pic>
        <p:nvPicPr>
          <p:cNvPr id="96" name="apple">
            <a:extLst>
              <a:ext uri="{FF2B5EF4-FFF2-40B4-BE49-F238E27FC236}">
                <a16:creationId xmlns:a16="http://schemas.microsoft.com/office/drawing/2014/main" id="{EE436C01-90B5-437A-A231-1EBFBBDA2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5738916" y="5366461"/>
            <a:ext cx="602182" cy="548787"/>
          </a:xfrm>
          <a:prstGeom prst="rect">
            <a:avLst/>
          </a:prstGeom>
        </p:spPr>
      </p:pic>
      <p:pic>
        <p:nvPicPr>
          <p:cNvPr id="104" name="basket">
            <a:extLst>
              <a:ext uri="{FF2B5EF4-FFF2-40B4-BE49-F238E27FC236}">
                <a16:creationId xmlns:a16="http://schemas.microsoft.com/office/drawing/2014/main" id="{1CA3CF50-0489-42EF-A792-F7E3857010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6663" r="18352" b="24075"/>
          <a:stretch/>
        </p:blipFill>
        <p:spPr>
          <a:xfrm>
            <a:off x="6973395" y="4627589"/>
            <a:ext cx="2146361" cy="1842159"/>
          </a:xfrm>
          <a:prstGeom prst="rect">
            <a:avLst/>
          </a:prstGeom>
        </p:spPr>
      </p:pic>
      <p:pic>
        <p:nvPicPr>
          <p:cNvPr id="108" name="apple">
            <a:extLst>
              <a:ext uri="{FF2B5EF4-FFF2-40B4-BE49-F238E27FC236}">
                <a16:creationId xmlns:a16="http://schemas.microsoft.com/office/drawing/2014/main" id="{CD7036C3-31F3-4D47-B904-740054001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955">
            <a:off x="7775348" y="5139173"/>
            <a:ext cx="602182" cy="548787"/>
          </a:xfrm>
          <a:prstGeom prst="rect">
            <a:avLst/>
          </a:prstGeom>
        </p:spPr>
      </p:pic>
      <p:pic>
        <p:nvPicPr>
          <p:cNvPr id="109" name="apple">
            <a:extLst>
              <a:ext uri="{FF2B5EF4-FFF2-40B4-BE49-F238E27FC236}">
                <a16:creationId xmlns:a16="http://schemas.microsoft.com/office/drawing/2014/main" id="{89063331-AFB7-41E0-A7AF-609907080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8193789" y="5306452"/>
            <a:ext cx="602182" cy="548787"/>
          </a:xfrm>
          <a:prstGeom prst="rect">
            <a:avLst/>
          </a:prstGeom>
        </p:spPr>
      </p:pic>
      <p:pic>
        <p:nvPicPr>
          <p:cNvPr id="112" name="apple">
            <a:extLst>
              <a:ext uri="{FF2B5EF4-FFF2-40B4-BE49-F238E27FC236}">
                <a16:creationId xmlns:a16="http://schemas.microsoft.com/office/drawing/2014/main" id="{E28671F5-DB3C-4AC9-8FA1-B91C0E260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315482" y="5287398"/>
            <a:ext cx="602182" cy="548787"/>
          </a:xfrm>
          <a:prstGeom prst="rect">
            <a:avLst/>
          </a:prstGeom>
        </p:spPr>
      </p:pic>
      <p:pic>
        <p:nvPicPr>
          <p:cNvPr id="115" name="apple">
            <a:extLst>
              <a:ext uri="{FF2B5EF4-FFF2-40B4-BE49-F238E27FC236}">
                <a16:creationId xmlns:a16="http://schemas.microsoft.com/office/drawing/2014/main" id="{B1255E7B-BEDE-4123-8921-85BA1D4B0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603599" y="5397044"/>
            <a:ext cx="602182" cy="548787"/>
          </a:xfrm>
          <a:prstGeom prst="rect">
            <a:avLst/>
          </a:prstGeom>
        </p:spPr>
      </p:pic>
      <p:pic>
        <p:nvPicPr>
          <p:cNvPr id="118" name="apple">
            <a:extLst>
              <a:ext uri="{FF2B5EF4-FFF2-40B4-BE49-F238E27FC236}">
                <a16:creationId xmlns:a16="http://schemas.microsoft.com/office/drawing/2014/main" id="{942DEC96-5A23-43D4-B04B-BE72CD425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045" flipH="1">
            <a:off x="7960200" y="5383792"/>
            <a:ext cx="602182" cy="54878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65CC9E-1C88-4528-A899-DEAC107EDC69}"/>
              </a:ext>
            </a:extLst>
          </p:cNvPr>
          <p:cNvGrpSpPr/>
          <p:nvPr/>
        </p:nvGrpSpPr>
        <p:grpSpPr>
          <a:xfrm>
            <a:off x="5586786" y="4430052"/>
            <a:ext cx="502712" cy="738743"/>
            <a:chOff x="4819031" y="1368436"/>
            <a:chExt cx="2173074" cy="3193366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2ED3F5F-2305-4E9A-88D8-5C1A2B52C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5" t="13288" r="34690" b="29817"/>
            <a:stretch/>
          </p:blipFill>
          <p:spPr>
            <a:xfrm>
              <a:off x="4819031" y="1368436"/>
              <a:ext cx="2173074" cy="3193366"/>
            </a:xfrm>
            <a:prstGeom prst="rect">
              <a:avLst/>
            </a:prstGeom>
          </p:spPr>
        </p:pic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7783CB4-1A59-4288-8B23-FE57AAAC7503}"/>
                </a:ext>
              </a:extLst>
            </p:cNvPr>
            <p:cNvSpPr/>
            <p:nvPr/>
          </p:nvSpPr>
          <p:spPr>
            <a:xfrm>
              <a:off x="5267274" y="1858421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684BE42-67BC-45B9-9FE8-B95D30345922}"/>
              </a:ext>
            </a:extLst>
          </p:cNvPr>
          <p:cNvGrpSpPr/>
          <p:nvPr/>
        </p:nvGrpSpPr>
        <p:grpSpPr>
          <a:xfrm>
            <a:off x="7783176" y="4430052"/>
            <a:ext cx="502712" cy="738743"/>
            <a:chOff x="6718142" y="1368436"/>
            <a:chExt cx="2173074" cy="3193366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AFD031D-1888-4420-B059-E870D03E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9" t="12521" r="2096" b="30584"/>
            <a:stretch/>
          </p:blipFill>
          <p:spPr>
            <a:xfrm>
              <a:off x="6718142" y="1368436"/>
              <a:ext cx="2173074" cy="3193366"/>
            </a:xfrm>
            <a:prstGeom prst="rect">
              <a:avLst/>
            </a:prstGeom>
          </p:spPr>
        </p:pic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69642EA-E6A8-414D-8756-28C0532C710F}"/>
                </a:ext>
              </a:extLst>
            </p:cNvPr>
            <p:cNvSpPr/>
            <p:nvPr/>
          </p:nvSpPr>
          <p:spPr>
            <a:xfrm>
              <a:off x="7212307" y="1926674"/>
              <a:ext cx="1262664" cy="1232077"/>
            </a:xfrm>
            <a:prstGeom prst="ellipse">
              <a:avLst/>
            </a:prstGeom>
            <a:solidFill>
              <a:srgbClr val="FEED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504" y="2477930"/>
            <a:ext cx="10227469" cy="4124170"/>
            <a:chOff x="-1902491" y="2293106"/>
            <a:chExt cx="10227469" cy="4403258"/>
          </a:xfrm>
        </p:grpSpPr>
        <p:grpSp>
          <p:nvGrpSpPr>
            <p:cNvPr id="176" name="Group 175"/>
            <p:cNvGrpSpPr/>
            <p:nvPr/>
          </p:nvGrpSpPr>
          <p:grpSpPr>
            <a:xfrm>
              <a:off x="-1902491" y="2293106"/>
              <a:ext cx="10227469" cy="4403258"/>
              <a:chOff x="-1846497" y="1099753"/>
              <a:chExt cx="10227469" cy="5302825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77" name="Round Diagonal Corner Rectangle 176"/>
              <p:cNvSpPr/>
              <p:nvPr/>
            </p:nvSpPr>
            <p:spPr>
              <a:xfrm>
                <a:off x="-1846497" y="1099753"/>
                <a:ext cx="10227469" cy="5302825"/>
              </a:xfrm>
              <a:prstGeom prst="roundRect">
                <a:avLst>
                  <a:gd name="adj" fmla="val 8628"/>
                </a:avLst>
              </a:prstGeom>
              <a:solidFill>
                <a:schemeClr val="bg1">
                  <a:alpha val="83000"/>
                </a:schemeClr>
              </a:solidFill>
              <a:ln w="57150" cmpd="tri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-851916" y="1928901"/>
                <a:ext cx="8863377" cy="4179909"/>
              </a:xfrm>
              <a:prstGeom prst="roundRect">
                <a:avLst>
                  <a:gd name="adj" fmla="val 0"/>
                </a:avLst>
              </a:prstGeom>
              <a:noFill/>
              <a:ln w="57150" cmpd="tri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Luật ch</a:t>
                </a: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ơ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i: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Các 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đội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lần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chọn các trái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táo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1-5.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</a:t>
                </a:r>
                <a:r>
                  <a:rPr lang="vi-VN" sz="32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ả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lời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đúng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thêm 1 trái táo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vào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</a:t>
                </a:r>
                <a:r>
                  <a:rPr lang="vi-VN" sz="32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ỏ</a:t>
                </a:r>
                <a:endParaRPr lang="en-US" sz="32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Click vào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hình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giỏ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táo để nhận táo.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Đội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nào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nhiều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táo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3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giành chiến thắng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6484427" y="6087166"/>
              <a:ext cx="1679162" cy="508315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PLAY</a:t>
              </a:r>
            </a:p>
          </p:txBody>
        </p:sp>
      </p:grpSp>
      <p:pic>
        <p:nvPicPr>
          <p:cNvPr id="81" name="Picture 80">
            <a:hlinkClick r:id="" action="ppaction://noaction"/>
            <a:extLst>
              <a:ext uri="{FF2B5EF4-FFF2-40B4-BE49-F238E27FC236}">
                <a16:creationId xmlns:a16="http://schemas.microsoft.com/office/drawing/2014/main" id="{4F178E9A-20FB-4EB2-881E-820380AC9E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505" y="6093818"/>
            <a:ext cx="566052" cy="559620"/>
          </a:xfrm>
          <a:prstGeom prst="ellipse">
            <a:avLst/>
          </a:prstGeom>
        </p:spPr>
      </p:pic>
      <p:pic>
        <p:nvPicPr>
          <p:cNvPr id="82" name="Picture 8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5BEC4E-751A-45DC-AB53-C738EC9BC3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97"/>
            <a:ext cx="12193057" cy="6858594"/>
          </a:xfrm>
          <a:prstGeom prst="rect">
            <a:avLst/>
          </a:prstGeom>
        </p:spPr>
      </p:pic>
      <p:grpSp>
        <p:nvGrpSpPr>
          <p:cNvPr id="5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7153274" y="1418704"/>
            <a:ext cx="4376801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ho</a:t>
              </a:r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" name="Dung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7153275" y="3149190"/>
            <a:ext cx="4376800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ải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thiều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ai1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7153275" y="4879676"/>
            <a:ext cx="4376800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nhãn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362614" y="584951"/>
            <a:ext cx="6600964" cy="6071128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  <p:pic>
        <p:nvPicPr>
          <p:cNvPr id="24" name="Picture 23" descr="Hình ảnh có thể có: thực vật, trái cây, ngoài trời, thiên nhiên và món ăn">
            <a:extLst>
              <a:ext uri="{FF2B5EF4-FFF2-40B4-BE49-F238E27FC236}">
                <a16:creationId xmlns:a16="http://schemas.microsoft.com/office/drawing/2014/main" id="{A4EEB20D-D4B4-42E8-A78E-84A66E72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75613"/>
            <a:ext cx="6381465" cy="50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7DFE96F-AC85-4A28-855F-30A76560D5DA}"/>
              </a:ext>
            </a:extLst>
          </p:cNvPr>
          <p:cNvSpPr/>
          <p:nvPr/>
        </p:nvSpPr>
        <p:spPr>
          <a:xfrm>
            <a:off x="315853" y="592531"/>
            <a:ext cx="6191250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CD34EE-CFBE-45F8-8CD4-A7BE36D177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17074"/>
            <a:ext cx="12193057" cy="6858594"/>
          </a:xfrm>
          <a:prstGeom prst="rect">
            <a:avLst/>
          </a:prstGeom>
        </p:spPr>
      </p:pic>
      <p:grpSp>
        <p:nvGrpSpPr>
          <p:cNvPr id="5" name="Đúng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685940" y="1418704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rìu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685940" y="3149190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ắt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ai2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685940" y="4879676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sản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9AB8-7707-4ACF-8AE2-704AEF1809C5}"/>
              </a:ext>
            </a:extLst>
          </p:cNvPr>
          <p:cNvSpPr/>
          <p:nvPr/>
        </p:nvSpPr>
        <p:spPr>
          <a:xfrm>
            <a:off x="635792" y="1308122"/>
            <a:ext cx="5460207" cy="4742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iu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rìu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C4999154-88BE-49A8-B780-F470FF0EC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14082D-06DA-4BF2-AEF2-2799B1457E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5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6685940" y="1418704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trĩu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6685940" y="3149190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địu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Đúng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6685940" y="4879676"/>
            <a:ext cx="484413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cái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phễu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635792" y="1418703"/>
            <a:ext cx="5694648" cy="4795305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9AB8-7707-4ACF-8AE2-704AEF1809C5}"/>
              </a:ext>
            </a:extLst>
          </p:cNvPr>
          <p:cNvSpPr/>
          <p:nvPr/>
        </p:nvSpPr>
        <p:spPr>
          <a:xfrm>
            <a:off x="1048531" y="2250834"/>
            <a:ext cx="4869170" cy="325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trĩu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phễu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êu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C1C6C6-E65D-4BAC-9680-07AAC3073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32177"/>
            <a:ext cx="12193057" cy="6858594"/>
          </a:xfrm>
          <a:prstGeom prst="rect">
            <a:avLst/>
          </a:prstGeom>
        </p:spPr>
      </p:pic>
      <p:grpSp>
        <p:nvGrpSpPr>
          <p:cNvPr id="26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7391400" y="1418704"/>
            <a:ext cx="413867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búa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9" name="Dung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7391400" y="3149190"/>
            <a:ext cx="413867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rìu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Sai1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7391400" y="4879676"/>
            <a:ext cx="4138675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dao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561975" y="724161"/>
            <a:ext cx="6582879" cy="5886001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7EED5691-C49F-4581-8210-56BCA713C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63DBB1-AE6F-4AF2-BF46-B4C354EC0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80" y="1669739"/>
            <a:ext cx="6325893" cy="483583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826317-C2D0-4283-9777-50FF8F78E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59BF1D-8041-4915-ABCC-E62B2F0B1B99}"/>
              </a:ext>
            </a:extLst>
          </p:cNvPr>
          <p:cNvSpPr/>
          <p:nvPr/>
        </p:nvSpPr>
        <p:spPr>
          <a:xfrm>
            <a:off x="750901" y="793399"/>
            <a:ext cx="6191250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97"/>
            <a:ext cx="12193057" cy="6858594"/>
          </a:xfrm>
          <a:prstGeom prst="rect">
            <a:avLst/>
          </a:prstGeom>
        </p:spPr>
      </p:pic>
      <p:grpSp>
        <p:nvGrpSpPr>
          <p:cNvPr id="24" name="Sai2.MsPham">
            <a:extLst>
              <a:ext uri="{FF2B5EF4-FFF2-40B4-BE49-F238E27FC236}">
                <a16:creationId xmlns:a16="http://schemas.microsoft.com/office/drawing/2014/main" id="{EA8FF4A4-F89C-432D-A612-E5A513AF8F0A}"/>
              </a:ext>
            </a:extLst>
          </p:cNvPr>
          <p:cNvGrpSpPr/>
          <p:nvPr/>
        </p:nvGrpSpPr>
        <p:grpSpPr>
          <a:xfrm>
            <a:off x="7210425" y="1418704"/>
            <a:ext cx="4319650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CA812A6-F663-41FA-816F-77BF2E60E1E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him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1">
              <a:extLst>
                <a:ext uri="{FF2B5EF4-FFF2-40B4-BE49-F238E27FC236}">
                  <a16:creationId xmlns:a16="http://schemas.microsoft.com/office/drawing/2014/main" id="{E6103CF3-9FAD-48A3-959D-1F1D24094D9B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7" name="Sai1.MsPham">
            <a:extLst>
              <a:ext uri="{FF2B5EF4-FFF2-40B4-BE49-F238E27FC236}">
                <a16:creationId xmlns:a16="http://schemas.microsoft.com/office/drawing/2014/main" id="{8E8316FB-E00F-4F10-9628-726865147D4A}"/>
              </a:ext>
            </a:extLst>
          </p:cNvPr>
          <p:cNvGrpSpPr/>
          <p:nvPr/>
        </p:nvGrpSpPr>
        <p:grpSpPr>
          <a:xfrm>
            <a:off x="7210425" y="3149190"/>
            <a:ext cx="4319650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C9C2484E-80BC-434C-80BE-4F77A2FC2477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á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sấu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1">
              <a:extLst>
                <a:ext uri="{FF2B5EF4-FFF2-40B4-BE49-F238E27FC236}">
                  <a16:creationId xmlns:a16="http://schemas.microsoft.com/office/drawing/2014/main" id="{E72033A2-9B7D-4742-8A86-3CD62E4013C7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0" name="Đúng.Mspham">
            <a:extLst>
              <a:ext uri="{FF2B5EF4-FFF2-40B4-BE49-F238E27FC236}">
                <a16:creationId xmlns:a16="http://schemas.microsoft.com/office/drawing/2014/main" id="{EB8DBD20-FA09-4E46-AC26-A123F4507A53}"/>
              </a:ext>
            </a:extLst>
          </p:cNvPr>
          <p:cNvGrpSpPr/>
          <p:nvPr/>
        </p:nvGrpSpPr>
        <p:grpSpPr>
          <a:xfrm>
            <a:off x="7210425" y="4879676"/>
            <a:ext cx="4319650" cy="1254163"/>
            <a:chOff x="6488987" y="1764882"/>
            <a:chExt cx="4844135" cy="1254163"/>
          </a:xfrm>
          <a:solidFill>
            <a:schemeClr val="bg1">
              <a:alpha val="88000"/>
            </a:schemeClr>
          </a:solidFill>
        </p:grpSpPr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6C45BA69-6744-4286-B695-FE1A88D83D98}"/>
                </a:ext>
              </a:extLst>
            </p:cNvPr>
            <p:cNvSpPr/>
            <p:nvPr/>
          </p:nvSpPr>
          <p:spPr>
            <a:xfrm>
              <a:off x="6753139" y="1764882"/>
              <a:ext cx="4579983" cy="1254163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on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sếu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1">
              <a:extLst>
                <a:ext uri="{FF2B5EF4-FFF2-40B4-BE49-F238E27FC236}">
                  <a16:creationId xmlns:a16="http://schemas.microsoft.com/office/drawing/2014/main" id="{6850FE7D-F831-4100-B3F9-52030ABA52F9}"/>
                </a:ext>
              </a:extLst>
            </p:cNvPr>
            <p:cNvSpPr/>
            <p:nvPr/>
          </p:nvSpPr>
          <p:spPr>
            <a:xfrm>
              <a:off x="6488987" y="2128980"/>
              <a:ext cx="541608" cy="535516"/>
            </a:xfrm>
            <a:prstGeom prst="diamond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8EEB8E-0BBF-4E7B-87C7-5AC918D93667}"/>
              </a:ext>
            </a:extLst>
          </p:cNvPr>
          <p:cNvSpPr/>
          <p:nvPr/>
        </p:nvSpPr>
        <p:spPr>
          <a:xfrm>
            <a:off x="328838" y="711452"/>
            <a:ext cx="6576787" cy="5898710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251" y="6050542"/>
            <a:ext cx="566052" cy="55962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C1230-2247-4129-8CBB-754176F567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378"/>
          <a:stretch/>
        </p:blipFill>
        <p:spPr>
          <a:xfrm>
            <a:off x="382457" y="1689818"/>
            <a:ext cx="6400538" cy="4834807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2F02D0-8DC2-4961-8BC2-A265ACB8A0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4"/>
            <a:ext cx="1249680" cy="5505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F8022B-1E1C-432B-8622-0845CD5B984A}"/>
              </a:ext>
            </a:extLst>
          </p:cNvPr>
          <p:cNvSpPr/>
          <p:nvPr/>
        </p:nvSpPr>
        <p:spPr>
          <a:xfrm>
            <a:off x="487101" y="813478"/>
            <a:ext cx="6191250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等线</vt:lpstr>
      <vt:lpstr>Tahoma</vt:lpstr>
      <vt:lpstr>UTM Avo</vt:lpstr>
      <vt:lpstr>Wingdings</vt:lpstr>
      <vt:lpstr>汉仪晓波美妍体W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2022-02-25T08:38:19Z</dcterms:created>
  <dcterms:modified xsi:type="dcterms:W3CDTF">2022-02-25T08:38:37Z</dcterms:modified>
</cp:coreProperties>
</file>