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7F072-E1A4-4598-A163-BEFA466F3A0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8321D-88F0-4482-BD76-C8CB2D200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0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7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2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8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1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4055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94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58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42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2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1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5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6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1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9210-DBBC-4564-AD6A-62039E246F1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5DAD2-2D44-4803-B1CD-D7E74F57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5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" Target="slide7.xml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slide" Target="slide6.xml"/><Relationship Id="rId5" Type="http://schemas.openxmlformats.org/officeDocument/2006/relationships/image" Target="../media/image6.gif"/><Relationship Id="rId15" Type="http://schemas.openxmlformats.org/officeDocument/2006/relationships/slide" Target="slide8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7.xml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2.gif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4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09875" y="1648606"/>
            <a:ext cx="6372257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108: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0997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542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36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291" y="3596951"/>
            <a:ext cx="5514651" cy="1665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7131" y="2365810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5EE068-8576-4F75-85C3-356FF868E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402080" cy="550505"/>
          </a:xfrm>
          <a:prstGeom prst="rect">
            <a:avLst/>
          </a:prstGeom>
        </p:spPr>
      </p:pic>
      <p:sp>
        <p:nvSpPr>
          <p:cNvPr id="7" name="Round Diagonal Corner Rectangle 7">
            <a:extLst>
              <a:ext uri="{FF2B5EF4-FFF2-40B4-BE49-F238E27FC236}">
                <a16:creationId xmlns:a16="http://schemas.microsoft.com/office/drawing/2014/main" id="{096A96F0-6224-4687-85BB-8FE5BDD194F2}"/>
              </a:ext>
            </a:extLst>
          </p:cNvPr>
          <p:cNvSpPr/>
          <p:nvPr/>
        </p:nvSpPr>
        <p:spPr>
          <a:xfrm>
            <a:off x="727788" y="640080"/>
            <a:ext cx="11084656" cy="527226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 giúp bạn khỉ tìm đường về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thử thách từ các bạn ếch xanh, gà và bạn gấu.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các em vượt qua thử thách ở từng bạn thầy (cô) bấm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 qua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 chọn bạn giữ thử thách tiếp theo cho tới khi bạn khỉ về tới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 giúp bạn khỉ tìm được đường về nhà 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52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/>
          <p:cNvSpPr/>
          <p:nvPr/>
        </p:nvSpPr>
        <p:spPr>
          <a:xfrm>
            <a:off x="429754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2383" y="261192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2968" y="709768"/>
            <a:ext cx="2926063" cy="2414989"/>
          </a:xfrm>
          <a:prstGeom prst="rect">
            <a:avLst/>
          </a:prstGeom>
        </p:spPr>
      </p:pic>
      <p:pic>
        <p:nvPicPr>
          <p:cNvPr id="14" name="đột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6" y="3215149"/>
            <a:ext cx="3962164" cy="3128024"/>
          </a:xfrm>
          <a:prstGeom prst="rect">
            <a:avLst/>
          </a:prstGeom>
        </p:spPr>
      </p:pic>
      <p:pic>
        <p:nvPicPr>
          <p:cNvPr id="16" name="chim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07" y="3312504"/>
            <a:ext cx="3105291" cy="2834460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409319" y="2158091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5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71972" y="2545893"/>
            <a:ext cx="609600" cy="609600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01455" y="3641574"/>
            <a:ext cx="609600" cy="609600"/>
          </a:xfrm>
          <a:prstGeom prst="rect">
            <a:avLst/>
          </a:prstGeom>
        </p:spPr>
      </p:pic>
      <p:pic>
        <p:nvPicPr>
          <p:cNvPr id="17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71972" y="1770543"/>
            <a:ext cx="609600" cy="609600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01455" y="4779161"/>
            <a:ext cx="609600" cy="609600"/>
          </a:xfrm>
          <a:prstGeom prst="rect">
            <a:avLst/>
          </a:prstGeom>
        </p:spPr>
      </p:pic>
      <p:pic>
        <p:nvPicPr>
          <p:cNvPr id="1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15719" y="6468911"/>
            <a:ext cx="609600" cy="609600"/>
          </a:xfrm>
          <a:prstGeom prst="rect">
            <a:avLst/>
          </a:prstGeom>
        </p:spPr>
      </p:pic>
      <p:pic>
        <p:nvPicPr>
          <p:cNvPr id="2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74608" y="356875"/>
            <a:ext cx="609600" cy="6096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EA296C-4A04-46B7-BDDB-2C2FB4BA86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4"/>
            <a:ext cx="1661955" cy="550505"/>
          </a:xfrm>
          <a:prstGeom prst="rect">
            <a:avLst/>
          </a:prstGeom>
        </p:spPr>
      </p:pic>
      <p:sp>
        <p:nvSpPr>
          <p:cNvPr id="25" name="Right Arrow 4">
            <a:hlinkClick r:id="rId15" action="ppaction://hlinksldjump"/>
            <a:extLst>
              <a:ext uri="{FF2B5EF4-FFF2-40B4-BE49-F238E27FC236}">
                <a16:creationId xmlns:a16="http://schemas.microsoft.com/office/drawing/2014/main" id="{502931B2-F9C1-4835-9BA8-97A2D29D7F5A}"/>
              </a:ext>
            </a:extLst>
          </p:cNvPr>
          <p:cNvSpPr/>
          <p:nvPr/>
        </p:nvSpPr>
        <p:spPr>
          <a:xfrm>
            <a:off x="10135532" y="5842173"/>
            <a:ext cx="2056468" cy="97641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2578 0.25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9 0.25417 L 0.078 0.614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 0.61412 L -0.43164 0.25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69F33490-1551-4D4F-9065-AC9CE2949DC8}"/>
              </a:ext>
            </a:extLst>
          </p:cNvPr>
          <p:cNvSpPr/>
          <p:nvPr/>
        </p:nvSpPr>
        <p:spPr>
          <a:xfrm>
            <a:off x="88900" y="1278003"/>
            <a:ext cx="12103100" cy="479263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		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40F5440F-D564-41F9-8274-DB39BB527975}"/>
              </a:ext>
            </a:extLst>
          </p:cNvPr>
          <p:cNvSpPr/>
          <p:nvPr/>
        </p:nvSpPr>
        <p:spPr>
          <a:xfrm>
            <a:off x="9182100" y="5340137"/>
            <a:ext cx="3009900" cy="15178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1909407D-209D-4DB2-B92D-FF7653466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28EDAF-71B9-42D5-9A24-5038C50E9C1A}"/>
              </a:ext>
            </a:extLst>
          </p:cNvPr>
          <p:cNvSpPr txBox="1"/>
          <p:nvPr/>
        </p:nvSpPr>
        <p:spPr>
          <a:xfrm>
            <a:off x="5054792" y="3907135"/>
            <a:ext cx="1357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nâu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đột">
            <a:hlinkClick r:id="rId6" action="ppaction://hlinksldjump"/>
            <a:extLst>
              <a:ext uri="{FF2B5EF4-FFF2-40B4-BE49-F238E27FC236}">
                <a16:creationId xmlns:a16="http://schemas.microsoft.com/office/drawing/2014/main" id="{82984B74-418D-4A52-8185-6837C4F68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11"/>
            <a:ext cx="2054087" cy="16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3360F5D9-5E2F-4189-AFC0-DCDBEA6237ED}"/>
              </a:ext>
            </a:extLst>
          </p:cNvPr>
          <p:cNvSpPr/>
          <p:nvPr/>
        </p:nvSpPr>
        <p:spPr>
          <a:xfrm>
            <a:off x="132522" y="700122"/>
            <a:ext cx="12059478" cy="4846396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			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.”.</a:t>
            </a:r>
            <a:endParaRPr lang="vi-VN" sz="4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84991B27-0E01-4D88-8F92-C7248CAF26EB}"/>
              </a:ext>
            </a:extLst>
          </p:cNvPr>
          <p:cNvSpPr/>
          <p:nvPr/>
        </p:nvSpPr>
        <p:spPr>
          <a:xfrm>
            <a:off x="9385300" y="5259454"/>
            <a:ext cx="2806700" cy="159854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2ECFE-F0C3-468A-B4D5-FF5FAC1C2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099" y="463825"/>
            <a:ext cx="1754562" cy="1768115"/>
          </a:xfrm>
          <a:prstGeom prst="rect">
            <a:avLst/>
          </a:prstGeom>
        </p:spPr>
      </p:pic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44D550B0-32E6-4BA4-8912-55FC14B01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EDA21101-9415-4727-AC2A-1461ACB3B6DE}"/>
              </a:ext>
            </a:extLst>
          </p:cNvPr>
          <p:cNvSpPr/>
          <p:nvPr/>
        </p:nvSpPr>
        <p:spPr>
          <a:xfrm>
            <a:off x="2057400" y="1959302"/>
            <a:ext cx="10134600" cy="1431147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7E1E7BB4-F1A3-467E-A11A-7754DC4C46B1}"/>
              </a:ext>
            </a:extLst>
          </p:cNvPr>
          <p:cNvSpPr/>
          <p:nvPr/>
        </p:nvSpPr>
        <p:spPr>
          <a:xfrm>
            <a:off x="9448800" y="5232560"/>
            <a:ext cx="2743200" cy="16254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468DF-5FC4-4D06-8830-2DB487AC1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84" y="1374714"/>
            <a:ext cx="2744584" cy="2600325"/>
          </a:xfrm>
          <a:prstGeom prst="rect">
            <a:avLst/>
          </a:prstGeom>
        </p:spPr>
      </p:pic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C71C75E3-6165-446C-B0E3-DADD896C3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30</Paragraphs>
  <Slides>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Algerian</vt:lpstr>
      <vt:lpstr>Arial</vt:lpstr>
      <vt:lpstr>Arial Black</vt:lpstr>
      <vt:lpstr>Calibri</vt:lpstr>
      <vt:lpstr>Calibri Light</vt:lpstr>
      <vt:lpstr>等线</vt:lpstr>
      <vt:lpstr>Times New Roman</vt:lpstr>
      <vt:lpstr>UTM Avo</vt:lpstr>
      <vt:lpstr>Wingdings</vt:lpstr>
      <vt:lpstr>汉仪晓波美妍体W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2022-02-25T08:20:59Z</dcterms:created>
  <dcterms:modified xsi:type="dcterms:W3CDTF">2022-02-25T08:21:20Z</dcterms:modified>
</cp:coreProperties>
</file>