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D3F81-68E8-4249-837E-F0AD3A7BC3E1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45574-1260-495A-A1C0-705AE25D6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96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032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23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5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3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83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799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8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6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7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6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5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8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0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6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DE622-1BFC-454F-90D7-4B0428B2A0B0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BB784-F43A-4BFA-AD0F-CAF4CBF74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1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6328" y="1648606"/>
            <a:ext cx="6739345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107: au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5673" y="10348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218" y="68275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714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58" y="2052"/>
                <a:ext cx="1761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â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4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59188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0822" y="225320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4770" y="2228671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2482" y="41637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9102" y="4163779"/>
            <a:ext cx="485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44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7092E-9100-4859-AE8F-326D9D71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9" y="1122297"/>
            <a:ext cx="10539622" cy="59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1D5CC0-0407-4CE5-BF9D-616D076A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47" y="1119673"/>
            <a:ext cx="2719249" cy="203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FBB26A4-0A18-4EF3-A094-ABA167C92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4217" y="1161174"/>
            <a:ext cx="1966871" cy="206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EEBF8A-2BC7-4F56-87D6-60771426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1042" y="1119673"/>
            <a:ext cx="2668333" cy="225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99F04A6-67B6-4831-B586-B42355DD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125" y="3825551"/>
            <a:ext cx="2542930" cy="284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76AEE62-E627-4F96-90B9-955F4F6B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2189" y="4041151"/>
            <a:ext cx="3143182" cy="26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4DA235F-99DC-482A-ADC2-F370884B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24697" y="3879496"/>
            <a:ext cx="2909194" cy="279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B8781B-8854-42B3-B1AC-18C39CFE215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2160013" y="3171084"/>
            <a:ext cx="1749513" cy="708412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FA02A63-9801-46A9-82A1-E07AC817CBD7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2D7D3-CA52-4757-BE1C-981A98FD74DE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âu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06D68A-84D2-4E72-85D3-9E7251AD7C58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2948544" y="4178044"/>
            <a:ext cx="1157456" cy="175023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C6DF63-A63C-4F74-8B60-953B74C13C83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251134" y="3879496"/>
            <a:ext cx="4104360" cy="2233069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357468-8724-4B80-B2D0-6D281514BFA1}"/>
              </a:ext>
            </a:extLst>
          </p:cNvPr>
          <p:cNvCxnSpPr>
            <a:cxnSpLocks/>
            <a:stCxn id="12" idx="6"/>
            <a:endCxn id="4" idx="2"/>
          </p:cNvCxnSpPr>
          <p:nvPr/>
        </p:nvCxnSpPr>
        <p:spPr>
          <a:xfrm flipV="1">
            <a:off x="8412696" y="3376066"/>
            <a:ext cx="1812513" cy="329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E83437-1B70-4516-80E5-9B65B06DD0B3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592742" y="3315405"/>
            <a:ext cx="478346" cy="3904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14F63F-03CE-4035-BAC7-E1D76748FF9B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741246" cy="1984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9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34948" y="376968"/>
            <a:ext cx="6373356" cy="43341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3" y="507699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43" y="3348666"/>
            <a:ext cx="1436325" cy="29032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2092520" y="1893076"/>
            <a:ext cx="400347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Tìm tiếng ngoài bài có vần:</a:t>
            </a:r>
            <a:r>
              <a:rPr lang="vi-VN" altLang="zh-CN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514421" y="4246308"/>
            <a:ext cx="203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/>
              </a:rPr>
              <a:t>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478034" y="5395810"/>
            <a:ext cx="15512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âu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287" y="505481"/>
            <a:ext cx="5564359" cy="61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lang="zh-CN" altLang="en-US" sz="960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4B4CB-AE6C-4144-AB31-8B7FC08F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52" y="2354614"/>
            <a:ext cx="12102548" cy="2603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9293C-22CD-4AED-8B1B-1A63FE1C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68" y="571467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31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 Bi Bo Em Tập Lái Ô Tô - Nhạc thiếu nhi vui nhộn hoạt hình 3D">
            <a:hlinkClick r:id="" action="ppaction://media"/>
            <a:extLst>
              <a:ext uri="{FF2B5EF4-FFF2-40B4-BE49-F238E27FC236}">
                <a16:creationId xmlns:a16="http://schemas.microsoft.com/office/drawing/2014/main" id="{1694189F-45BC-4FF2-94EF-0E86A2CF9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2376"/>
            <a:ext cx="12192000" cy="64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A5FD6A61-DFAC-488D-98C8-18FBD020F022}"/>
              </a:ext>
            </a:extLst>
          </p:cNvPr>
          <p:cNvSpPr txBox="1"/>
          <p:nvPr/>
        </p:nvSpPr>
        <p:spPr>
          <a:xfrm rot="20542075">
            <a:off x="1894816" y="2644169"/>
            <a:ext cx="106715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Bài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107: au – </a:t>
            </a: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âu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</a:t>
            </a:r>
            <a:endParaRPr lang="zh-CN" altLang="en-US" sz="96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6DCEAE"/>
              </a:solidFill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24CBD502-5DD5-4ABE-B230-2006FB1D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465"/>
            <a:ext cx="7193902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411830" y="442898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869474" y="469024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11710" y="462182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457" y="5275691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3842" y="527134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25079" y="1538435"/>
            <a:ext cx="209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967074" y="2793229"/>
            <a:ext cx="4411750" cy="3050644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0" r="12981"/>
          <a:stretch/>
        </p:blipFill>
        <p:spPr>
          <a:xfrm>
            <a:off x="813176" y="1454719"/>
            <a:ext cx="4879786" cy="39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753650" y="839338"/>
            <a:ext cx="6322664" cy="4199193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26AAC6-095D-42D7-9892-38807522B2CF}"/>
              </a:ext>
            </a:extLst>
          </p:cNvPr>
          <p:cNvSpPr txBox="1"/>
          <p:nvPr/>
        </p:nvSpPr>
        <p:spPr>
          <a:xfrm>
            <a:off x="3475087" y="5181038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1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19242" y="417715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76886" y="44384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9122" y="43699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800" y="5301303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27720" y="52994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4464" y="1652914"/>
            <a:ext cx="190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BD0B2-91A1-4E2C-94FD-82831797F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6"/>
          <a:stretch/>
        </p:blipFill>
        <p:spPr>
          <a:xfrm>
            <a:off x="1089058" y="1388056"/>
            <a:ext cx="4746478" cy="40818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48CEC8-9165-4E05-9442-F77264CC57A6}"/>
              </a:ext>
            </a:extLst>
          </p:cNvPr>
          <p:cNvGrpSpPr/>
          <p:nvPr/>
        </p:nvGrpSpPr>
        <p:grpSpPr>
          <a:xfrm>
            <a:off x="7024062" y="2910505"/>
            <a:ext cx="4411750" cy="3050644"/>
            <a:chOff x="3810000" y="1447800"/>
            <a:chExt cx="2209800" cy="1524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473F7A-9990-4F9F-A766-1BDC93F77A88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391B42-C563-4375-ADA6-ACC0D2F0610B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706615-D47C-4A80-9877-63DA33518047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5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682742" y="818968"/>
            <a:ext cx="6322664" cy="4266215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084263" y="5171284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</a:t>
            </a:r>
            <a:r>
              <a:rPr lang="vi-VN" sz="8000" b="1" dirty="0">
                <a:latin typeface="UTM Avo" panose="02040603050506020204" pitchFamily="18" charset="0"/>
              </a:rPr>
              <a:t>s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8508" y="87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133" y="4375033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0518" y="43706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67"/>
          <a:stretch/>
        </p:blipFill>
        <p:spPr>
          <a:xfrm>
            <a:off x="354186" y="1375482"/>
            <a:ext cx="5158385" cy="2999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347121" y="4281118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747041" y="427924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0CA8D0-2E3F-4E68-8972-C93BEDC10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66"/>
          <a:stretch/>
        </p:blipFill>
        <p:spPr>
          <a:xfrm>
            <a:off x="6347121" y="1223866"/>
            <a:ext cx="5368199" cy="31468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544291" y="54468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740814" y="542070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Widescreen</PresentationFormat>
  <Paragraphs>52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等线</vt:lpstr>
      <vt:lpstr>inpin heiti</vt:lpstr>
      <vt:lpstr>Times New Roman</vt:lpstr>
      <vt:lpstr>UTM Avo</vt:lpstr>
      <vt:lpstr>zihun35hao-jindianyahei</vt:lpstr>
      <vt:lpstr>汉仪晓波美妍体W</vt:lpstr>
      <vt:lpstr>汉仪跳跳体简</vt:lpstr>
      <vt:lpstr>造字工房悦黑体验版常规体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2022-02-25T08:12:20Z</dcterms:created>
  <dcterms:modified xsi:type="dcterms:W3CDTF">2022-02-25T08:12:39Z</dcterms:modified>
</cp:coreProperties>
</file>