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005A0-DD2A-4C5B-BB54-EE0C1111047D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9287-7D7E-4690-AA0A-E7BFF55C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06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50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88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98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76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9FDF-DCFE-416D-9A37-CA0EC79BE0C7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63BD-4F7D-471D-870D-C3D74C0F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44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9FDF-DCFE-416D-9A37-CA0EC79BE0C7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63BD-4F7D-471D-870D-C3D74C0F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1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9FDF-DCFE-416D-9A37-CA0EC79BE0C7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63BD-4F7D-471D-870D-C3D74C0F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3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2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40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9FDF-DCFE-416D-9A37-CA0EC79BE0C7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63BD-4F7D-471D-870D-C3D74C0F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02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9FDF-DCFE-416D-9A37-CA0EC79BE0C7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63BD-4F7D-471D-870D-C3D74C0F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1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9FDF-DCFE-416D-9A37-CA0EC79BE0C7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63BD-4F7D-471D-870D-C3D74C0F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0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9FDF-DCFE-416D-9A37-CA0EC79BE0C7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63BD-4F7D-471D-870D-C3D74C0F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5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9FDF-DCFE-416D-9A37-CA0EC79BE0C7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63BD-4F7D-471D-870D-C3D74C0F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0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9FDF-DCFE-416D-9A37-CA0EC79BE0C7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63BD-4F7D-471D-870D-C3D74C0F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9FDF-DCFE-416D-9A37-CA0EC79BE0C7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63BD-4F7D-471D-870D-C3D74C0F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6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9FDF-DCFE-416D-9A37-CA0EC79BE0C7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63BD-4F7D-471D-870D-C3D74C0F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89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39FDF-DCFE-416D-9A37-CA0EC79BE0C7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463BD-4F7D-471D-870D-C3D74C0F8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2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24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4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5" name="文本框 12">
            <a:extLst>
              <a:ext uri="{FF2B5EF4-FFF2-40B4-BE49-F238E27FC236}">
                <a16:creationId xmlns:a16="http://schemas.microsoft.com/office/drawing/2014/main" id="{C3475874-1E4C-49D6-869F-2AEEBFD87ECE}"/>
              </a:ext>
            </a:extLst>
          </p:cNvPr>
          <p:cNvSpPr txBox="1"/>
          <p:nvPr/>
        </p:nvSpPr>
        <p:spPr>
          <a:xfrm>
            <a:off x="1966634" y="2050096"/>
            <a:ext cx="856881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 smtClean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汉仪晓波美妍体W" panose="00020600040101010101" pitchFamily="18" charset="-122"/>
                <a:cs typeface="Times New Roman" panose="02020603050405020304" pitchFamily="18" charset="0"/>
              </a:rPr>
              <a:t>Bài</a:t>
            </a:r>
            <a:r>
              <a:rPr kumimoji="0" lang="vi-VN" altLang="zh-CN" sz="6000" b="1" i="0" u="none" strike="noStrike" kern="1200" cap="none" spc="0" normalizeH="0" baseline="0" noProof="0" dirty="0" smtClean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汉仪晓波美妍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汉仪晓波美妍体W" panose="00020600040101010101" pitchFamily="18" charset="-122"/>
                <a:cs typeface="Times New Roman" panose="02020603050405020304" pitchFamily="18" charset="0"/>
              </a:rPr>
              <a:t>106: </a:t>
            </a:r>
            <a:r>
              <a:rPr kumimoji="0" lang="vi-VN" altLang="zh-CN" sz="60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汉仪晓波美妍体W" panose="00020600040101010101" pitchFamily="18" charset="-122"/>
                <a:cs typeface="Times New Roman" panose="02020603050405020304" pitchFamily="18" charset="0"/>
              </a:rPr>
              <a:t>ao - eo</a:t>
            </a:r>
            <a:endParaRPr kumimoji="0" lang="zh-CN" altLang="en-US" sz="60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ea typeface="汉仪晓波美妍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C3475874-1E4C-49D6-869F-2AEEBFD87ECE}"/>
              </a:ext>
            </a:extLst>
          </p:cNvPr>
          <p:cNvSpPr txBox="1"/>
          <p:nvPr/>
        </p:nvSpPr>
        <p:spPr>
          <a:xfrm>
            <a:off x="1845051" y="3265768"/>
            <a:ext cx="856881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汉仪晓波美妍体W" panose="00020600040101010101" pitchFamily="18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6000" b="1" i="0" u="none" strike="noStrike" kern="1200" cap="none" spc="0" normalizeH="0" baseline="0" noProof="0" dirty="0" err="1" smtClean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汉仪晓波美妍体W" panose="00020600040101010101" pitchFamily="18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000" b="1" i="0" u="none" strike="noStrike" kern="1200" cap="none" spc="0" normalizeH="0" noProof="0" dirty="0" smtClean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汉仪晓波美妍体W" panose="00020600040101010101" pitchFamily="18" charset="-122"/>
                <a:cs typeface="Times New Roman" panose="02020603050405020304" pitchFamily="18" charset="0"/>
              </a:rPr>
              <a:t> 2)</a:t>
            </a:r>
            <a:endParaRPr kumimoji="0" lang="zh-CN" altLang="en-US" sz="60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ea typeface="汉仪晓波美妍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15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15820" y="680304"/>
            <a:ext cx="10767527" cy="1025405"/>
            <a:chOff x="1012373" y="354915"/>
            <a:chExt cx="7064827" cy="962294"/>
          </a:xfrm>
        </p:grpSpPr>
        <p:sp>
          <p:nvSpPr>
            <p:cNvPr id="5" name="Rounded Rectangle 4"/>
            <p:cNvSpPr/>
            <p:nvPr/>
          </p:nvSpPr>
          <p:spPr>
            <a:xfrm>
              <a:off x="1012373" y="354915"/>
              <a:ext cx="7064827" cy="96229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45328" y="570200"/>
              <a:ext cx="6831872" cy="52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tìm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các tiếng, từ 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ngoài bài có vần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16220" y="1705709"/>
            <a:ext cx="4767943" cy="1444601"/>
            <a:chOff x="-2566052" y="924855"/>
            <a:chExt cx="6553200" cy="762000"/>
          </a:xfrm>
          <a:solidFill>
            <a:schemeClr val="bg1"/>
          </a:solidFill>
        </p:grpSpPr>
        <p:sp>
          <p:nvSpPr>
            <p:cNvPr id="31" name="Rectangle 30"/>
            <p:cNvSpPr/>
            <p:nvPr/>
          </p:nvSpPr>
          <p:spPr>
            <a:xfrm>
              <a:off x="-2566052" y="924855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2312413" y="971184"/>
              <a:ext cx="4869076" cy="6331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srgbClr val="FF0000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o, eo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14" y="1895515"/>
            <a:ext cx="1088571" cy="1064987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60" y="-190600"/>
            <a:ext cx="1755840" cy="189630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808653" y="821877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 descr="C:\Users\ADMIN\Desktop\Tai nguyen thiet ke tro choi\Bảng gỗ\1a.png">
            <a:hlinkClick r:id="" action="ppaction://noaction"/>
            <a:extLst>
              <a:ext uri="{FF2B5EF4-FFF2-40B4-BE49-F238E27FC236}">
                <a16:creationId xmlns:a16="http://schemas.microsoft.com/office/drawing/2014/main" id="{DCA85FF2-3828-415F-9A13-3ABAC0C8A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5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75788" y="555677"/>
            <a:ext cx="8472065" cy="1098445"/>
            <a:chOff x="578031" y="282064"/>
            <a:chExt cx="7499169" cy="1111745"/>
          </a:xfrm>
        </p:grpSpPr>
        <p:sp>
          <p:nvSpPr>
            <p:cNvPr id="5" name="Rounded Rectangle 4"/>
            <p:cNvSpPr/>
            <p:nvPr/>
          </p:nvSpPr>
          <p:spPr>
            <a:xfrm>
              <a:off x="578031" y="282064"/>
              <a:ext cx="7499169" cy="111174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75135" y="477707"/>
              <a:ext cx="6417850" cy="716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 đọc to câu sau: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12203" y="1680431"/>
            <a:ext cx="7230042" cy="1364709"/>
            <a:chOff x="1455505" y="1809750"/>
            <a:chExt cx="6621695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55505" y="1982661"/>
              <a:ext cx="5643574" cy="36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Con mèo trèo cây ca</a:t>
              </a:r>
              <a:r>
                <a:rPr lang="en-US" sz="36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u</a:t>
              </a:r>
              <a:r>
                <a:rPr lang="vi-VN" sz="36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723" y="1830292"/>
            <a:ext cx="1088571" cy="1064987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90" y="0"/>
            <a:ext cx="2046111" cy="2209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944147" y="683693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Picture 12" descr="C:\Users\ADMIN\Desktop\Tai nguyen thiet ke tro choi\Bảng gỗ\1a.png">
            <a:hlinkClick r:id="" action="ppaction://noaction"/>
            <a:extLst>
              <a:ext uri="{FF2B5EF4-FFF2-40B4-BE49-F238E27FC236}">
                <a16:creationId xmlns:a16="http://schemas.microsoft.com/office/drawing/2014/main" id="{4E07D9E6-3EF5-4F58-BF85-83F9337F0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581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31B8BA9-C58A-4634-9925-86747603607C}"/>
              </a:ext>
            </a:extLst>
          </p:cNvPr>
          <p:cNvGrpSpPr/>
          <p:nvPr/>
        </p:nvGrpSpPr>
        <p:grpSpPr>
          <a:xfrm>
            <a:off x="2438883" y="501383"/>
            <a:ext cx="8076717" cy="1322629"/>
            <a:chOff x="1012373" y="354915"/>
            <a:chExt cx="7064827" cy="1174887"/>
          </a:xfrm>
        </p:grpSpPr>
        <p:sp>
          <p:nvSpPr>
            <p:cNvPr id="15" name="Rounded Rectangle 4">
              <a:extLst>
                <a:ext uri="{FF2B5EF4-FFF2-40B4-BE49-F238E27FC236}">
                  <a16:creationId xmlns:a16="http://schemas.microsoft.com/office/drawing/2014/main" id="{5B2ED6C3-75EC-4742-8D01-4B504764C1F0}"/>
                </a:ext>
              </a:extLst>
            </p:cNvPr>
            <p:cNvSpPr/>
            <p:nvPr/>
          </p:nvSpPr>
          <p:spPr>
            <a:xfrm>
              <a:off x="1012373" y="354915"/>
              <a:ext cx="7064827" cy="117488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CF80C1-302E-4E3B-B2DD-05DBB2186D99}"/>
                </a:ext>
              </a:extLst>
            </p:cNvPr>
            <p:cNvSpPr txBox="1"/>
            <p:nvPr/>
          </p:nvSpPr>
          <p:spPr>
            <a:xfrm>
              <a:off x="1401671" y="455961"/>
              <a:ext cx="6477074" cy="95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Chọn ý đúng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Mèo không dạy hổ nữa vì 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737F1D22-2E1C-4054-B441-7F263C841590}"/>
              </a:ext>
            </a:extLst>
          </p:cNvPr>
          <p:cNvSpPr/>
          <p:nvPr/>
        </p:nvSpPr>
        <p:spPr>
          <a:xfrm>
            <a:off x="2566719" y="730578"/>
            <a:ext cx="854998" cy="78557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20" name="Picture 19">
            <a:hlinkClick r:id="rId3" action="ppaction://hlinksldjump"/>
            <a:extLst>
              <a:ext uri="{FF2B5EF4-FFF2-40B4-BE49-F238E27FC236}">
                <a16:creationId xmlns:a16="http://schemas.microsoft.com/office/drawing/2014/main" id="{3ED8F90B-BB1A-42F5-B561-08DF02CF0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23" y="-58140"/>
            <a:ext cx="1592314" cy="2339989"/>
          </a:xfrm>
          <a:prstGeom prst="rect">
            <a:avLst/>
          </a:prstGeom>
        </p:spPr>
      </p:pic>
      <p:pic>
        <p:nvPicPr>
          <p:cNvPr id="23" name="Picture 22" descr="C:\Users\ADMIN\Desktop\Tai nguyen thiet ke tro choi\Bảng gỗ\1a.png">
            <a:hlinkClick r:id="" action="ppaction://noaction"/>
            <a:extLst>
              <a:ext uri="{FF2B5EF4-FFF2-40B4-BE49-F238E27FC236}">
                <a16:creationId xmlns:a16="http://schemas.microsoft.com/office/drawing/2014/main" id="{2FC8ADD5-909B-4380-88B2-14F0EB4C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CF12BEA-3A00-42B7-8FAA-801FA6BBE29A}"/>
              </a:ext>
            </a:extLst>
          </p:cNvPr>
          <p:cNvSpPr txBox="1">
            <a:spLocks/>
          </p:cNvSpPr>
          <p:nvPr/>
        </p:nvSpPr>
        <p:spPr>
          <a:xfrm>
            <a:off x="4379284" y="2171949"/>
            <a:ext cx="5372300" cy="1347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a)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hổ không giữ lời hứa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90F583E-5018-4110-B73B-3B47141ECB67}"/>
              </a:ext>
            </a:extLst>
          </p:cNvPr>
          <p:cNvSpPr txBox="1">
            <a:spLocks/>
          </p:cNvSpPr>
          <p:nvPr/>
        </p:nvSpPr>
        <p:spPr>
          <a:xfrm>
            <a:off x="4379284" y="3715643"/>
            <a:ext cx="5372300" cy="125515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ài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hổ đã cao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675BD8-D58A-428A-82FC-509D538F294F}"/>
              </a:ext>
            </a:extLst>
          </p:cNvPr>
          <p:cNvSpPr/>
          <p:nvPr/>
        </p:nvSpPr>
        <p:spPr>
          <a:xfrm>
            <a:off x="4323993" y="2615779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4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36588" y="654425"/>
            <a:ext cx="8827000" cy="1064987"/>
            <a:chOff x="1524000" y="71976"/>
            <a:chExt cx="6638996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s New Roman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20078" y="226617"/>
              <a:ext cx="5942918" cy="536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to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từ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</a:p>
          </p:txBody>
        </p:sp>
      </p:grpSp>
      <p:pic>
        <p:nvPicPr>
          <p:cNvPr id="21" name="Picture 20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14" y="-335222"/>
            <a:ext cx="2221615" cy="222161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808089" y="770828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69972" y="5086467"/>
            <a:ext cx="8304011" cy="1297400"/>
            <a:chOff x="-4216486" y="1796142"/>
            <a:chExt cx="10476370" cy="762000"/>
          </a:xfrm>
        </p:grpSpPr>
        <p:sp>
          <p:nvSpPr>
            <p:cNvPr id="15" name="Rectangle 14"/>
            <p:cNvSpPr/>
            <p:nvPr/>
          </p:nvSpPr>
          <p:spPr>
            <a:xfrm>
              <a:off x="-4216486" y="1796142"/>
              <a:ext cx="10471429" cy="7620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s New Roman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4138573" y="1967759"/>
              <a:ext cx="10398457" cy="415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quả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bèo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35" y="5202673"/>
            <a:ext cx="1088571" cy="1064987"/>
          </a:xfrm>
          <a:prstGeom prst="rect">
            <a:avLst/>
          </a:prstGeom>
        </p:spPr>
      </p:pic>
      <p:pic>
        <p:nvPicPr>
          <p:cNvPr id="18" name="Picture 17" descr="C:\Users\ADMIN\Desktop\Tai nguyen thiet ke tro choi\Bảng gỗ\1a.png">
            <a:hlinkClick r:id="" action="ppaction://noaction"/>
            <a:extLst>
              <a:ext uri="{FF2B5EF4-FFF2-40B4-BE49-F238E27FC236}">
                <a16:creationId xmlns:a16="http://schemas.microsoft.com/office/drawing/2014/main" id="{642DFB50-38EF-4BEE-A2B5-5D87CBFE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74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83580" y="618285"/>
            <a:ext cx="9117875" cy="1158325"/>
            <a:chOff x="1524000" y="282064"/>
            <a:chExt cx="6553200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98314" y="430606"/>
              <a:ext cx="4954237" cy="488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to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478657" y="5697618"/>
            <a:ext cx="9218645" cy="824691"/>
            <a:chOff x="1647125" y="1651541"/>
            <a:chExt cx="6553200" cy="526621"/>
          </a:xfrm>
          <a:solidFill>
            <a:schemeClr val="bg1"/>
          </a:solidFill>
        </p:grpSpPr>
        <p:sp>
          <p:nvSpPr>
            <p:cNvPr id="28" name="Rectangle 27"/>
            <p:cNvSpPr/>
            <p:nvPr/>
          </p:nvSpPr>
          <p:spPr>
            <a:xfrm>
              <a:off x="1647125" y="1651541"/>
              <a:ext cx="6553200" cy="526621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80871" y="1772005"/>
              <a:ext cx="6485709" cy="3341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Mẻo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mèo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!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võ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trèo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,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chưa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dạy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.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296" y="5482307"/>
            <a:ext cx="1088571" cy="1040002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66" y="279400"/>
            <a:ext cx="1974228" cy="172446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638349" y="755784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Picture 12" descr="C:\Users\ADMIN\Desktop\Tai nguyen thiet ke tro choi\Bảng gỗ\1a.png">
            <a:hlinkClick r:id="" action="ppaction://noaction"/>
            <a:extLst>
              <a:ext uri="{FF2B5EF4-FFF2-40B4-BE49-F238E27FC236}">
                <a16:creationId xmlns:a16="http://schemas.microsoft.com/office/drawing/2014/main" id="{17D0FF89-6D8A-403C-B8A2-D15D026F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364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9082" y="2153893"/>
            <a:ext cx="3250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67340" y="390539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80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25705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ao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63846" y="2096812"/>
            <a:ext cx="4837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ngôi</a:t>
            </a: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sao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29698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6C30B1-9742-46D8-AC9F-12722402DB61}"/>
              </a:ext>
            </a:extLst>
          </p:cNvPr>
          <p:cNvSpPr/>
          <p:nvPr/>
        </p:nvSpPr>
        <p:spPr>
          <a:xfrm>
            <a:off x="1128623" y="5453492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586D6-DA22-4842-9E21-654A3746C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450" y="5075354"/>
            <a:ext cx="5896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en-US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on </a:t>
            </a:r>
            <a:r>
              <a:rPr lang="en-US" altLang="vi-VN" sz="7200" b="1" noProof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mèo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DB0D1-561C-406E-BE0A-F45BACA4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116" y="3576746"/>
            <a:ext cx="69311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106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22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0826" y="2153295"/>
            <a:ext cx="323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53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0C13FC-0F6A-4FB3-AC46-F22F8DDCE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2067"/>
          <a:stretch/>
        </p:blipFill>
        <p:spPr>
          <a:xfrm>
            <a:off x="1756228" y="435429"/>
            <a:ext cx="9078556" cy="64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4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D35196-ECB0-4761-8EA8-36513F311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421860" y="326570"/>
            <a:ext cx="5253272" cy="2081103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D1130985-2F67-40CE-A11A-DB6BFD10B7E3}"/>
              </a:ext>
            </a:extLst>
          </p:cNvPr>
          <p:cNvSpPr txBox="1"/>
          <p:nvPr/>
        </p:nvSpPr>
        <p:spPr>
          <a:xfrm>
            <a:off x="2178554" y="2221219"/>
            <a:ext cx="1609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s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giỏi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Hộp Văn bản 9">
            <a:extLst>
              <a:ext uri="{FF2B5EF4-FFF2-40B4-BE49-F238E27FC236}">
                <a16:creationId xmlns:a16="http://schemas.microsoft.com/office/drawing/2014/main" id="{28ACD2AE-AEF4-4758-AD1A-62440EFC4F01}"/>
              </a:ext>
            </a:extLst>
          </p:cNvPr>
          <p:cNvSpPr txBox="1"/>
          <p:nvPr/>
        </p:nvSpPr>
        <p:spPr>
          <a:xfrm>
            <a:off x="2243830" y="3918070"/>
            <a:ext cx="154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tài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Hộp Văn bản 15">
            <a:extLst>
              <a:ext uri="{FF2B5EF4-FFF2-40B4-BE49-F238E27FC236}">
                <a16:creationId xmlns:a16="http://schemas.microsoft.com/office/drawing/2014/main" id="{571523F4-4B7F-4B95-861A-D0EA268796D3}"/>
              </a:ext>
            </a:extLst>
          </p:cNvPr>
          <p:cNvSpPr txBox="1"/>
          <p:nvPr/>
        </p:nvSpPr>
        <p:spPr>
          <a:xfrm>
            <a:off x="2247548" y="5658047"/>
            <a:ext cx="172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/>
              </a:rPr>
              <a:t>v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õ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trèo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9FB5813D-F7D0-4134-BBC3-483DD7C8F426}"/>
              </a:ext>
            </a:extLst>
          </p:cNvPr>
          <p:cNvSpPr txBox="1"/>
          <p:nvPr/>
        </p:nvSpPr>
        <p:spPr>
          <a:xfrm>
            <a:off x="1616719" y="1025794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Luyện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đọc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từ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ngữ</a:t>
            </a:r>
            <a:endParaRPr kumimoji="0" lang="zh-CN" altLang="en-US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7468132D-5EF1-40A9-B37E-404AD966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408" y="279382"/>
            <a:ext cx="6758864" cy="6195525"/>
          </a:xfrm>
          <a:prstGeom prst="rect">
            <a:avLst/>
          </a:prstGeom>
        </p:spPr>
      </p:pic>
      <p:sp>
        <p:nvSpPr>
          <p:cNvPr id="15" name="Hộp Văn bản 4">
            <a:extLst>
              <a:ext uri="{FF2B5EF4-FFF2-40B4-BE49-F238E27FC236}">
                <a16:creationId xmlns:a16="http://schemas.microsoft.com/office/drawing/2014/main" id="{D1130985-2F67-40CE-A11A-DB6BFD10B7E3}"/>
              </a:ext>
            </a:extLst>
          </p:cNvPr>
          <p:cNvSpPr txBox="1"/>
          <p:nvPr/>
        </p:nvSpPr>
        <p:spPr>
          <a:xfrm>
            <a:off x="2167192" y="2771107"/>
            <a:ext cx="188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g</a:t>
            </a:r>
            <a:r>
              <a:rPr lang="en-US" sz="28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iao</a:t>
            </a:r>
            <a:r>
              <a:rPr lang="en-US" sz="28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hẹn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Hộp Văn bản 4">
            <a:extLst>
              <a:ext uri="{FF2B5EF4-FFF2-40B4-BE49-F238E27FC236}">
                <a16:creationId xmlns:a16="http://schemas.microsoft.com/office/drawing/2014/main" id="{D1130985-2F67-40CE-A11A-DB6BFD10B7E3}"/>
              </a:ext>
            </a:extLst>
          </p:cNvPr>
          <p:cNvSpPr txBox="1"/>
          <p:nvPr/>
        </p:nvSpPr>
        <p:spPr>
          <a:xfrm>
            <a:off x="2226304" y="3320995"/>
            <a:ext cx="188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800" noProof="0" dirty="0" smtClean="0">
                <a:solidFill>
                  <a:prstClr val="black"/>
                </a:solidFill>
                <a:latin typeface="UTM Avo" panose="02040603050506020204" pitchFamily="18" charset="0"/>
              </a:rPr>
              <a:t> 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Hộp Văn bản 9">
            <a:extLst>
              <a:ext uri="{FF2B5EF4-FFF2-40B4-BE49-F238E27FC236}">
                <a16:creationId xmlns:a16="http://schemas.microsoft.com/office/drawing/2014/main" id="{28ACD2AE-AEF4-4758-AD1A-62440EFC4F01}"/>
              </a:ext>
            </a:extLst>
          </p:cNvPr>
          <p:cNvSpPr txBox="1"/>
          <p:nvPr/>
        </p:nvSpPr>
        <p:spPr>
          <a:xfrm>
            <a:off x="2226304" y="4449749"/>
            <a:ext cx="2106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Hộp Văn bản 9">
            <a:extLst>
              <a:ext uri="{FF2B5EF4-FFF2-40B4-BE49-F238E27FC236}">
                <a16:creationId xmlns:a16="http://schemas.microsoft.com/office/drawing/2014/main" id="{28ACD2AE-AEF4-4758-AD1A-62440EFC4F01}"/>
              </a:ext>
            </a:extLst>
          </p:cNvPr>
          <p:cNvSpPr txBox="1"/>
          <p:nvPr/>
        </p:nvSpPr>
        <p:spPr>
          <a:xfrm>
            <a:off x="2211192" y="5034304"/>
            <a:ext cx="1843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leo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0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9F77A95-2C75-44E9-ADD6-C0D1F0CEE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" b="2067"/>
          <a:stretch/>
        </p:blipFill>
        <p:spPr>
          <a:xfrm>
            <a:off x="974276" y="491020"/>
            <a:ext cx="10542305" cy="636698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A5C97F9-D0CD-4E9E-81A6-1A1409DA8205}"/>
              </a:ext>
            </a:extLst>
          </p:cNvPr>
          <p:cNvSpPr/>
          <p:nvPr/>
        </p:nvSpPr>
        <p:spPr>
          <a:xfrm>
            <a:off x="1390118" y="975022"/>
            <a:ext cx="210769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5A71FD-4A78-46D0-B141-31F3AE79D91B}"/>
              </a:ext>
            </a:extLst>
          </p:cNvPr>
          <p:cNvSpPr/>
          <p:nvPr/>
        </p:nvSpPr>
        <p:spPr>
          <a:xfrm>
            <a:off x="6756568" y="879466"/>
            <a:ext cx="270588" cy="2420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B89783-F972-4D7C-A4B0-7F8691A37827}"/>
              </a:ext>
            </a:extLst>
          </p:cNvPr>
          <p:cNvSpPr/>
          <p:nvPr/>
        </p:nvSpPr>
        <p:spPr>
          <a:xfrm>
            <a:off x="1077909" y="1387363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505A28-4794-4E20-8804-85E884884979}"/>
              </a:ext>
            </a:extLst>
          </p:cNvPr>
          <p:cNvSpPr/>
          <p:nvPr/>
        </p:nvSpPr>
        <p:spPr>
          <a:xfrm>
            <a:off x="2868996" y="1335738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29BF4-BE20-42C5-95A9-3DA04B87E836}"/>
              </a:ext>
            </a:extLst>
          </p:cNvPr>
          <p:cNvSpPr/>
          <p:nvPr/>
        </p:nvSpPr>
        <p:spPr>
          <a:xfrm>
            <a:off x="974276" y="1781692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AD0EB0-8A4C-485F-A245-B3553FC51472}"/>
              </a:ext>
            </a:extLst>
          </p:cNvPr>
          <p:cNvSpPr/>
          <p:nvPr/>
        </p:nvSpPr>
        <p:spPr>
          <a:xfrm>
            <a:off x="2802320" y="1696829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71E895-2A86-40EC-8962-5B513DC7F9C2}"/>
              </a:ext>
            </a:extLst>
          </p:cNvPr>
          <p:cNvSpPr/>
          <p:nvPr/>
        </p:nvSpPr>
        <p:spPr>
          <a:xfrm>
            <a:off x="1449717" y="2510528"/>
            <a:ext cx="210770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793234-0801-4A50-BFE2-4CD07CC16DD7}"/>
              </a:ext>
            </a:extLst>
          </p:cNvPr>
          <p:cNvSpPr/>
          <p:nvPr/>
        </p:nvSpPr>
        <p:spPr>
          <a:xfrm>
            <a:off x="1425923" y="2936495"/>
            <a:ext cx="234564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BD1BF4-F8AB-478B-B3A8-A2CC69FB77DD}"/>
              </a:ext>
            </a:extLst>
          </p:cNvPr>
          <p:cNvSpPr/>
          <p:nvPr/>
        </p:nvSpPr>
        <p:spPr>
          <a:xfrm>
            <a:off x="5352063" y="2829355"/>
            <a:ext cx="234563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3C2B33-E258-4EFD-8C0B-43BAD7A6BC74}"/>
              </a:ext>
            </a:extLst>
          </p:cNvPr>
          <p:cNvGrpSpPr/>
          <p:nvPr/>
        </p:nvGrpSpPr>
        <p:grpSpPr>
          <a:xfrm>
            <a:off x="13063" y="491020"/>
            <a:ext cx="3592286" cy="509451"/>
            <a:chOff x="4000467" y="260140"/>
            <a:chExt cx="3232530" cy="846266"/>
          </a:xfrm>
          <a:solidFill>
            <a:schemeClr val="bg1"/>
          </a:solidFill>
        </p:grpSpPr>
        <p:sp>
          <p:nvSpPr>
            <p:cNvPr id="15" name="Rounded Rectangle 19">
              <a:extLst>
                <a:ext uri="{FF2B5EF4-FFF2-40B4-BE49-F238E27FC236}">
                  <a16:creationId xmlns:a16="http://schemas.microsoft.com/office/drawing/2014/main" id="{CAB94280-5C05-444C-A910-E3A3CB74027E}"/>
                </a:ext>
              </a:extLst>
            </p:cNvPr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014871A2-A555-46D7-9D83-894601D13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  <a:grpFill/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1FB41B9-F857-4D8C-A987-4D7F9735C7DD}"/>
              </a:ext>
            </a:extLst>
          </p:cNvPr>
          <p:cNvSpPr/>
          <p:nvPr/>
        </p:nvSpPr>
        <p:spPr>
          <a:xfrm>
            <a:off x="1247926" y="3674510"/>
            <a:ext cx="495151" cy="1744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372344-D1BB-48C7-B36F-9B619D72556D}"/>
              </a:ext>
            </a:extLst>
          </p:cNvPr>
          <p:cNvSpPr/>
          <p:nvPr/>
        </p:nvSpPr>
        <p:spPr>
          <a:xfrm>
            <a:off x="4111122" y="3567502"/>
            <a:ext cx="531288" cy="1942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DDCDFD-CF22-40EC-99C6-EAE8CC3A8745}"/>
              </a:ext>
            </a:extLst>
          </p:cNvPr>
          <p:cNvSpPr/>
          <p:nvPr/>
        </p:nvSpPr>
        <p:spPr>
          <a:xfrm>
            <a:off x="3348430" y="3164336"/>
            <a:ext cx="513838" cy="14825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E054-E57C-4F2D-9176-3882DFC11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91002" y="927225"/>
            <a:ext cx="3403600" cy="1325562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Mèo dạy hổ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9D7AE-1E83-4214-9D68-652F448ED7AD}"/>
              </a:ext>
            </a:extLst>
          </p:cNvPr>
          <p:cNvSpPr/>
          <p:nvPr/>
        </p:nvSpPr>
        <p:spPr>
          <a:xfrm>
            <a:off x="1168490" y="2008512"/>
            <a:ext cx="4291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Biết mèo săn giỏi,hổ đến xin học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A99C55-1F92-4BFE-BA71-44CCDA2440ED}"/>
              </a:ext>
            </a:extLst>
          </p:cNvPr>
          <p:cNvSpPr/>
          <p:nvPr/>
        </p:nvSpPr>
        <p:spPr>
          <a:xfrm>
            <a:off x="5253583" y="2015810"/>
            <a:ext cx="672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giao hẹn: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sẽ dạy.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0B48B1-9F1C-4BA4-B243-0DF29C0E7A7D}"/>
              </a:ext>
            </a:extLst>
          </p:cNvPr>
          <p:cNvSpPr/>
          <p:nvPr/>
        </p:nvSpPr>
        <p:spPr>
          <a:xfrm>
            <a:off x="4129092" y="2491544"/>
            <a:ext cx="7172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đồng ý.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vừa học được cách vồ mồi,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97E0-A050-432A-94D6-8C799AFF0991}"/>
              </a:ext>
            </a:extLst>
          </p:cNvPr>
          <p:cNvSpPr/>
          <p:nvPr/>
        </p:nvSpPr>
        <p:spPr>
          <a:xfrm>
            <a:off x="1184856" y="3320006"/>
            <a:ext cx="4737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Thế là mèo không dạy hổ nữa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47A991-BE9E-4FD0-93B0-7CE01C17259E}"/>
              </a:ext>
            </a:extLst>
          </p:cNvPr>
          <p:cNvSpPr/>
          <p:nvPr/>
        </p:nvSpPr>
        <p:spPr>
          <a:xfrm>
            <a:off x="1184856" y="3848736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nghĩ tài nó đã cao.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E472EA-DDE4-48A1-982B-0289A7B92DD7}"/>
              </a:ext>
            </a:extLst>
          </p:cNvPr>
          <p:cNvSpPr/>
          <p:nvPr/>
        </p:nvSpPr>
        <p:spPr>
          <a:xfrm>
            <a:off x="3871869" y="3855127"/>
            <a:ext cx="5761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Tối đó,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chờ mèo đi qua,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lao ra vồ.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178EB-F8B5-4121-A34A-DC19DA209763}"/>
              </a:ext>
            </a:extLst>
          </p:cNvPr>
          <p:cNvSpPr/>
          <p:nvPr/>
        </p:nvSpPr>
        <p:spPr>
          <a:xfrm>
            <a:off x="8475879" y="3848735"/>
            <a:ext cx="2531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leo tót lên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282B5-FDB4-4795-BF4C-FFE17365757E}"/>
              </a:ext>
            </a:extLst>
          </p:cNvPr>
          <p:cNvSpPr/>
          <p:nvPr/>
        </p:nvSpPr>
        <p:spPr>
          <a:xfrm>
            <a:off x="689090" y="4804668"/>
            <a:ext cx="7334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 Mẻo mèo meo!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có võ trèo,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chưa dạy hổ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A983A7-DD2C-40BC-AD22-1B875158323B}"/>
              </a:ext>
            </a:extLst>
          </p:cNvPr>
          <p:cNvSpPr/>
          <p:nvPr/>
        </p:nvSpPr>
        <p:spPr>
          <a:xfrm>
            <a:off x="689090" y="2481586"/>
            <a:ext cx="3732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 bắt lũ thú nhỏ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A3621-6412-4C59-AF4E-8266075521D3}"/>
              </a:ext>
            </a:extLst>
          </p:cNvPr>
          <p:cNvSpPr/>
          <p:nvPr/>
        </p:nvSpPr>
        <p:spPr>
          <a:xfrm>
            <a:off x="754259" y="4316792"/>
            <a:ext cx="1608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cây,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bảo: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BF6B1A-1DA9-4B7B-A4FA-7C92990FAD3B}"/>
              </a:ext>
            </a:extLst>
          </p:cNvPr>
          <p:cNvGrpSpPr/>
          <p:nvPr/>
        </p:nvGrpSpPr>
        <p:grpSpPr>
          <a:xfrm>
            <a:off x="3572117" y="377158"/>
            <a:ext cx="3592286" cy="718457"/>
            <a:chOff x="4000467" y="260140"/>
            <a:chExt cx="3232530" cy="846266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DCC30071-F35C-4FB9-B5C9-FCF7161CC859}"/>
                </a:ext>
              </a:extLst>
            </p:cNvPr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图片 7">
              <a:extLst>
                <a:ext uri="{FF2B5EF4-FFF2-40B4-BE49-F238E27FC236}">
                  <a16:creationId xmlns:a16="http://schemas.microsoft.com/office/drawing/2014/main" id="{14CE2C2A-B76D-4456-859A-65463A4A5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</p:spPr>
        </p:pic>
      </p:grpSp>
      <p:pic>
        <p:nvPicPr>
          <p:cNvPr id="23" name="图片 1" descr="f9bb7a65055a321af5beddc3658db7db">
            <a:extLst>
              <a:ext uri="{FF2B5EF4-FFF2-40B4-BE49-F238E27FC236}">
                <a16:creationId xmlns:a16="http://schemas.microsoft.com/office/drawing/2014/main" id="{F73A5A0D-70B2-4765-8A7A-EA8B530ED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3" y="5940474"/>
            <a:ext cx="1365183" cy="878747"/>
          </a:xfrm>
          <a:prstGeom prst="rect">
            <a:avLst/>
          </a:prstGeom>
        </p:spPr>
      </p:pic>
      <p:pic>
        <p:nvPicPr>
          <p:cNvPr id="24" name="图片 1" descr="f9bb7a65055a321af5beddc3658db7db">
            <a:extLst>
              <a:ext uri="{FF2B5EF4-FFF2-40B4-BE49-F238E27FC236}">
                <a16:creationId xmlns:a16="http://schemas.microsoft.com/office/drawing/2014/main" id="{2EEC9352-6CFF-4206-B2C4-352A5435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675" y="4723240"/>
            <a:ext cx="3347870" cy="2052929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4C690957-6CB4-45DF-9387-5F6BD8CF1A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9741610" y="567005"/>
            <a:ext cx="2018568" cy="1479664"/>
          </a:xfrm>
          <a:prstGeom prst="rect">
            <a:avLst/>
          </a:prstGeom>
        </p:spPr>
      </p:pic>
      <p:pic>
        <p:nvPicPr>
          <p:cNvPr id="26" name="图片 42">
            <a:extLst>
              <a:ext uri="{FF2B5EF4-FFF2-40B4-BE49-F238E27FC236}">
                <a16:creationId xmlns:a16="http://schemas.microsoft.com/office/drawing/2014/main" id="{83DC7CA8-99C2-44C0-9E97-94BF26D5F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B3EF080-19C4-459D-BB39-218C1C49914D}"/>
              </a:ext>
            </a:extLst>
          </p:cNvPr>
          <p:cNvSpPr/>
          <p:nvPr/>
        </p:nvSpPr>
        <p:spPr>
          <a:xfrm>
            <a:off x="689090" y="2952400"/>
            <a:ext cx="234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đã săn thỏ.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700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E054-E57C-4F2D-9176-3882DFC11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58825" y="448368"/>
            <a:ext cx="3403600" cy="1325562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Mèo dạy hổ</a:t>
            </a:r>
            <a:endParaRPr lang="en-US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9D7AE-1E83-4214-9D68-652F448ED7AD}"/>
              </a:ext>
            </a:extLst>
          </p:cNvPr>
          <p:cNvSpPr/>
          <p:nvPr/>
        </p:nvSpPr>
        <p:spPr>
          <a:xfrm>
            <a:off x="665961" y="2035891"/>
            <a:ext cx="5094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Biết mèo săn giỏi,hổ đến xin học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A99C55-1F92-4BFE-BA71-44CCDA2440ED}"/>
              </a:ext>
            </a:extLst>
          </p:cNvPr>
          <p:cNvSpPr/>
          <p:nvPr/>
        </p:nvSpPr>
        <p:spPr>
          <a:xfrm>
            <a:off x="5602750" y="2054964"/>
            <a:ext cx="672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giao hẹn: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sẽ dạy.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0B48B1-9F1C-4BA4-B243-0DF29C0E7A7D}"/>
              </a:ext>
            </a:extLst>
          </p:cNvPr>
          <p:cNvSpPr/>
          <p:nvPr/>
        </p:nvSpPr>
        <p:spPr>
          <a:xfrm>
            <a:off x="4485596" y="2492787"/>
            <a:ext cx="7172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đồng ý.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vừa học được cách vồ mồi,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97E0-A050-432A-94D6-8C799AFF0991}"/>
              </a:ext>
            </a:extLst>
          </p:cNvPr>
          <p:cNvSpPr/>
          <p:nvPr/>
        </p:nvSpPr>
        <p:spPr>
          <a:xfrm>
            <a:off x="631066" y="3478374"/>
            <a:ext cx="4737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Thế là mèo không dạy hổ nữa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47A991-BE9E-4FD0-93B0-7CE01C17259E}"/>
              </a:ext>
            </a:extLst>
          </p:cNvPr>
          <p:cNvSpPr/>
          <p:nvPr/>
        </p:nvSpPr>
        <p:spPr>
          <a:xfrm>
            <a:off x="643298" y="3887469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nghĩ tài nó đã cao.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E472EA-DDE4-48A1-982B-0289A7B92DD7}"/>
              </a:ext>
            </a:extLst>
          </p:cNvPr>
          <p:cNvSpPr/>
          <p:nvPr/>
        </p:nvSpPr>
        <p:spPr>
          <a:xfrm>
            <a:off x="3961382" y="3878320"/>
            <a:ext cx="5761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Tối đó,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chờ mèo đi qua,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lao ra vồ.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178EB-F8B5-4121-A34A-DC19DA209763}"/>
              </a:ext>
            </a:extLst>
          </p:cNvPr>
          <p:cNvSpPr/>
          <p:nvPr/>
        </p:nvSpPr>
        <p:spPr>
          <a:xfrm>
            <a:off x="9633383" y="3873820"/>
            <a:ext cx="2531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leo tót lên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282B5-FDB4-4795-BF4C-FFE17365757E}"/>
              </a:ext>
            </a:extLst>
          </p:cNvPr>
          <p:cNvSpPr/>
          <p:nvPr/>
        </p:nvSpPr>
        <p:spPr>
          <a:xfrm>
            <a:off x="380533" y="4851915"/>
            <a:ext cx="7334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 Mẻo mèo meo!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có võ trèo,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chưa dạy hổ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A983A7-DD2C-40BC-AD22-1B875158323B}"/>
              </a:ext>
            </a:extLst>
          </p:cNvPr>
          <p:cNvSpPr/>
          <p:nvPr/>
        </p:nvSpPr>
        <p:spPr>
          <a:xfrm>
            <a:off x="175221" y="2507645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cs typeface="Times New Roman" pitchFamily="18" charset="0"/>
              </a:rPr>
              <a:t>không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được bắt lũ thú nhỏ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A3621-6412-4C59-AF4E-8266075521D3}"/>
              </a:ext>
            </a:extLst>
          </p:cNvPr>
          <p:cNvSpPr/>
          <p:nvPr/>
        </p:nvSpPr>
        <p:spPr>
          <a:xfrm>
            <a:off x="380533" y="4369692"/>
            <a:ext cx="1608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cây,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bảo: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3" name="图片 1" descr="f9bb7a65055a321af5beddc3658db7db">
            <a:extLst>
              <a:ext uri="{FF2B5EF4-FFF2-40B4-BE49-F238E27FC236}">
                <a16:creationId xmlns:a16="http://schemas.microsoft.com/office/drawing/2014/main" id="{F73A5A0D-70B2-4765-8A7A-EA8B530ED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3" y="5940474"/>
            <a:ext cx="1365183" cy="878747"/>
          </a:xfrm>
          <a:prstGeom prst="rect">
            <a:avLst/>
          </a:prstGeom>
        </p:spPr>
      </p:pic>
      <p:pic>
        <p:nvPicPr>
          <p:cNvPr id="24" name="图片 1" descr="f9bb7a65055a321af5beddc3658db7db">
            <a:extLst>
              <a:ext uri="{FF2B5EF4-FFF2-40B4-BE49-F238E27FC236}">
                <a16:creationId xmlns:a16="http://schemas.microsoft.com/office/drawing/2014/main" id="{2EEC9352-6CFF-4206-B2C4-352A54353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4723240"/>
            <a:ext cx="3347870" cy="2052929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4C690957-6CB4-45DF-9387-5F6BD8CF1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9741610" y="567005"/>
            <a:ext cx="2018568" cy="1479664"/>
          </a:xfrm>
          <a:prstGeom prst="rect">
            <a:avLst/>
          </a:prstGeom>
        </p:spPr>
      </p:pic>
      <p:pic>
        <p:nvPicPr>
          <p:cNvPr id="26" name="图片 42">
            <a:extLst>
              <a:ext uri="{FF2B5EF4-FFF2-40B4-BE49-F238E27FC236}">
                <a16:creationId xmlns:a16="http://schemas.microsoft.com/office/drawing/2014/main" id="{83DC7CA8-99C2-44C0-9E97-94BF26D5F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B3EF080-19C4-459D-BB39-218C1C49914D}"/>
              </a:ext>
            </a:extLst>
          </p:cNvPr>
          <p:cNvSpPr/>
          <p:nvPr/>
        </p:nvSpPr>
        <p:spPr>
          <a:xfrm>
            <a:off x="190512" y="2953530"/>
            <a:ext cx="234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đã săn thỏ.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623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653143" y="416144"/>
            <a:ext cx="10672355" cy="6204858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3307916" y="1818027"/>
            <a:ext cx="5362807" cy="40364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gray">
          <a:xfrm>
            <a:off x="3629913" y="3282239"/>
            <a:ext cx="4718811" cy="11079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T</a:t>
            </a:r>
            <a:r>
              <a:rPr kumimoji="0" lang="vi-VN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RÒ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vi-VN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CHƠI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62703" y="1445287"/>
            <a:ext cx="6253230" cy="30973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TIÊU DIỆT VIRUS CORONA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653143" y="1003553"/>
            <a:ext cx="11084656" cy="4787538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Năm học 2021 – 2022 bị ảnh hưởng lớn bởi dịch bệnh từ 1 loại virus có tên là Corona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Để giúp mọi người tiêu diệt loại virus này.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loại virus corona và biến chủng của nó ứng với các virus có số 1, 2, 3, 4, 5.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sẽ giúp mọi người tiêu diệt được loại virus  này và biến chủng của 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2634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783" y="216849"/>
            <a:ext cx="2429692" cy="1943211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096886"/>
            <a:ext cx="2646508" cy="2935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08" y="2669542"/>
            <a:ext cx="2388955" cy="2582883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654" y="2547258"/>
            <a:ext cx="2430346" cy="2745448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1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69" y="567579"/>
            <a:ext cx="1996610" cy="2603330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6800" y="5977467"/>
            <a:ext cx="812800" cy="812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313916" y="794814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26165" y="1869244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856687" y="4908621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89055" y="5586075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4" y="658277"/>
            <a:ext cx="2235200" cy="22352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965201" y="2346599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C:\Users\ADMIN\Desktop\Tai nguyen thiet ke tro choi\Bảng gỗ\1a.png">
            <a:hlinkClick r:id="" action="ppaction://noaction"/>
            <a:extLst>
              <a:ext uri="{FF2B5EF4-FFF2-40B4-BE49-F238E27FC236}">
                <a16:creationId xmlns:a16="http://schemas.microsoft.com/office/drawing/2014/main" id="{CC382715-C3EF-4AA0-86AA-4A0592E96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75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0" numSld="8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509</Words>
  <Application>Microsoft Office PowerPoint</Application>
  <PresentationFormat>Widescreen</PresentationFormat>
  <Paragraphs>101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SimSun</vt:lpstr>
      <vt:lpstr>Arial</vt:lpstr>
      <vt:lpstr>AvantGarde</vt:lpstr>
      <vt:lpstr>Calibri</vt:lpstr>
      <vt:lpstr>Calibri Light</vt:lpstr>
      <vt:lpstr>HP001 4 hàng</vt:lpstr>
      <vt:lpstr>HP-222</vt:lpstr>
      <vt:lpstr>Times New Roman</vt:lpstr>
      <vt:lpstr>us New Roman</vt:lpstr>
      <vt:lpstr>UTM Avo</vt:lpstr>
      <vt:lpstr>Verdana</vt:lpstr>
      <vt:lpstr>Wingdings</vt:lpstr>
      <vt:lpstr>汉仪晓波美妍体W</vt:lpstr>
      <vt:lpstr>汉仪跳跳体简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Mèo dạy hổ</vt:lpstr>
      <vt:lpstr>Mèo dạy hổ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2022-02-24T08:43:25Z</dcterms:created>
  <dcterms:modified xsi:type="dcterms:W3CDTF">2022-02-24T08:45:12Z</dcterms:modified>
</cp:coreProperties>
</file>