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4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EA91A-A3FA-4541-AE85-E7F0485BAA7D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EB907-5B6F-45B6-8E84-A5A479889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009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56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0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64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0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7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5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8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6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5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0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1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52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ADFC-9D44-4FFF-B559-9ED914513F9B}" type="datetimeFigureOut">
              <a:rPr lang="en-US" smtClean="0"/>
              <a:t>22/02/2022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3E46-3835-4B88-9060-7B01B2388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2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6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67542" y="135048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60" y="2074"/>
                <a:ext cx="1736" cy="38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  SO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SÁNH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30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charset="0"/>
                </a:rPr>
                <a:t>e</a:t>
              </a:r>
              <a:r>
                <a:rPr lang="vi-VN" sz="13000" b="1" dirty="0">
                  <a:solidFill>
                    <a:schemeClr val="bg1"/>
                  </a:solidFill>
                  <a:latin typeface="Arial" charset="0"/>
                </a:rPr>
                <a:t>o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2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4773875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7882" y="232876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0170" y="2328763"/>
            <a:ext cx="465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ngôi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7882" y="457017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09451" y="4570179"/>
            <a:ext cx="485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èo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12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39585" y="466598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DDAD8-18CC-4D66-9D69-104F8E255E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713646" y="1285039"/>
            <a:ext cx="2676397" cy="243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041E8F-B1C3-496F-9E43-220F7DCDF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3239" y="1224396"/>
            <a:ext cx="2991581" cy="243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A4BEDB-54F2-494B-8657-DB1CFA590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8809892" y="1285039"/>
            <a:ext cx="2991582" cy="2404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38C75-A4A4-48C6-8DCA-3127E5B55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616663" y="3844752"/>
            <a:ext cx="2870361" cy="2677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51AB5-E9D6-445B-946B-FB83118862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8671033" y="3658151"/>
            <a:ext cx="3130441" cy="297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53230-8CEE-4545-A927-5172BFEBFF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4583238" y="3658151"/>
            <a:ext cx="2991581" cy="297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B4A082D-C028-4D64-B6EC-FD577EFCA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717"/>
          <a:stretch/>
        </p:blipFill>
        <p:spPr>
          <a:xfrm>
            <a:off x="299829" y="1066317"/>
            <a:ext cx="2514464" cy="228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514E82-66DA-43AD-B200-BEECFE477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b="36"/>
          <a:stretch/>
        </p:blipFill>
        <p:spPr>
          <a:xfrm>
            <a:off x="4580330" y="1066317"/>
            <a:ext cx="2676398" cy="2177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7D0B29-9A9B-4E51-87EB-96BCD618F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1926"/>
          <a:stretch/>
        </p:blipFill>
        <p:spPr>
          <a:xfrm>
            <a:off x="9110539" y="1298758"/>
            <a:ext cx="2810351" cy="2258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F68175-AEE6-4A1D-B5A6-5EFF69113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b="-355"/>
          <a:stretch/>
        </p:blipFill>
        <p:spPr>
          <a:xfrm>
            <a:off x="537276" y="4562384"/>
            <a:ext cx="2328470" cy="2172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3F16F7-F899-48CB-88E3-A11E0911A5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 b="5365"/>
          <a:stretch/>
        </p:blipFill>
        <p:spPr>
          <a:xfrm>
            <a:off x="5049160" y="4384459"/>
            <a:ext cx="2328470" cy="23163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4A48B3-2BF2-4B57-8DCE-D4F65AADEC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" b="4148"/>
          <a:stretch/>
        </p:blipFill>
        <p:spPr>
          <a:xfrm>
            <a:off x="9291772" y="4484997"/>
            <a:ext cx="2328471" cy="2215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299829" y="37383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eo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1FFAEB-D264-4EC3-ABAA-F4A302D51049}"/>
              </a:ext>
            </a:extLst>
          </p:cNvPr>
          <p:cNvSpPr/>
          <p:nvPr/>
        </p:nvSpPr>
        <p:spPr>
          <a:xfrm>
            <a:off x="3909526" y="3457286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ao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F7D067-B0FE-47FE-8BAD-42426EBAF9EB}"/>
              </a:ext>
            </a:extLst>
          </p:cNvPr>
          <p:cNvSpPr/>
          <p:nvPr/>
        </p:nvSpPr>
        <p:spPr>
          <a:xfrm>
            <a:off x="7071088" y="3283642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eo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ACA1CB-3150-4B74-B8A9-466CFBF5635E}"/>
              </a:ext>
            </a:extLst>
          </p:cNvPr>
          <p:cNvCxnSpPr>
            <a:cxnSpLocks/>
          </p:cNvCxnSpPr>
          <p:nvPr/>
        </p:nvCxnSpPr>
        <p:spPr>
          <a:xfrm>
            <a:off x="5251134" y="3928872"/>
            <a:ext cx="4266090" cy="19293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AA2FAC-C064-4DD2-AC04-BC252375739B}"/>
              </a:ext>
            </a:extLst>
          </p:cNvPr>
          <p:cNvCxnSpPr>
            <a:cxnSpLocks/>
            <a:stCxn id="6" idx="3"/>
          </p:cNvCxnSpPr>
          <p:nvPr/>
        </p:nvCxnSpPr>
        <p:spPr>
          <a:xfrm flipH="1">
            <a:off x="2435646" y="4178044"/>
            <a:ext cx="1670354" cy="20322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B47CDD-E5F3-46FD-9810-D7A0D87F39FD}"/>
              </a:ext>
            </a:extLst>
          </p:cNvPr>
          <p:cNvCxnSpPr>
            <a:cxnSpLocks/>
          </p:cNvCxnSpPr>
          <p:nvPr/>
        </p:nvCxnSpPr>
        <p:spPr>
          <a:xfrm flipH="1">
            <a:off x="4734528" y="3030753"/>
            <a:ext cx="763864" cy="4461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10BA34-E39A-4AAE-B1BC-CD8282663969}"/>
              </a:ext>
            </a:extLst>
          </p:cNvPr>
          <p:cNvCxnSpPr/>
          <p:nvPr/>
        </p:nvCxnSpPr>
        <p:spPr>
          <a:xfrm flipV="1">
            <a:off x="8412696" y="3137565"/>
            <a:ext cx="1104528" cy="5682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12C940-D4F3-4901-B26B-B6252B5B5051}"/>
              </a:ext>
            </a:extLst>
          </p:cNvPr>
          <p:cNvCxnSpPr>
            <a:cxnSpLocks/>
          </p:cNvCxnSpPr>
          <p:nvPr/>
        </p:nvCxnSpPr>
        <p:spPr>
          <a:xfrm flipH="1">
            <a:off x="7071088" y="4128062"/>
            <a:ext cx="803949" cy="22017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22FEBB-C29C-4651-BA95-4E601CA2067E}"/>
              </a:ext>
            </a:extLst>
          </p:cNvPr>
          <p:cNvCxnSpPr>
            <a:cxnSpLocks/>
          </p:cNvCxnSpPr>
          <p:nvPr/>
        </p:nvCxnSpPr>
        <p:spPr>
          <a:xfrm>
            <a:off x="2435646" y="3018437"/>
            <a:ext cx="4635441" cy="6779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59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524471" y="293250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1ECDF-B9D5-4DED-8EA2-5EE4AD7C1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0" y="1987551"/>
            <a:ext cx="12008499" cy="2369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02F00-42EF-4FFA-B153-A7696188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汉仪晓波美妍体W" panose="00020600040101010101" pitchFamily="18" charset="-122"/>
                <a:cs typeface="+mn-cs"/>
              </a:rPr>
              <a:t>Bài</a:t>
            </a:r>
            <a:r>
              <a:rPr kumimoji="0" lang="vi-VN" altLang="zh-CN" sz="80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汉仪晓波美妍体W" panose="00020600040101010101" pitchFamily="18" charset="-122"/>
                <a:cs typeface="+mn-cs"/>
              </a:rPr>
              <a:t> 106: ao - eo</a:t>
            </a:r>
            <a:endParaRPr kumimoji="0" lang="zh-CN" altLang="en-US" sz="80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/>
              <a:ea typeface="汉仪晓波美妍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038C0-0E1E-4245-819D-0D05D269EAC5}"/>
              </a:ext>
            </a:extLst>
          </p:cNvPr>
          <p:cNvSpPr txBox="1"/>
          <p:nvPr/>
        </p:nvSpPr>
        <p:spPr>
          <a:xfrm>
            <a:off x="4193581" y="5232223"/>
            <a:ext cx="4879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ngôi sao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73D226-8481-4B18-B552-7129E269023F}"/>
              </a:ext>
            </a:extLst>
          </p:cNvPr>
          <p:cNvSpPr/>
          <p:nvPr/>
        </p:nvSpPr>
        <p:spPr>
          <a:xfrm>
            <a:off x="6789545" y="5233486"/>
            <a:ext cx="1968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9C435-AB39-48EE-BCF7-552360E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55" y="1313960"/>
            <a:ext cx="6294602" cy="400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梯形 1">
            <a:extLst>
              <a:ext uri="{FF2B5EF4-FFF2-40B4-BE49-F238E27FC236}">
                <a16:creationId xmlns:a16="http://schemas.microsoft.com/office/drawing/2014/main" id="{FF62BD33-BDB5-4E6A-80F4-3A4EFE0DD178}"/>
              </a:ext>
            </a:extLst>
          </p:cNvPr>
          <p:cNvSpPr/>
          <p:nvPr/>
        </p:nvSpPr>
        <p:spPr>
          <a:xfrm flipV="1">
            <a:off x="2287090" y="464447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DA7D9B-413F-4C2C-B7C5-B226E6B140D0}"/>
              </a:ext>
            </a:extLst>
          </p:cNvPr>
          <p:cNvGrpSpPr/>
          <p:nvPr/>
        </p:nvGrpSpPr>
        <p:grpSpPr>
          <a:xfrm>
            <a:off x="2834655" y="482468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79F6081-CBF8-4A9A-A76D-6D8DD2FE61BD}"/>
              </a:ext>
            </a:extLst>
          </p:cNvPr>
          <p:cNvSpPr txBox="1"/>
          <p:nvPr/>
        </p:nvSpPr>
        <p:spPr>
          <a:xfrm>
            <a:off x="4286970" y="48373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38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BIFJKKz72x9FwLXhqG9gDqQjJ38EntL">
            <a:hlinkClick r:id="" action="ppaction://media"/>
            <a:extLst>
              <a:ext uri="{FF2B5EF4-FFF2-40B4-BE49-F238E27FC236}">
                <a16:creationId xmlns:a16="http://schemas.microsoft.com/office/drawing/2014/main" id="{2BA9B8A0-2C1D-466B-98E5-BEA94DE65E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9" end="91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36"/>
            <a:ext cx="12192000" cy="64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5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532428" y="5096639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6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FF62BD33-BDB5-4E6A-80F4-3A4EFE0DD178}"/>
              </a:ext>
            </a:extLst>
          </p:cNvPr>
          <p:cNvSpPr/>
          <p:nvPr/>
        </p:nvSpPr>
        <p:spPr>
          <a:xfrm flipV="1">
            <a:off x="2325190" y="540716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DA7D9B-413F-4C2C-B7C5-B226E6B140D0}"/>
              </a:ext>
            </a:extLst>
          </p:cNvPr>
          <p:cNvGrpSpPr/>
          <p:nvPr/>
        </p:nvGrpSpPr>
        <p:grpSpPr>
          <a:xfrm>
            <a:off x="2782834" y="566842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82D2DE0A-D68D-4A89-9E2A-A9359763A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A1C18988-8760-434F-B389-0F7EEF95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79F6081-CBF8-4A9A-A76D-6D8DD2FE61BD}"/>
              </a:ext>
            </a:extLst>
          </p:cNvPr>
          <p:cNvSpPr txBox="1"/>
          <p:nvPr/>
        </p:nvSpPr>
        <p:spPr>
          <a:xfrm>
            <a:off x="4325070" y="560000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2C057-34E9-4EF0-80C4-174FEC5B9CC2}"/>
              </a:ext>
            </a:extLst>
          </p:cNvPr>
          <p:cNvSpPr txBox="1"/>
          <p:nvPr/>
        </p:nvSpPr>
        <p:spPr>
          <a:xfrm>
            <a:off x="4284202" y="5842337"/>
            <a:ext cx="4186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mèo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A515A-DEA3-437E-A929-FE8D7820A193}"/>
              </a:ext>
            </a:extLst>
          </p:cNvPr>
          <p:cNvSpPr/>
          <p:nvPr/>
        </p:nvSpPr>
        <p:spPr>
          <a:xfrm>
            <a:off x="6744774" y="5842337"/>
            <a:ext cx="1968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B7009B1F-AE3C-479D-9959-BCB7D4C5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08" y="1552726"/>
            <a:ext cx="7808844" cy="407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02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iiqQhpaKB62g4dQLPrx3nUFOlTVnjGz">
            <a:hlinkClick r:id="" action="ppaction://media"/>
            <a:extLst>
              <a:ext uri="{FF2B5EF4-FFF2-40B4-BE49-F238E27FC236}">
                <a16:creationId xmlns:a16="http://schemas.microsoft.com/office/drawing/2014/main" id="{FCDAEA79-57A2-4467-9001-BCD6ABC74B3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0" end="93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8670"/>
            <a:ext cx="12192000" cy="644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5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617427" y="921606"/>
            <a:ext cx="6322664" cy="413558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m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èo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m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èo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280206" y="5208606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solidFill>
                  <a:srgbClr val="404040"/>
                </a:solidFill>
                <a:latin typeface="UTM Avo" panose="02040603050506020204" pitchFamily="18" charset="0"/>
              </a:rPr>
              <a:t>m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èo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1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520550" y="452955"/>
            <a:ext cx="7276010" cy="587525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932029" y="480800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74265" y="399469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452" y="5508166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20132" y="4572488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434841" y="5536940"/>
            <a:ext cx="5186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mèo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385080" y="458939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606880" y="5517096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385594" y="554941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19C076-86AD-4C9D-B410-12BEF020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92" y="1532561"/>
            <a:ext cx="4355047" cy="28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7BAC0BA-7D00-4B00-9D31-62EFD2AC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31" y="1532561"/>
            <a:ext cx="4370159" cy="314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Widescreen</PresentationFormat>
  <Paragraphs>35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inpin heiti</vt:lpstr>
      <vt:lpstr>Times New Roman</vt:lpstr>
      <vt:lpstr>UTM Avo</vt:lpstr>
      <vt:lpstr>zihun35hao-jindianyahei</vt:lpstr>
      <vt:lpstr>汉仪晓波美妍体W</vt:lpstr>
      <vt:lpstr>造字工房悦黑体验版常规体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2022-02-22T03:56:30Z</dcterms:created>
  <dcterms:modified xsi:type="dcterms:W3CDTF">2022-02-22T03:56:52Z</dcterms:modified>
</cp:coreProperties>
</file>