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77" r:id="rId2"/>
    <p:sldMasterId id="2147483689" r:id="rId3"/>
    <p:sldMasterId id="2147483701" r:id="rId4"/>
    <p:sldMasterId id="2147483715" r:id="rId5"/>
  </p:sldMasterIdLst>
  <p:notesMasterIdLst>
    <p:notesMasterId r:id="rId26"/>
  </p:notesMasterIdLst>
  <p:sldIdLst>
    <p:sldId id="286" r:id="rId6"/>
    <p:sldId id="292" r:id="rId7"/>
    <p:sldId id="259" r:id="rId8"/>
    <p:sldId id="296" r:id="rId9"/>
    <p:sldId id="288" r:id="rId10"/>
    <p:sldId id="293" r:id="rId11"/>
    <p:sldId id="265" r:id="rId12"/>
    <p:sldId id="267" r:id="rId13"/>
    <p:sldId id="266" r:id="rId14"/>
    <p:sldId id="277" r:id="rId15"/>
    <p:sldId id="278" r:id="rId16"/>
    <p:sldId id="294" r:id="rId17"/>
    <p:sldId id="279" r:id="rId18"/>
    <p:sldId id="280" r:id="rId19"/>
    <p:sldId id="281" r:id="rId20"/>
    <p:sldId id="282" r:id="rId21"/>
    <p:sldId id="290" r:id="rId22"/>
    <p:sldId id="295" r:id="rId23"/>
    <p:sldId id="291" r:id="rId24"/>
    <p:sldId id="287" r:id="rId25"/>
  </p:sldIdLst>
  <p:sldSz cx="12192000" cy="6858000"/>
  <p:notesSz cx="6858000" cy="9144000"/>
  <p:custDataLst>
    <p:tags r:id="rId27"/>
  </p:custDataLst>
  <p:defaultTextStyle>
    <a:defPPr>
      <a:defRPr lang="en-US"/>
    </a:defPPr>
    <a:lvl1pPr algn="l" rtl="0" eaLnBrk="0" fontAlgn="base" hangingPunct="0">
      <a:spcBef>
        <a:spcPct val="0"/>
      </a:spcBef>
      <a:spcAft>
        <a:spcPct val="0"/>
      </a:spcAft>
      <a:defRPr kern="1200">
        <a:solidFill>
          <a:schemeClr val="accent2"/>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accent2"/>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accent2"/>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accent2"/>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accent2"/>
        </a:solidFill>
        <a:latin typeface="Arial" panose="020B0604020202020204" pitchFamily="34" charset="0"/>
        <a:ea typeface="+mn-ea"/>
        <a:cs typeface="+mn-cs"/>
      </a:defRPr>
    </a:lvl5pPr>
    <a:lvl6pPr marL="2286000" algn="l" defTabSz="914400" rtl="0" eaLnBrk="1" latinLnBrk="0" hangingPunct="1">
      <a:defRPr kern="1200">
        <a:solidFill>
          <a:schemeClr val="accent2"/>
        </a:solidFill>
        <a:latin typeface="Arial" panose="020B0604020202020204" pitchFamily="34" charset="0"/>
        <a:ea typeface="+mn-ea"/>
        <a:cs typeface="+mn-cs"/>
      </a:defRPr>
    </a:lvl6pPr>
    <a:lvl7pPr marL="2743200" algn="l" defTabSz="914400" rtl="0" eaLnBrk="1" latinLnBrk="0" hangingPunct="1">
      <a:defRPr kern="1200">
        <a:solidFill>
          <a:schemeClr val="accent2"/>
        </a:solidFill>
        <a:latin typeface="Arial" panose="020B0604020202020204" pitchFamily="34" charset="0"/>
        <a:ea typeface="+mn-ea"/>
        <a:cs typeface="+mn-cs"/>
      </a:defRPr>
    </a:lvl7pPr>
    <a:lvl8pPr marL="3200400" algn="l" defTabSz="914400" rtl="0" eaLnBrk="1" latinLnBrk="0" hangingPunct="1">
      <a:defRPr kern="1200">
        <a:solidFill>
          <a:schemeClr val="accent2"/>
        </a:solidFill>
        <a:latin typeface="Arial" panose="020B0604020202020204" pitchFamily="34" charset="0"/>
        <a:ea typeface="+mn-ea"/>
        <a:cs typeface="+mn-cs"/>
      </a:defRPr>
    </a:lvl8pPr>
    <a:lvl9pPr marL="3657600" algn="l" defTabSz="914400" rtl="0" eaLnBrk="1" latinLnBrk="0" hangingPunct="1">
      <a:defRPr kern="1200">
        <a:solidFill>
          <a:schemeClr val="accent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1DF"/>
    <a:srgbClr val="4E96D2"/>
    <a:srgbClr val="1AC0A0"/>
    <a:srgbClr val="BDB8DE"/>
    <a:srgbClr val="7F72AD"/>
    <a:srgbClr val="91CA9E"/>
    <a:srgbClr val="F7D558"/>
    <a:srgbClr val="FE2722"/>
    <a:srgbClr val="1CA054"/>
    <a:srgbClr val="1DBB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38" autoAdjust="0"/>
    <p:restoredTop sz="87744" autoAdjust="0"/>
  </p:normalViewPr>
  <p:slideViewPr>
    <p:cSldViewPr>
      <p:cViewPr varScale="1">
        <p:scale>
          <a:sx n="78" d="100"/>
          <a:sy n="78" d="100"/>
        </p:scale>
        <p:origin x="547" y="4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gs" Target="tags/tag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8B58C813-7093-4598-A13D-F7513DD7A41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vi-VN"/>
          </a:p>
        </p:txBody>
      </p:sp>
      <p:sp>
        <p:nvSpPr>
          <p:cNvPr id="3" name="Date Placeholder 2">
            <a:extLst>
              <a:ext uri="{FF2B5EF4-FFF2-40B4-BE49-F238E27FC236}">
                <a16:creationId xmlns:a16="http://schemas.microsoft.com/office/drawing/2014/main" xmlns="" id="{6A487AA2-5B3F-4E5F-A910-1EC14BB13116}"/>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F9912773-A0AB-4EB1-97DF-6560348123DF}" type="datetimeFigureOut">
              <a:rPr lang="vi-VN"/>
              <a:pPr>
                <a:defRPr/>
              </a:pPr>
              <a:t>27/10/2022</a:t>
            </a:fld>
            <a:endParaRPr lang="vi-VN"/>
          </a:p>
        </p:txBody>
      </p:sp>
      <p:sp>
        <p:nvSpPr>
          <p:cNvPr id="4" name="Slide Image Placeholder 3">
            <a:extLst>
              <a:ext uri="{FF2B5EF4-FFF2-40B4-BE49-F238E27FC236}">
                <a16:creationId xmlns:a16="http://schemas.microsoft.com/office/drawing/2014/main" xmlns="" id="{3FFDD3A0-971C-46D1-A37F-E15C812BBE15}"/>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vi-VN" noProof="0"/>
          </a:p>
        </p:txBody>
      </p:sp>
      <p:sp>
        <p:nvSpPr>
          <p:cNvPr id="5" name="Notes Placeholder 4">
            <a:extLst>
              <a:ext uri="{FF2B5EF4-FFF2-40B4-BE49-F238E27FC236}">
                <a16:creationId xmlns:a16="http://schemas.microsoft.com/office/drawing/2014/main" xmlns="" id="{C950A3CF-E834-45E5-9D26-870438B4C24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vi-VN" noProof="0"/>
          </a:p>
        </p:txBody>
      </p:sp>
      <p:sp>
        <p:nvSpPr>
          <p:cNvPr id="6" name="Footer Placeholder 5">
            <a:extLst>
              <a:ext uri="{FF2B5EF4-FFF2-40B4-BE49-F238E27FC236}">
                <a16:creationId xmlns:a16="http://schemas.microsoft.com/office/drawing/2014/main" xmlns="" id="{E824A5DE-D30F-4F18-9466-2A0DFF64142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vi-VN"/>
          </a:p>
        </p:txBody>
      </p:sp>
      <p:sp>
        <p:nvSpPr>
          <p:cNvPr id="7" name="Slide Number Placeholder 6">
            <a:extLst>
              <a:ext uri="{FF2B5EF4-FFF2-40B4-BE49-F238E27FC236}">
                <a16:creationId xmlns:a16="http://schemas.microsoft.com/office/drawing/2014/main" xmlns="" id="{55551E63-6112-459A-918C-060C34100A4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8632AFC-D01C-458A-ACB1-455F98DAC699}" type="slidenum">
              <a:rPr lang="vi-VN" altLang="en-US"/>
              <a:pPr>
                <a:defRPr/>
              </a:pPr>
              <a:t>‹#›</a:t>
            </a:fld>
            <a:endParaRPr lang="vi-VN" altLang="en-US"/>
          </a:p>
        </p:txBody>
      </p:sp>
    </p:spTree>
    <p:extLst>
      <p:ext uri="{BB962C8B-B14F-4D97-AF65-F5344CB8AC3E}">
        <p14:creationId xmlns:p14="http://schemas.microsoft.com/office/powerpoint/2010/main" val="32987862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幻灯片图像占位符 17409">
            <a:extLst>
              <a:ext uri="{FF2B5EF4-FFF2-40B4-BE49-F238E27FC236}">
                <a16:creationId xmlns:a16="http://schemas.microsoft.com/office/drawing/2014/main" xmlns="" id="{9439C873-01EA-4CDB-A8D3-16ACFC048B3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文本占位符 17410">
            <a:extLst>
              <a:ext uri="{FF2B5EF4-FFF2-40B4-BE49-F238E27FC236}">
                <a16:creationId xmlns:a16="http://schemas.microsoft.com/office/drawing/2014/main" xmlns="" id="{D1E62A46-B9E5-421D-9F5D-9EE1DC2983F7}"/>
              </a:ext>
            </a:extLst>
          </p:cNvPr>
          <p:cNvSpPr>
            <a:spLocks noGrp="1" noChangeArrowheads="1"/>
          </p:cNvSpPr>
          <p:nvPr>
            <p:ph type="body" idx="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t" anchorCtr="0" compatLnSpc="1">
            <a:prstTxWarp prst="textNoShape">
              <a:avLst/>
            </a:prstTxWarp>
          </a:bodyPr>
          <a:lstStyle/>
          <a:p>
            <a:endParaRPr lang="en-US" altLang="en-US">
              <a:latin typeface="Arial" panose="020B0604020202020204" pitchFamily="34" charset="0"/>
            </a:endParaRPr>
          </a:p>
        </p:txBody>
      </p:sp>
      <p:sp>
        <p:nvSpPr>
          <p:cNvPr id="69636" name="灯片编号占位符 1">
            <a:extLst>
              <a:ext uri="{FF2B5EF4-FFF2-40B4-BE49-F238E27FC236}">
                <a16:creationId xmlns:a16="http://schemas.microsoft.com/office/drawing/2014/main" xmlns="" id="{18608462-3F52-443F-8E17-EA8AC914D422}"/>
              </a:ext>
            </a:extLst>
          </p:cNvPr>
          <p:cNvSpPr>
            <a:spLocks noGrp="1"/>
          </p:cNvSpPr>
          <p:nvPr>
            <p:ph type="sldNum" sz="quarter" idx="5"/>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3CF9532-08D1-4249-B312-198518EAF822}" type="slidenum">
              <a:rPr lang="en-US" altLang="zh-CN" smtClean="0">
                <a:latin typeface="Arial" panose="020B0604020202020204" pitchFamily="34" charset="0"/>
              </a:rPr>
              <a:pPr>
                <a:spcBef>
                  <a:spcPct val="0"/>
                </a:spcBef>
              </a:pPr>
              <a:t>2</a:t>
            </a:fld>
            <a:endParaRPr lang="zh-CN" altLang="en-US">
              <a:latin typeface="Arial" panose="020B0604020202020204" pitchFamily="34" charset="0"/>
            </a:endParaRPr>
          </a:p>
        </p:txBody>
      </p:sp>
    </p:spTree>
    <p:extLst>
      <p:ext uri="{BB962C8B-B14F-4D97-AF65-F5344CB8AC3E}">
        <p14:creationId xmlns:p14="http://schemas.microsoft.com/office/powerpoint/2010/main" val="4093007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8632AFC-D01C-458A-ACB1-455F98DAC699}" type="slidenum">
              <a:rPr lang="vi-VN" altLang="en-US" smtClean="0"/>
              <a:pPr>
                <a:defRPr/>
              </a:pPr>
              <a:t>5</a:t>
            </a:fld>
            <a:endParaRPr lang="vi-VN" altLang="en-US"/>
          </a:p>
        </p:txBody>
      </p:sp>
    </p:spTree>
    <p:extLst>
      <p:ext uri="{BB962C8B-B14F-4D97-AF65-F5344CB8AC3E}">
        <p14:creationId xmlns:p14="http://schemas.microsoft.com/office/powerpoint/2010/main" val="4159805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xmlns="" id="{0853FF0C-42DB-4EF6-92D4-43824BF8AD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xmlns="" id="{8A83A9A9-2F39-4B66-A299-2242B8C6CA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Vừa rồi, qua BT1, cô nhận thấy các con đã thực hiện viết các số đo khối lượng dưới dạng số thập phân rất tốt. Bây giờ, cô mời một bạn nhắc lại cho cả lớp cách viết nào?</a:t>
            </a:r>
          </a:p>
        </p:txBody>
      </p:sp>
      <p:sp>
        <p:nvSpPr>
          <p:cNvPr id="80900" name="Slide Number Placeholder 3">
            <a:extLst>
              <a:ext uri="{FF2B5EF4-FFF2-40B4-BE49-F238E27FC236}">
                <a16:creationId xmlns:a16="http://schemas.microsoft.com/office/drawing/2014/main" xmlns="" id="{83BC7373-7D74-4437-A7F7-54A356071E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BE27947-9A58-46AB-B7F3-C092501FEC6B}" type="slidenum">
              <a:rPr lang="vi-VN" altLang="en-US" smtClean="0">
                <a:solidFill>
                  <a:schemeClr val="accent2"/>
                </a:solidFill>
                <a:latin typeface="Arial" panose="020B0604020202020204" pitchFamily="34" charset="0"/>
              </a:rPr>
              <a:pPr>
                <a:spcBef>
                  <a:spcPct val="0"/>
                </a:spcBef>
              </a:pPr>
              <a:t>13</a:t>
            </a:fld>
            <a:endParaRPr lang="vi-VN" altLang="en-US">
              <a:solidFill>
                <a:schemeClr val="accent2"/>
              </a:solidFill>
              <a:latin typeface="Arial" panose="020B0604020202020204" pitchFamily="34" charset="0"/>
            </a:endParaRPr>
          </a:p>
        </p:txBody>
      </p:sp>
    </p:spTree>
    <p:extLst>
      <p:ext uri="{BB962C8B-B14F-4D97-AF65-F5344CB8AC3E}">
        <p14:creationId xmlns:p14="http://schemas.microsoft.com/office/powerpoint/2010/main" val="1759374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xmlns="" id="{C81EB282-2328-4ED6-B41B-144D8A0F9B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xmlns="" id="{8DD89A5F-A755-4B2E-9A40-1A7A75BD67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err="1"/>
              <a:t>Hình</a:t>
            </a:r>
            <a:r>
              <a:rPr lang="en-US" altLang="en-US" dirty="0"/>
              <a:t> </a:t>
            </a:r>
            <a:r>
              <a:rPr lang="en-US" altLang="en-US" dirty="0" err="1"/>
              <a:t>thức</a:t>
            </a:r>
            <a:r>
              <a:rPr lang="en-US" altLang="en-US" dirty="0"/>
              <a:t> </a:t>
            </a:r>
            <a:r>
              <a:rPr lang="en-US" altLang="en-US" dirty="0" err="1"/>
              <a:t>tổ</a:t>
            </a:r>
            <a:r>
              <a:rPr lang="en-US" altLang="en-US" dirty="0"/>
              <a:t> </a:t>
            </a:r>
            <a:r>
              <a:rPr lang="en-US" altLang="en-US" dirty="0" err="1"/>
              <a:t>chức</a:t>
            </a:r>
            <a:r>
              <a:rPr lang="en-US" altLang="en-US" dirty="0"/>
              <a:t>: GV </a:t>
            </a:r>
            <a:r>
              <a:rPr lang="en-US" altLang="en-US" dirty="0" err="1"/>
              <a:t>giới</a:t>
            </a:r>
            <a:r>
              <a:rPr lang="en-US" altLang="en-US" dirty="0"/>
              <a:t> </a:t>
            </a:r>
            <a:r>
              <a:rPr lang="en-US" altLang="en-US" dirty="0" err="1"/>
              <a:t>thiệu</a:t>
            </a:r>
            <a:r>
              <a:rPr lang="en-US" altLang="en-US" dirty="0"/>
              <a:t> </a:t>
            </a:r>
            <a:r>
              <a:rPr lang="en-US" altLang="en-US" dirty="0" err="1"/>
              <a:t>bông</a:t>
            </a:r>
            <a:r>
              <a:rPr lang="en-US" altLang="en-US" dirty="0"/>
              <a:t> </a:t>
            </a:r>
            <a:r>
              <a:rPr lang="en-US" altLang="en-US" dirty="0" err="1"/>
              <a:t>hoa</a:t>
            </a:r>
            <a:r>
              <a:rPr lang="en-US" altLang="en-US" dirty="0"/>
              <a:t> </a:t>
            </a:r>
            <a:r>
              <a:rPr lang="en-US" altLang="en-US" dirty="0" err="1"/>
              <a:t>chăm</a:t>
            </a:r>
            <a:r>
              <a:rPr lang="en-US" altLang="en-US" dirty="0"/>
              <a:t> </a:t>
            </a:r>
            <a:r>
              <a:rPr lang="en-US" altLang="en-US" dirty="0" err="1"/>
              <a:t>ngoan</a:t>
            </a:r>
            <a:r>
              <a:rPr lang="en-US" altLang="en-US" dirty="0"/>
              <a:t> =&gt; GV </a:t>
            </a:r>
            <a:r>
              <a:rPr lang="en-US" altLang="en-US" dirty="0" err="1"/>
              <a:t>ấn</a:t>
            </a:r>
            <a:r>
              <a:rPr lang="en-US" altLang="en-US" dirty="0"/>
              <a:t> </a:t>
            </a:r>
            <a:r>
              <a:rPr lang="en-US" altLang="en-US" dirty="0" err="1"/>
              <a:t>vào</a:t>
            </a:r>
            <a:r>
              <a:rPr lang="en-US" altLang="en-US" dirty="0"/>
              <a:t> </a:t>
            </a:r>
            <a:r>
              <a:rPr lang="en-US" altLang="en-US" dirty="0" err="1"/>
              <a:t>các</a:t>
            </a:r>
            <a:r>
              <a:rPr lang="en-US" altLang="en-US" dirty="0"/>
              <a:t> </a:t>
            </a:r>
            <a:r>
              <a:rPr lang="en-US" altLang="en-US" dirty="0" err="1"/>
              <a:t>cánh</a:t>
            </a:r>
            <a:r>
              <a:rPr lang="en-US" altLang="en-US" dirty="0"/>
              <a:t> </a:t>
            </a:r>
            <a:r>
              <a:rPr lang="en-US" altLang="en-US" dirty="0" err="1"/>
              <a:t>hoa</a:t>
            </a:r>
            <a:r>
              <a:rPr lang="en-US" altLang="en-US" dirty="0"/>
              <a:t> </a:t>
            </a:r>
            <a:r>
              <a:rPr lang="en-US" altLang="en-US" dirty="0" err="1"/>
              <a:t>để</a:t>
            </a:r>
            <a:r>
              <a:rPr lang="en-US" altLang="en-US" dirty="0"/>
              <a:t> </a:t>
            </a:r>
            <a:r>
              <a:rPr lang="en-US" altLang="en-US" dirty="0" err="1"/>
              <a:t>hiện</a:t>
            </a:r>
            <a:r>
              <a:rPr lang="en-US" altLang="en-US" dirty="0"/>
              <a:t> </a:t>
            </a:r>
            <a:r>
              <a:rPr lang="en-US" altLang="en-US" dirty="0" err="1"/>
              <a:t>đề</a:t>
            </a:r>
            <a:r>
              <a:rPr lang="en-US" altLang="en-US" dirty="0"/>
              <a:t> </a:t>
            </a:r>
            <a:r>
              <a:rPr lang="en-US" altLang="en-US" dirty="0" err="1"/>
              <a:t>bài</a:t>
            </a:r>
            <a:r>
              <a:rPr lang="en-US" altLang="en-US" dirty="0"/>
              <a:t> + </a:t>
            </a:r>
            <a:r>
              <a:rPr lang="en-US" altLang="en-US" dirty="0" err="1"/>
              <a:t>nêu</a:t>
            </a:r>
            <a:r>
              <a:rPr lang="en-US" altLang="en-US" dirty="0"/>
              <a:t> YC =&gt; HS </a:t>
            </a:r>
            <a:r>
              <a:rPr lang="en-US" altLang="en-US" dirty="0" err="1"/>
              <a:t>đọc</a:t>
            </a:r>
            <a:r>
              <a:rPr lang="en-US" altLang="en-US" dirty="0"/>
              <a:t> </a:t>
            </a:r>
            <a:r>
              <a:rPr lang="en-US" altLang="en-US" dirty="0" err="1"/>
              <a:t>đề</a:t>
            </a:r>
            <a:r>
              <a:rPr lang="en-US" altLang="en-US" dirty="0"/>
              <a:t> </a:t>
            </a:r>
            <a:r>
              <a:rPr lang="en-US" altLang="en-US" dirty="0" err="1"/>
              <a:t>bài</a:t>
            </a:r>
            <a:r>
              <a:rPr lang="en-US" altLang="en-US" dirty="0"/>
              <a:t> </a:t>
            </a:r>
            <a:r>
              <a:rPr lang="en-US" altLang="en-US" dirty="0" err="1"/>
              <a:t>trên</a:t>
            </a:r>
            <a:r>
              <a:rPr lang="en-US" altLang="en-US" dirty="0"/>
              <a:t> </a:t>
            </a:r>
            <a:r>
              <a:rPr lang="en-US" altLang="en-US" dirty="0" err="1"/>
              <a:t>các</a:t>
            </a:r>
            <a:r>
              <a:rPr lang="en-US" altLang="en-US" dirty="0"/>
              <a:t> </a:t>
            </a:r>
            <a:r>
              <a:rPr lang="en-US" altLang="en-US" dirty="0" err="1"/>
              <a:t>cánh</a:t>
            </a:r>
            <a:r>
              <a:rPr lang="en-US" altLang="en-US" dirty="0"/>
              <a:t> </a:t>
            </a:r>
            <a:r>
              <a:rPr lang="en-US" altLang="en-US" dirty="0" err="1"/>
              <a:t>hoa</a:t>
            </a:r>
            <a:r>
              <a:rPr lang="en-US" altLang="en-US" dirty="0"/>
              <a:t> =&gt; 4 HS </a:t>
            </a:r>
            <a:r>
              <a:rPr lang="en-US" altLang="en-US" dirty="0" err="1"/>
              <a:t>chọn</a:t>
            </a:r>
            <a:r>
              <a:rPr lang="en-US" altLang="en-US" dirty="0"/>
              <a:t> </a:t>
            </a:r>
            <a:r>
              <a:rPr lang="en-US" altLang="en-US" dirty="0" err="1"/>
              <a:t>cánh</a:t>
            </a:r>
            <a:r>
              <a:rPr lang="en-US" altLang="en-US" dirty="0"/>
              <a:t> </a:t>
            </a:r>
            <a:r>
              <a:rPr lang="en-US" altLang="en-US" dirty="0" err="1"/>
              <a:t>hoa</a:t>
            </a:r>
            <a:r>
              <a:rPr lang="en-US" altLang="en-US" dirty="0"/>
              <a:t> </a:t>
            </a:r>
            <a:r>
              <a:rPr lang="en-US" altLang="en-US" dirty="0" err="1"/>
              <a:t>để</a:t>
            </a:r>
            <a:r>
              <a:rPr lang="en-US" altLang="en-US" dirty="0"/>
              <a:t> </a:t>
            </a:r>
            <a:r>
              <a:rPr lang="en-US" altLang="en-US" dirty="0" err="1"/>
              <a:t>làm</a:t>
            </a:r>
            <a:r>
              <a:rPr lang="en-US" altLang="en-US" dirty="0"/>
              <a:t> </a:t>
            </a:r>
            <a:r>
              <a:rPr lang="en-US" altLang="en-US" dirty="0" err="1"/>
              <a:t>bảng</a:t>
            </a:r>
            <a:r>
              <a:rPr lang="en-US" altLang="en-US" dirty="0"/>
              <a:t>, HS </a:t>
            </a:r>
            <a:r>
              <a:rPr lang="en-US" altLang="en-US" dirty="0" err="1"/>
              <a:t>làm</a:t>
            </a:r>
            <a:r>
              <a:rPr lang="en-US" altLang="en-US" dirty="0"/>
              <a:t> </a:t>
            </a:r>
            <a:r>
              <a:rPr lang="en-US" altLang="en-US" dirty="0" err="1"/>
              <a:t>vở</a:t>
            </a:r>
            <a:r>
              <a:rPr lang="en-US" altLang="en-US" dirty="0"/>
              <a:t>.</a:t>
            </a:r>
          </a:p>
          <a:p>
            <a:r>
              <a:rPr lang="en-US" altLang="en-US" dirty="0" err="1"/>
              <a:t>Có</a:t>
            </a:r>
            <a:r>
              <a:rPr lang="en-US" altLang="en-US" dirty="0"/>
              <a:t> </a:t>
            </a:r>
            <a:r>
              <a:rPr lang="en-US" altLang="en-US" dirty="0" err="1"/>
              <a:t>thể</a:t>
            </a:r>
            <a:r>
              <a:rPr lang="en-US" altLang="en-US" dirty="0"/>
              <a:t> </a:t>
            </a:r>
            <a:r>
              <a:rPr lang="en-US" altLang="en-US" dirty="0" err="1"/>
              <a:t>bỏ</a:t>
            </a:r>
            <a:r>
              <a:rPr lang="en-US" altLang="en-US" dirty="0"/>
              <a:t>: 2b)</a:t>
            </a:r>
          </a:p>
          <a:p>
            <a:r>
              <a:rPr lang="en-US" altLang="en-US" dirty="0" err="1"/>
              <a:t>Để</a:t>
            </a:r>
            <a:r>
              <a:rPr lang="en-US" altLang="en-US" dirty="0"/>
              <a:t> </a:t>
            </a:r>
            <a:r>
              <a:rPr lang="en-US" altLang="en-US" dirty="0" err="1"/>
              <a:t>thực</a:t>
            </a:r>
            <a:r>
              <a:rPr lang="en-US" altLang="en-US" dirty="0"/>
              <a:t> </a:t>
            </a:r>
            <a:r>
              <a:rPr lang="en-US" altLang="en-US" dirty="0" err="1"/>
              <a:t>hiện</a:t>
            </a:r>
            <a:r>
              <a:rPr lang="en-US" altLang="en-US" dirty="0"/>
              <a:t> </a:t>
            </a:r>
            <a:r>
              <a:rPr lang="en-US" altLang="en-US" dirty="0" err="1"/>
              <a:t>yêu</a:t>
            </a:r>
            <a:r>
              <a:rPr lang="en-US" altLang="en-US" dirty="0"/>
              <a:t> </a:t>
            </a:r>
            <a:r>
              <a:rPr lang="en-US" altLang="en-US" dirty="0" err="1"/>
              <a:t>cầu</a:t>
            </a:r>
            <a:r>
              <a:rPr lang="en-US" altLang="en-US" dirty="0"/>
              <a:t> </a:t>
            </a:r>
            <a:r>
              <a:rPr lang="en-US" altLang="en-US" dirty="0" err="1"/>
              <a:t>của</a:t>
            </a:r>
            <a:r>
              <a:rPr lang="en-US" altLang="en-US" dirty="0"/>
              <a:t> </a:t>
            </a:r>
            <a:r>
              <a:rPr lang="en-US" altLang="en-US" dirty="0" err="1"/>
              <a:t>bài</a:t>
            </a:r>
            <a:r>
              <a:rPr lang="en-US" altLang="en-US" dirty="0"/>
              <a:t> 2, </a:t>
            </a:r>
            <a:r>
              <a:rPr lang="en-US" altLang="en-US" dirty="0" err="1"/>
              <a:t>ngoài</a:t>
            </a:r>
            <a:r>
              <a:rPr lang="en-US" altLang="en-US" dirty="0"/>
              <a:t> </a:t>
            </a:r>
            <a:r>
              <a:rPr lang="en-US" altLang="en-US" dirty="0" err="1"/>
              <a:t>việc</a:t>
            </a:r>
            <a:r>
              <a:rPr lang="en-US" altLang="en-US" dirty="0"/>
              <a:t> </a:t>
            </a:r>
            <a:r>
              <a:rPr lang="en-US" altLang="en-US" dirty="0" err="1"/>
              <a:t>nắm</a:t>
            </a:r>
            <a:r>
              <a:rPr lang="en-US" altLang="en-US" dirty="0"/>
              <a:t> </a:t>
            </a:r>
            <a:r>
              <a:rPr lang="en-US" altLang="en-US" dirty="0" err="1"/>
              <a:t>chắc</a:t>
            </a:r>
            <a:r>
              <a:rPr lang="en-US" altLang="en-US" dirty="0"/>
              <a:t> </a:t>
            </a:r>
            <a:r>
              <a:rPr lang="en-US" altLang="en-US" dirty="0" err="1"/>
              <a:t>cách</a:t>
            </a:r>
            <a:r>
              <a:rPr lang="en-US" altLang="en-US" dirty="0"/>
              <a:t> </a:t>
            </a:r>
            <a:r>
              <a:rPr lang="en-US" altLang="en-US" dirty="0" err="1"/>
              <a:t>viết</a:t>
            </a:r>
            <a:r>
              <a:rPr lang="en-US" altLang="en-US" dirty="0"/>
              <a:t> </a:t>
            </a:r>
            <a:r>
              <a:rPr lang="en-US" altLang="en-US" dirty="0" err="1"/>
              <a:t>số</a:t>
            </a:r>
            <a:r>
              <a:rPr lang="en-US" altLang="en-US" dirty="0"/>
              <a:t> </a:t>
            </a:r>
            <a:r>
              <a:rPr lang="en-US" altLang="en-US" dirty="0" err="1"/>
              <a:t>đo</a:t>
            </a:r>
            <a:r>
              <a:rPr lang="en-US" altLang="en-US" dirty="0"/>
              <a:t> </a:t>
            </a:r>
            <a:r>
              <a:rPr lang="en-US" altLang="en-US" dirty="0" err="1"/>
              <a:t>khối</a:t>
            </a:r>
            <a:r>
              <a:rPr lang="en-US" altLang="en-US" dirty="0"/>
              <a:t> </a:t>
            </a:r>
            <a:r>
              <a:rPr lang="en-US" altLang="en-US" dirty="0" err="1"/>
              <a:t>lượng</a:t>
            </a:r>
            <a:r>
              <a:rPr lang="en-US" altLang="en-US" dirty="0"/>
              <a:t> </a:t>
            </a:r>
            <a:r>
              <a:rPr lang="en-US" altLang="en-US" dirty="0" err="1"/>
              <a:t>dưới</a:t>
            </a:r>
            <a:r>
              <a:rPr lang="en-US" altLang="en-US" dirty="0"/>
              <a:t> </a:t>
            </a:r>
            <a:r>
              <a:rPr lang="en-US" altLang="en-US" dirty="0" err="1"/>
              <a:t>dạng</a:t>
            </a:r>
            <a:r>
              <a:rPr lang="en-US" altLang="en-US" dirty="0"/>
              <a:t> </a:t>
            </a:r>
            <a:r>
              <a:rPr lang="en-US" altLang="en-US" dirty="0" err="1"/>
              <a:t>số</a:t>
            </a:r>
            <a:r>
              <a:rPr lang="en-US" altLang="en-US" dirty="0"/>
              <a:t> </a:t>
            </a:r>
            <a:r>
              <a:rPr lang="en-US" altLang="en-US" dirty="0" err="1"/>
              <a:t>thập</a:t>
            </a:r>
            <a:r>
              <a:rPr lang="en-US" altLang="en-US" dirty="0"/>
              <a:t> </a:t>
            </a:r>
            <a:r>
              <a:rPr lang="en-US" altLang="en-US" dirty="0" err="1"/>
              <a:t>phân</a:t>
            </a:r>
            <a:r>
              <a:rPr lang="en-US" altLang="en-US" dirty="0"/>
              <a:t>, </a:t>
            </a:r>
            <a:r>
              <a:rPr lang="en-US" altLang="en-US" dirty="0" err="1"/>
              <a:t>theo</a:t>
            </a:r>
            <a:r>
              <a:rPr lang="en-US" altLang="en-US" dirty="0"/>
              <a:t> con </a:t>
            </a:r>
            <a:r>
              <a:rPr lang="en-US" altLang="en-US" dirty="0" err="1"/>
              <a:t>cần</a:t>
            </a:r>
            <a:r>
              <a:rPr lang="en-US" altLang="en-US" dirty="0"/>
              <a:t> </a:t>
            </a:r>
            <a:r>
              <a:rPr lang="en-US" altLang="en-US" dirty="0" err="1"/>
              <a:t>chúng</a:t>
            </a:r>
            <a:r>
              <a:rPr lang="en-US" altLang="en-US" dirty="0"/>
              <a:t> ta </a:t>
            </a:r>
            <a:r>
              <a:rPr lang="en-US" altLang="en-US" dirty="0" err="1"/>
              <a:t>còn</a:t>
            </a:r>
            <a:r>
              <a:rPr lang="en-US" altLang="en-US" dirty="0"/>
              <a:t> </a:t>
            </a:r>
            <a:r>
              <a:rPr lang="en-US" altLang="en-US" dirty="0" err="1"/>
              <a:t>cần</a:t>
            </a:r>
            <a:r>
              <a:rPr lang="en-US" altLang="en-US" dirty="0"/>
              <a:t> </a:t>
            </a:r>
            <a:r>
              <a:rPr lang="en-US" altLang="en-US" dirty="0" err="1"/>
              <a:t>phải</a:t>
            </a:r>
            <a:r>
              <a:rPr lang="en-US" altLang="en-US" dirty="0"/>
              <a:t> </a:t>
            </a:r>
            <a:r>
              <a:rPr lang="en-US" altLang="en-US" dirty="0" err="1"/>
              <a:t>lưu</a:t>
            </a:r>
            <a:r>
              <a:rPr lang="en-US" altLang="en-US" dirty="0"/>
              <a:t> ý </a:t>
            </a:r>
            <a:r>
              <a:rPr lang="en-US" altLang="en-US" dirty="0" err="1"/>
              <a:t>gì</a:t>
            </a:r>
            <a:r>
              <a:rPr lang="en-US" altLang="en-US" dirty="0"/>
              <a:t>? </a:t>
            </a:r>
          </a:p>
        </p:txBody>
      </p:sp>
      <p:sp>
        <p:nvSpPr>
          <p:cNvPr id="82948" name="Slide Number Placeholder 3">
            <a:extLst>
              <a:ext uri="{FF2B5EF4-FFF2-40B4-BE49-F238E27FC236}">
                <a16:creationId xmlns:a16="http://schemas.microsoft.com/office/drawing/2014/main" xmlns="" id="{FDDFD129-E7E1-4771-B62C-AC93C84EF64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B30E6C-BBE1-4CF8-87CD-34D4B79DC095}" type="slidenum">
              <a:rPr lang="vi-VN" altLang="en-US" smtClean="0">
                <a:solidFill>
                  <a:schemeClr val="accent2"/>
                </a:solidFill>
                <a:latin typeface="Arial" panose="020B0604020202020204" pitchFamily="34" charset="0"/>
              </a:rPr>
              <a:pPr>
                <a:spcBef>
                  <a:spcPct val="0"/>
                </a:spcBef>
              </a:pPr>
              <a:t>14</a:t>
            </a:fld>
            <a:endParaRPr lang="vi-VN" altLang="en-US">
              <a:solidFill>
                <a:schemeClr val="accent2"/>
              </a:solidFill>
              <a:latin typeface="Arial" panose="020B0604020202020204" pitchFamily="34" charset="0"/>
            </a:endParaRPr>
          </a:p>
        </p:txBody>
      </p:sp>
    </p:spTree>
    <p:extLst>
      <p:ext uri="{BB962C8B-B14F-4D97-AF65-F5344CB8AC3E}">
        <p14:creationId xmlns:p14="http://schemas.microsoft.com/office/powerpoint/2010/main" val="953127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xmlns="" id="{7F958FFD-70FA-43F6-ABC9-DD6D5718D1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xmlns="" id="{2319D48B-0452-490A-9874-EF0E8B1ED20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4996" name="Slide Number Placeholder 3">
            <a:extLst>
              <a:ext uri="{FF2B5EF4-FFF2-40B4-BE49-F238E27FC236}">
                <a16:creationId xmlns:a16="http://schemas.microsoft.com/office/drawing/2014/main" xmlns="" id="{F006FBFB-3340-414A-81C4-AB8756132F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677EC3C-6AD6-40F8-9707-5EE535236435}" type="slidenum">
              <a:rPr lang="vi-VN" altLang="en-US" smtClean="0">
                <a:solidFill>
                  <a:schemeClr val="accent2"/>
                </a:solidFill>
                <a:latin typeface="Arial" panose="020B0604020202020204" pitchFamily="34" charset="0"/>
              </a:rPr>
              <a:pPr>
                <a:spcBef>
                  <a:spcPct val="0"/>
                </a:spcBef>
              </a:pPr>
              <a:t>15</a:t>
            </a:fld>
            <a:endParaRPr lang="vi-VN" altLang="en-US">
              <a:solidFill>
                <a:schemeClr val="accent2"/>
              </a:solidFill>
              <a:latin typeface="Arial" panose="020B0604020202020204" pitchFamily="34" charset="0"/>
            </a:endParaRPr>
          </a:p>
        </p:txBody>
      </p:sp>
    </p:spTree>
    <p:extLst>
      <p:ext uri="{BB962C8B-B14F-4D97-AF65-F5344CB8AC3E}">
        <p14:creationId xmlns:p14="http://schemas.microsoft.com/office/powerpoint/2010/main" val="91502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xmlns="" id="{C691461A-CE20-4891-B3D8-08E8AF8161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xmlns="" id="{B01C2309-0A01-47CC-82BD-99DDB6C455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Qua BT3, các con đã ôn tập lại dạng toán gì đã học?</a:t>
            </a:r>
          </a:p>
          <a:p>
            <a:r>
              <a:rPr lang="en-US" altLang="en-US"/>
              <a:t>Ngoài cách làm mà các con đã được học, bạn nào còn có cách làm khác?</a:t>
            </a:r>
          </a:p>
          <a:p>
            <a:r>
              <a:rPr lang="en-US" altLang="en-US"/>
              <a:t>MR: Cách khác</a:t>
            </a:r>
          </a:p>
        </p:txBody>
      </p:sp>
      <p:sp>
        <p:nvSpPr>
          <p:cNvPr id="87044" name="Slide Number Placeholder 3">
            <a:extLst>
              <a:ext uri="{FF2B5EF4-FFF2-40B4-BE49-F238E27FC236}">
                <a16:creationId xmlns:a16="http://schemas.microsoft.com/office/drawing/2014/main" xmlns="" id="{6A99FE51-3E5C-4752-8066-B59B1AAD22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7D99D94-05F7-457B-8E6C-84BA6B56AEED}" type="slidenum">
              <a:rPr lang="vi-VN" altLang="en-US" smtClean="0">
                <a:solidFill>
                  <a:schemeClr val="accent2"/>
                </a:solidFill>
                <a:latin typeface="Arial" panose="020B0604020202020204" pitchFamily="34" charset="0"/>
              </a:rPr>
              <a:pPr>
                <a:spcBef>
                  <a:spcPct val="0"/>
                </a:spcBef>
              </a:pPr>
              <a:t>16</a:t>
            </a:fld>
            <a:endParaRPr lang="vi-VN" altLang="en-US">
              <a:solidFill>
                <a:schemeClr val="accent2"/>
              </a:solidFill>
              <a:latin typeface="Arial" panose="020B0604020202020204" pitchFamily="34" charset="0"/>
            </a:endParaRPr>
          </a:p>
        </p:txBody>
      </p:sp>
    </p:spTree>
    <p:extLst>
      <p:ext uri="{BB962C8B-B14F-4D97-AF65-F5344CB8AC3E}">
        <p14:creationId xmlns:p14="http://schemas.microsoft.com/office/powerpoint/2010/main" val="4194428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xmlns="" id="{68514CEC-4A4E-4D1D-8908-1E2638CEB9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a:extLst>
              <a:ext uri="{FF2B5EF4-FFF2-40B4-BE49-F238E27FC236}">
                <a16:creationId xmlns:a16="http://schemas.microsoft.com/office/drawing/2014/main" xmlns="" id="{48E6BBA4-E874-4D74-9818-3E3DC1BD72C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92164" name="Slide Number Placeholder 3">
            <a:extLst>
              <a:ext uri="{FF2B5EF4-FFF2-40B4-BE49-F238E27FC236}">
                <a16:creationId xmlns:a16="http://schemas.microsoft.com/office/drawing/2014/main" xmlns="" id="{95CAABB7-3374-4DB3-A1F7-AE2001074D2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9335199-EB37-4BF2-9DAA-168EAE318800}" type="slidenum">
              <a:rPr lang="en-US" altLang="en-US" smtClean="0">
                <a:solidFill>
                  <a:srgbClr val="000000"/>
                </a:solidFill>
                <a:latin typeface="Arial" panose="020B0604020202020204" pitchFamily="34" charset="0"/>
              </a:rPr>
              <a:pPr>
                <a:spcBef>
                  <a:spcPct val="0"/>
                </a:spcBef>
              </a:pPr>
              <a:t>20</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1872933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xmlns="" id="{643729D1-7549-4DC2-9B1D-8D0759859A67}"/>
              </a:ext>
            </a:extLst>
          </p:cNvPr>
          <p:cNvGrpSpPr>
            <a:grpSpLocks/>
          </p:cNvGrpSpPr>
          <p:nvPr/>
        </p:nvGrpSpPr>
        <p:grpSpPr bwMode="auto">
          <a:xfrm>
            <a:off x="2779713" y="296863"/>
            <a:ext cx="9096375" cy="5353050"/>
            <a:chOff x="1313" y="187"/>
            <a:chExt cx="4298" cy="3372"/>
          </a:xfrm>
        </p:grpSpPr>
        <p:grpSp>
          <p:nvGrpSpPr>
            <p:cNvPr id="5" name="Group 3">
              <a:extLst>
                <a:ext uri="{FF2B5EF4-FFF2-40B4-BE49-F238E27FC236}">
                  <a16:creationId xmlns:a16="http://schemas.microsoft.com/office/drawing/2014/main" xmlns="" id="{A09A482D-4CAD-4B28-B36D-02E4C0F9575A}"/>
                </a:ext>
              </a:extLst>
            </p:cNvPr>
            <p:cNvGrpSpPr>
              <a:grpSpLocks/>
            </p:cNvGrpSpPr>
            <p:nvPr/>
          </p:nvGrpSpPr>
          <p:grpSpPr bwMode="auto">
            <a:xfrm>
              <a:off x="2194" y="601"/>
              <a:ext cx="596" cy="447"/>
              <a:chOff x="0" y="0"/>
              <a:chExt cx="768" cy="576"/>
            </a:xfrm>
          </p:grpSpPr>
          <p:sp>
            <p:nvSpPr>
              <p:cNvPr id="135" name="Oval 4">
                <a:extLst>
                  <a:ext uri="{FF2B5EF4-FFF2-40B4-BE49-F238E27FC236}">
                    <a16:creationId xmlns:a16="http://schemas.microsoft.com/office/drawing/2014/main" xmlns="" id="{4523A183-4CCB-4A77-A152-F8A5FE9623C1}"/>
                  </a:ext>
                </a:extLst>
              </p:cNvPr>
              <p:cNvSpPr>
                <a:spLocks noChangeArrowheads="1"/>
              </p:cNvSpPr>
              <p:nvPr/>
            </p:nvSpPr>
            <p:spPr bwMode="hidden">
              <a:xfrm>
                <a:off x="0" y="0"/>
                <a:ext cx="767" cy="576"/>
              </a:xfrm>
              <a:prstGeom prst="ellipse">
                <a:avLst/>
              </a:prstGeom>
              <a:gradFill rotWithShape="0">
                <a:gsLst>
                  <a:gs pos="0">
                    <a:schemeClr val="bg2"/>
                  </a:gs>
                  <a:gs pos="100000">
                    <a:schemeClr val="bg1"/>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sp>
            <p:nvSpPr>
              <p:cNvPr id="136" name="Oval 5">
                <a:extLst>
                  <a:ext uri="{FF2B5EF4-FFF2-40B4-BE49-F238E27FC236}">
                    <a16:creationId xmlns:a16="http://schemas.microsoft.com/office/drawing/2014/main" xmlns="" id="{F1E27DF1-8D90-470F-B975-0780BC30A6FC}"/>
                  </a:ext>
                </a:extLst>
              </p:cNvPr>
              <p:cNvSpPr>
                <a:spLocks noChangeArrowheads="1"/>
              </p:cNvSpPr>
              <p:nvPr/>
            </p:nvSpPr>
            <p:spPr bwMode="hidden">
              <a:xfrm>
                <a:off x="276" y="253"/>
                <a:ext cx="188" cy="107"/>
              </a:xfrm>
              <a:prstGeom prst="ellipse">
                <a:avLst/>
              </a:prstGeom>
              <a:gradFill rotWithShape="0">
                <a:gsLst>
                  <a:gs pos="0">
                    <a:schemeClr val="accent1"/>
                  </a:gs>
                  <a:gs pos="100000">
                    <a:schemeClr val="bg2"/>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grpSp>
        <p:grpSp>
          <p:nvGrpSpPr>
            <p:cNvPr id="6" name="Group 6">
              <a:extLst>
                <a:ext uri="{FF2B5EF4-FFF2-40B4-BE49-F238E27FC236}">
                  <a16:creationId xmlns:a16="http://schemas.microsoft.com/office/drawing/2014/main" xmlns="" id="{B165E017-0238-4C43-8803-C20E218DD063}"/>
                </a:ext>
              </a:extLst>
            </p:cNvPr>
            <p:cNvGrpSpPr>
              <a:grpSpLocks/>
            </p:cNvGrpSpPr>
            <p:nvPr/>
          </p:nvGrpSpPr>
          <p:grpSpPr bwMode="auto">
            <a:xfrm>
              <a:off x="1310" y="187"/>
              <a:ext cx="4302" cy="3372"/>
              <a:chOff x="0" y="0"/>
              <a:chExt cx="5533" cy="4341"/>
            </a:xfrm>
          </p:grpSpPr>
          <p:grpSp>
            <p:nvGrpSpPr>
              <p:cNvPr id="22" name="Group 7">
                <a:extLst>
                  <a:ext uri="{FF2B5EF4-FFF2-40B4-BE49-F238E27FC236}">
                    <a16:creationId xmlns:a16="http://schemas.microsoft.com/office/drawing/2014/main" xmlns="" id="{86788272-C45F-4DA2-8012-8C21006F98C7}"/>
                  </a:ext>
                </a:extLst>
              </p:cNvPr>
              <p:cNvGrpSpPr>
                <a:grpSpLocks/>
              </p:cNvGrpSpPr>
              <p:nvPr/>
            </p:nvGrpSpPr>
            <p:grpSpPr bwMode="auto">
              <a:xfrm>
                <a:off x="0" y="0"/>
                <a:ext cx="5470" cy="4341"/>
                <a:chOff x="0" y="0"/>
                <a:chExt cx="5470" cy="4341"/>
              </a:xfrm>
            </p:grpSpPr>
            <p:grpSp>
              <p:nvGrpSpPr>
                <p:cNvPr id="33" name="Group 8">
                  <a:extLst>
                    <a:ext uri="{FF2B5EF4-FFF2-40B4-BE49-F238E27FC236}">
                      <a16:creationId xmlns:a16="http://schemas.microsoft.com/office/drawing/2014/main" xmlns="" id="{769FD355-8437-43C0-9120-46A1E4BFF83B}"/>
                    </a:ext>
                  </a:extLst>
                </p:cNvPr>
                <p:cNvGrpSpPr>
                  <a:grpSpLocks/>
                </p:cNvGrpSpPr>
                <p:nvPr/>
              </p:nvGrpSpPr>
              <p:grpSpPr bwMode="auto">
                <a:xfrm>
                  <a:off x="1340" y="787"/>
                  <a:ext cx="2918" cy="2150"/>
                  <a:chOff x="1266" y="815"/>
                  <a:chExt cx="2918" cy="2150"/>
                </a:xfrm>
              </p:grpSpPr>
              <p:sp>
                <p:nvSpPr>
                  <p:cNvPr id="133" name="Oval 9">
                    <a:extLst>
                      <a:ext uri="{FF2B5EF4-FFF2-40B4-BE49-F238E27FC236}">
                        <a16:creationId xmlns:a16="http://schemas.microsoft.com/office/drawing/2014/main" xmlns="" id="{F151F0A7-1BED-44C4-A37D-7BE65C36D9C7}"/>
                      </a:ext>
                    </a:extLst>
                  </p:cNvPr>
                  <p:cNvSpPr>
                    <a:spLocks noChangeArrowheads="1"/>
                  </p:cNvSpPr>
                  <p:nvPr/>
                </p:nvSpPr>
                <p:spPr bwMode="hidden">
                  <a:xfrm>
                    <a:off x="1266" y="815"/>
                    <a:ext cx="2918" cy="2150"/>
                  </a:xfrm>
                  <a:prstGeom prst="ellipse">
                    <a:avLst/>
                  </a:prstGeom>
                  <a:gradFill rotWithShape="0">
                    <a:gsLst>
                      <a:gs pos="0">
                        <a:schemeClr val="bg2"/>
                      </a:gs>
                      <a:gs pos="100000">
                        <a:schemeClr val="bg1"/>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sp>
                <p:nvSpPr>
                  <p:cNvPr id="134" name="Oval 10">
                    <a:extLst>
                      <a:ext uri="{FF2B5EF4-FFF2-40B4-BE49-F238E27FC236}">
                        <a16:creationId xmlns:a16="http://schemas.microsoft.com/office/drawing/2014/main" xmlns="" id="{482095FD-90CF-4D76-B8CD-A31AAFE0D085}"/>
                      </a:ext>
                    </a:extLst>
                  </p:cNvPr>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grpSp>
            <p:grpSp>
              <p:nvGrpSpPr>
                <p:cNvPr id="34" name="Group 11">
                  <a:extLst>
                    <a:ext uri="{FF2B5EF4-FFF2-40B4-BE49-F238E27FC236}">
                      <a16:creationId xmlns:a16="http://schemas.microsoft.com/office/drawing/2014/main" xmlns="" id="{7F4AAC90-3BC2-46E5-B2F4-387C0A788CA8}"/>
                    </a:ext>
                  </a:extLst>
                </p:cNvPr>
                <p:cNvGrpSpPr>
                  <a:grpSpLocks/>
                </p:cNvGrpSpPr>
                <p:nvPr/>
              </p:nvGrpSpPr>
              <p:grpSpPr bwMode="auto">
                <a:xfrm>
                  <a:off x="0" y="0"/>
                  <a:ext cx="5470" cy="4341"/>
                  <a:chOff x="0" y="0"/>
                  <a:chExt cx="5470" cy="4341"/>
                </a:xfrm>
              </p:grpSpPr>
              <p:grpSp>
                <p:nvGrpSpPr>
                  <p:cNvPr id="35" name="Group 12">
                    <a:extLst>
                      <a:ext uri="{FF2B5EF4-FFF2-40B4-BE49-F238E27FC236}">
                        <a16:creationId xmlns:a16="http://schemas.microsoft.com/office/drawing/2014/main" xmlns="" id="{E9C652E0-0C00-4948-A392-69AC9D9B6071}"/>
                      </a:ext>
                    </a:extLst>
                  </p:cNvPr>
                  <p:cNvGrpSpPr>
                    <a:grpSpLocks/>
                  </p:cNvGrpSpPr>
                  <p:nvPr/>
                </p:nvGrpSpPr>
                <p:grpSpPr bwMode="auto">
                  <a:xfrm>
                    <a:off x="3544" y="1503"/>
                    <a:ext cx="1259" cy="2325"/>
                    <a:chOff x="3470" y="1531"/>
                    <a:chExt cx="1259" cy="2325"/>
                  </a:xfrm>
                </p:grpSpPr>
                <p:sp>
                  <p:nvSpPr>
                    <p:cNvPr id="131" name="Freeform 13">
                      <a:extLst>
                        <a:ext uri="{FF2B5EF4-FFF2-40B4-BE49-F238E27FC236}">
                          <a16:creationId xmlns:a16="http://schemas.microsoft.com/office/drawing/2014/main" xmlns="" id="{65F8DE8B-399D-40BA-ABEA-6FF727BA2385}"/>
                        </a:ext>
                      </a:extLst>
                    </p:cNvPr>
                    <p:cNvSpPr>
                      <a:spLocks/>
                    </p:cNvSpPr>
                    <p:nvPr/>
                  </p:nvSpPr>
                  <p:spPr bwMode="hidden">
                    <a:xfrm rot="2711884">
                      <a:off x="2764" y="2237"/>
                      <a:ext cx="1725" cy="313"/>
                    </a:xfrm>
                    <a:custGeom>
                      <a:avLst/>
                      <a:gdLst>
                        <a:gd name="T0" fmla="*/ 0 w 2736"/>
                        <a:gd name="T1" fmla="*/ 1 h 504"/>
                        <a:gd name="T2" fmla="*/ 3 w 2736"/>
                        <a:gd name="T3" fmla="*/ 1 h 504"/>
                        <a:gd name="T4" fmla="*/ 7 w 2736"/>
                        <a:gd name="T5" fmla="*/ 1 h 504"/>
                        <a:gd name="T6" fmla="*/ 11 w 2736"/>
                        <a:gd name="T7" fmla="*/ 1 h 504"/>
                        <a:gd name="T8" fmla="*/ 11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32" name="Freeform 14">
                      <a:extLst>
                        <a:ext uri="{FF2B5EF4-FFF2-40B4-BE49-F238E27FC236}">
                          <a16:creationId xmlns:a16="http://schemas.microsoft.com/office/drawing/2014/main" xmlns="" id="{DA948167-A1EE-434F-A196-CA506EDD2315}"/>
                        </a:ext>
                      </a:extLst>
                    </p:cNvPr>
                    <p:cNvSpPr>
                      <a:spLocks/>
                    </p:cNvSpPr>
                    <p:nvPr/>
                  </p:nvSpPr>
                  <p:spPr bwMode="hidden">
                    <a:xfrm rot="2711884">
                      <a:off x="4021" y="3149"/>
                      <a:ext cx="924" cy="490"/>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36" name="Group 15">
                    <a:extLst>
                      <a:ext uri="{FF2B5EF4-FFF2-40B4-BE49-F238E27FC236}">
                        <a16:creationId xmlns:a16="http://schemas.microsoft.com/office/drawing/2014/main" xmlns="" id="{37935162-BBDB-4805-A085-8D51CD799352}"/>
                      </a:ext>
                    </a:extLst>
                  </p:cNvPr>
                  <p:cNvGrpSpPr>
                    <a:grpSpLocks/>
                  </p:cNvGrpSpPr>
                  <p:nvPr/>
                </p:nvGrpSpPr>
                <p:grpSpPr bwMode="auto">
                  <a:xfrm>
                    <a:off x="2938" y="1992"/>
                    <a:ext cx="2462" cy="1331"/>
                    <a:chOff x="2864" y="2020"/>
                    <a:chExt cx="2462" cy="1331"/>
                  </a:xfrm>
                </p:grpSpPr>
                <p:sp>
                  <p:nvSpPr>
                    <p:cNvPr id="129" name="Freeform 16">
                      <a:extLst>
                        <a:ext uri="{FF2B5EF4-FFF2-40B4-BE49-F238E27FC236}">
                          <a16:creationId xmlns:a16="http://schemas.microsoft.com/office/drawing/2014/main" xmlns="" id="{CA7B4EF6-DD98-48D8-ABA1-F9D9791E8F8E}"/>
                        </a:ext>
                      </a:extLst>
                    </p:cNvPr>
                    <p:cNvSpPr>
                      <a:spLocks/>
                    </p:cNvSpPr>
                    <p:nvPr/>
                  </p:nvSpPr>
                  <p:spPr bwMode="hidden">
                    <a:xfrm rot="2104081">
                      <a:off x="2864" y="2020"/>
                      <a:ext cx="1815" cy="346"/>
                    </a:xfrm>
                    <a:custGeom>
                      <a:avLst/>
                      <a:gdLst>
                        <a:gd name="T0" fmla="*/ 0 w 2736"/>
                        <a:gd name="T1" fmla="*/ 5 h 504"/>
                        <a:gd name="T2" fmla="*/ 7 w 2736"/>
                        <a:gd name="T3" fmla="*/ 1 h 504"/>
                        <a:gd name="T4" fmla="*/ 13 w 2736"/>
                        <a:gd name="T5" fmla="*/ 1 h 504"/>
                        <a:gd name="T6" fmla="*/ 20 w 2736"/>
                        <a:gd name="T7" fmla="*/ 1 h 504"/>
                        <a:gd name="T8" fmla="*/ 20 w 2736"/>
                        <a:gd name="T9" fmla="*/ 1 h 504"/>
                        <a:gd name="T10" fmla="*/ 13 w 2736"/>
                        <a:gd name="T11" fmla="*/ 1 h 504"/>
                        <a:gd name="T12" fmla="*/ 5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30" name="Freeform 17">
                      <a:extLst>
                        <a:ext uri="{FF2B5EF4-FFF2-40B4-BE49-F238E27FC236}">
                          <a16:creationId xmlns:a16="http://schemas.microsoft.com/office/drawing/2014/main" xmlns="" id="{80964F24-F7F1-4CC6-B24F-CCF406C08587}"/>
                        </a:ext>
                      </a:extLst>
                    </p:cNvPr>
                    <p:cNvSpPr>
                      <a:spLocks/>
                    </p:cNvSpPr>
                    <p:nvPr/>
                  </p:nvSpPr>
                  <p:spPr bwMode="hidden">
                    <a:xfrm rot="2104081">
                      <a:off x="4352" y="2806"/>
                      <a:ext cx="975" cy="545"/>
                    </a:xfrm>
                    <a:custGeom>
                      <a:avLst/>
                      <a:gdLst>
                        <a:gd name="T0" fmla="*/ 1 w 1769"/>
                        <a:gd name="T1" fmla="*/ 1 h 791"/>
                        <a:gd name="T2" fmla="*/ 1 w 1769"/>
                        <a:gd name="T3" fmla="*/ 1 h 791"/>
                        <a:gd name="T4" fmla="*/ 1 w 1769"/>
                        <a:gd name="T5" fmla="*/ 2 h 791"/>
                        <a:gd name="T6" fmla="*/ 1 w 1769"/>
                        <a:gd name="T7" fmla="*/ 5 h 791"/>
                        <a:gd name="T8" fmla="*/ 1 w 1769"/>
                        <a:gd name="T9" fmla="*/ 7 h 791"/>
                        <a:gd name="T10" fmla="*/ 1 w 1769"/>
                        <a:gd name="T11" fmla="*/ 9 h 791"/>
                        <a:gd name="T12" fmla="*/ 1 w 1769"/>
                        <a:gd name="T13" fmla="*/ 7 h 791"/>
                        <a:gd name="T14" fmla="*/ 1 w 1769"/>
                        <a:gd name="T15" fmla="*/ 6 h 791"/>
                        <a:gd name="T16" fmla="*/ 1 w 1769"/>
                        <a:gd name="T17" fmla="*/ 3 h 791"/>
                        <a:gd name="T18" fmla="*/ 1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37" name="Group 18">
                    <a:extLst>
                      <a:ext uri="{FF2B5EF4-FFF2-40B4-BE49-F238E27FC236}">
                        <a16:creationId xmlns:a16="http://schemas.microsoft.com/office/drawing/2014/main" xmlns="" id="{684320FB-87DB-4287-8BF8-1AD28377E4AD}"/>
                      </a:ext>
                    </a:extLst>
                  </p:cNvPr>
                  <p:cNvGrpSpPr>
                    <a:grpSpLocks/>
                  </p:cNvGrpSpPr>
                  <p:nvPr/>
                </p:nvGrpSpPr>
                <p:grpSpPr bwMode="auto">
                  <a:xfrm>
                    <a:off x="2971" y="1804"/>
                    <a:ext cx="2477" cy="1064"/>
                    <a:chOff x="2897" y="1832"/>
                    <a:chExt cx="2477" cy="1064"/>
                  </a:xfrm>
                </p:grpSpPr>
                <p:sp>
                  <p:nvSpPr>
                    <p:cNvPr id="127" name="Freeform 19">
                      <a:extLst>
                        <a:ext uri="{FF2B5EF4-FFF2-40B4-BE49-F238E27FC236}">
                          <a16:creationId xmlns:a16="http://schemas.microsoft.com/office/drawing/2014/main" xmlns="" id="{5DDFBED2-1C48-4505-A03C-7DB7B3CF5F19}"/>
                        </a:ext>
                      </a:extLst>
                    </p:cNvPr>
                    <p:cNvSpPr>
                      <a:spLocks/>
                    </p:cNvSpPr>
                    <p:nvPr/>
                  </p:nvSpPr>
                  <p:spPr bwMode="hidden">
                    <a:xfrm rot="1582915">
                      <a:off x="2897" y="1832"/>
                      <a:ext cx="1736" cy="304"/>
                    </a:xfrm>
                    <a:custGeom>
                      <a:avLst/>
                      <a:gdLst>
                        <a:gd name="T0" fmla="*/ 0 w 2736"/>
                        <a:gd name="T1" fmla="*/ 1 h 504"/>
                        <a:gd name="T2" fmla="*/ 4 w 2736"/>
                        <a:gd name="T3" fmla="*/ 1 h 504"/>
                        <a:gd name="T4" fmla="*/ 8 w 2736"/>
                        <a:gd name="T5" fmla="*/ 1 h 504"/>
                        <a:gd name="T6" fmla="*/ 11 w 2736"/>
                        <a:gd name="T7" fmla="*/ 1 h 504"/>
                        <a:gd name="T8" fmla="*/ 11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8" name="Freeform 20">
                      <a:extLst>
                        <a:ext uri="{FF2B5EF4-FFF2-40B4-BE49-F238E27FC236}">
                          <a16:creationId xmlns:a16="http://schemas.microsoft.com/office/drawing/2014/main" xmlns="" id="{546E9EC3-B1BC-4C40-968E-441DED16AC2C}"/>
                        </a:ext>
                      </a:extLst>
                    </p:cNvPr>
                    <p:cNvSpPr>
                      <a:spLocks/>
                    </p:cNvSpPr>
                    <p:nvPr/>
                  </p:nvSpPr>
                  <p:spPr bwMode="hidden">
                    <a:xfrm rot="1582915">
                      <a:off x="4442" y="2420"/>
                      <a:ext cx="932" cy="476"/>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38" name="Group 21">
                    <a:extLst>
                      <a:ext uri="{FF2B5EF4-FFF2-40B4-BE49-F238E27FC236}">
                        <a16:creationId xmlns:a16="http://schemas.microsoft.com/office/drawing/2014/main" xmlns="" id="{E7B56C8D-C3EE-40FB-AADE-3ED143322CD4}"/>
                      </a:ext>
                    </a:extLst>
                  </p:cNvPr>
                  <p:cNvGrpSpPr>
                    <a:grpSpLocks/>
                  </p:cNvGrpSpPr>
                  <p:nvPr/>
                </p:nvGrpSpPr>
                <p:grpSpPr bwMode="auto">
                  <a:xfrm>
                    <a:off x="2998" y="1608"/>
                    <a:ext cx="2472" cy="927"/>
                    <a:chOff x="2924" y="1636"/>
                    <a:chExt cx="2472" cy="927"/>
                  </a:xfrm>
                </p:grpSpPr>
                <p:sp>
                  <p:nvSpPr>
                    <p:cNvPr id="125" name="Freeform 22">
                      <a:extLst>
                        <a:ext uri="{FF2B5EF4-FFF2-40B4-BE49-F238E27FC236}">
                          <a16:creationId xmlns:a16="http://schemas.microsoft.com/office/drawing/2014/main" xmlns="" id="{67F0CF67-D8EF-4144-861C-57F4AE8C290C}"/>
                        </a:ext>
                      </a:extLst>
                    </p:cNvPr>
                    <p:cNvSpPr>
                      <a:spLocks/>
                    </p:cNvSpPr>
                    <p:nvPr/>
                  </p:nvSpPr>
                  <p:spPr bwMode="hidden">
                    <a:xfrm rot="1080363">
                      <a:off x="2924" y="1636"/>
                      <a:ext cx="1677" cy="335"/>
                    </a:xfrm>
                    <a:custGeom>
                      <a:avLst/>
                      <a:gdLst>
                        <a:gd name="T0" fmla="*/ 0 w 2736"/>
                        <a:gd name="T1" fmla="*/ 4 h 504"/>
                        <a:gd name="T2" fmla="*/ 2 w 2736"/>
                        <a:gd name="T3" fmla="*/ 1 h 504"/>
                        <a:gd name="T4" fmla="*/ 5 w 2736"/>
                        <a:gd name="T5" fmla="*/ 1 h 504"/>
                        <a:gd name="T6" fmla="*/ 8 w 2736"/>
                        <a:gd name="T7" fmla="*/ 1 h 504"/>
                        <a:gd name="T8" fmla="*/ 7 w 2736"/>
                        <a:gd name="T9" fmla="*/ 1 h 504"/>
                        <a:gd name="T10" fmla="*/ 5 w 2736"/>
                        <a:gd name="T11" fmla="*/ 1 h 504"/>
                        <a:gd name="T12" fmla="*/ 2 w 2736"/>
                        <a:gd name="T13" fmla="*/ 2 h 504"/>
                        <a:gd name="T14" fmla="*/ 0 w 2736"/>
                        <a:gd name="T15" fmla="*/ 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6" name="Freeform 23">
                      <a:extLst>
                        <a:ext uri="{FF2B5EF4-FFF2-40B4-BE49-F238E27FC236}">
                          <a16:creationId xmlns:a16="http://schemas.microsoft.com/office/drawing/2014/main" xmlns="" id="{32A53388-E589-42FB-BF38-83911F27621C}"/>
                        </a:ext>
                      </a:extLst>
                    </p:cNvPr>
                    <p:cNvSpPr>
                      <a:spLocks/>
                    </p:cNvSpPr>
                    <p:nvPr/>
                  </p:nvSpPr>
                  <p:spPr bwMode="hidden">
                    <a:xfrm rot="1080363">
                      <a:off x="4494" y="2036"/>
                      <a:ext cx="902" cy="527"/>
                    </a:xfrm>
                    <a:custGeom>
                      <a:avLst/>
                      <a:gdLst>
                        <a:gd name="T0" fmla="*/ 1 w 1769"/>
                        <a:gd name="T1" fmla="*/ 1 h 791"/>
                        <a:gd name="T2" fmla="*/ 1 w 1769"/>
                        <a:gd name="T3" fmla="*/ 1 h 791"/>
                        <a:gd name="T4" fmla="*/ 1 w 1769"/>
                        <a:gd name="T5" fmla="*/ 1 h 791"/>
                        <a:gd name="T6" fmla="*/ 1 w 1769"/>
                        <a:gd name="T7" fmla="*/ 3 h 791"/>
                        <a:gd name="T8" fmla="*/ 1 w 1769"/>
                        <a:gd name="T9" fmla="*/ 5 h 791"/>
                        <a:gd name="T10" fmla="*/ 1 w 1769"/>
                        <a:gd name="T11" fmla="*/ 6 h 791"/>
                        <a:gd name="T12" fmla="*/ 1 w 1769"/>
                        <a:gd name="T13" fmla="*/ 5 h 791"/>
                        <a:gd name="T14" fmla="*/ 1 w 1769"/>
                        <a:gd name="T15" fmla="*/ 3 h 791"/>
                        <a:gd name="T16" fmla="*/ 1 w 1769"/>
                        <a:gd name="T17" fmla="*/ 2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39" name="Group 24">
                    <a:extLst>
                      <a:ext uri="{FF2B5EF4-FFF2-40B4-BE49-F238E27FC236}">
                        <a16:creationId xmlns:a16="http://schemas.microsoft.com/office/drawing/2014/main" xmlns="" id="{8BC55BD6-82CB-408B-98CC-BD22B9D2EAE0}"/>
                      </a:ext>
                    </a:extLst>
                  </p:cNvPr>
                  <p:cNvGrpSpPr>
                    <a:grpSpLocks/>
                  </p:cNvGrpSpPr>
                  <p:nvPr/>
                </p:nvGrpSpPr>
                <p:grpSpPr bwMode="auto">
                  <a:xfrm>
                    <a:off x="3032" y="1386"/>
                    <a:ext cx="2341" cy="657"/>
                    <a:chOff x="2958" y="1414"/>
                    <a:chExt cx="2341" cy="657"/>
                  </a:xfrm>
                </p:grpSpPr>
                <p:sp>
                  <p:nvSpPr>
                    <p:cNvPr id="123" name="Freeform 25">
                      <a:extLst>
                        <a:ext uri="{FF2B5EF4-FFF2-40B4-BE49-F238E27FC236}">
                          <a16:creationId xmlns:a16="http://schemas.microsoft.com/office/drawing/2014/main" xmlns="" id="{041223B2-2599-41F9-BB8D-D123E1121E51}"/>
                        </a:ext>
                      </a:extLst>
                    </p:cNvPr>
                    <p:cNvSpPr>
                      <a:spLocks/>
                    </p:cNvSpPr>
                    <p:nvPr/>
                  </p:nvSpPr>
                  <p:spPr bwMode="hidden">
                    <a:xfrm rot="463793">
                      <a:off x="2957" y="1414"/>
                      <a:ext cx="1546" cy="312"/>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4" name="Freeform 26">
                      <a:extLst>
                        <a:ext uri="{FF2B5EF4-FFF2-40B4-BE49-F238E27FC236}">
                          <a16:creationId xmlns:a16="http://schemas.microsoft.com/office/drawing/2014/main" xmlns="" id="{5CF8E52E-111C-4788-A10A-9BF127EA73F1}"/>
                        </a:ext>
                      </a:extLst>
                    </p:cNvPr>
                    <p:cNvSpPr>
                      <a:spLocks/>
                    </p:cNvSpPr>
                    <p:nvPr/>
                  </p:nvSpPr>
                  <p:spPr bwMode="hidden">
                    <a:xfrm rot="463793">
                      <a:off x="4469" y="1582"/>
                      <a:ext cx="831" cy="489"/>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2 h 791"/>
                        <a:gd name="T12" fmla="*/ 0 w 1769"/>
                        <a:gd name="T13" fmla="*/ 2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40" name="Group 27">
                    <a:extLst>
                      <a:ext uri="{FF2B5EF4-FFF2-40B4-BE49-F238E27FC236}">
                        <a16:creationId xmlns:a16="http://schemas.microsoft.com/office/drawing/2014/main" xmlns="" id="{84B35030-5591-4C31-85FC-891BBB2CA909}"/>
                      </a:ext>
                    </a:extLst>
                  </p:cNvPr>
                  <p:cNvGrpSpPr>
                    <a:grpSpLocks/>
                  </p:cNvGrpSpPr>
                  <p:nvPr/>
                </p:nvGrpSpPr>
                <p:grpSpPr bwMode="auto">
                  <a:xfrm>
                    <a:off x="3057" y="1241"/>
                    <a:ext cx="2150" cy="342"/>
                    <a:chOff x="2983" y="1269"/>
                    <a:chExt cx="2150" cy="342"/>
                  </a:xfrm>
                </p:grpSpPr>
                <p:sp>
                  <p:nvSpPr>
                    <p:cNvPr id="121" name="Freeform 28">
                      <a:extLst>
                        <a:ext uri="{FF2B5EF4-FFF2-40B4-BE49-F238E27FC236}">
                          <a16:creationId xmlns:a16="http://schemas.microsoft.com/office/drawing/2014/main" xmlns="" id="{BE6A2838-B7D0-4297-AB3F-4CB621F4F5D0}"/>
                        </a:ext>
                      </a:extLst>
                    </p:cNvPr>
                    <p:cNvSpPr>
                      <a:spLocks/>
                    </p:cNvSpPr>
                    <p:nvPr/>
                  </p:nvSpPr>
                  <p:spPr bwMode="hidden">
                    <a:xfrm rot="-84182">
                      <a:off x="2983" y="1290"/>
                      <a:ext cx="1404" cy="219"/>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2" name="Freeform 29">
                      <a:extLst>
                        <a:ext uri="{FF2B5EF4-FFF2-40B4-BE49-F238E27FC236}">
                          <a16:creationId xmlns:a16="http://schemas.microsoft.com/office/drawing/2014/main" xmlns="" id="{CE8E210B-D820-4964-9D04-9658364135AC}"/>
                        </a:ext>
                      </a:extLst>
                    </p:cNvPr>
                    <p:cNvSpPr>
                      <a:spLocks/>
                    </p:cNvSpPr>
                    <p:nvPr/>
                  </p:nvSpPr>
                  <p:spPr bwMode="hidden">
                    <a:xfrm rot="-84182">
                      <a:off x="4380" y="1269"/>
                      <a:ext cx="754" cy="34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41" name="Group 30">
                    <a:extLst>
                      <a:ext uri="{FF2B5EF4-FFF2-40B4-BE49-F238E27FC236}">
                        <a16:creationId xmlns:a16="http://schemas.microsoft.com/office/drawing/2014/main" xmlns="" id="{E6F99944-9044-4C3B-8849-57EDC7AD0FCA}"/>
                      </a:ext>
                    </a:extLst>
                  </p:cNvPr>
                  <p:cNvGrpSpPr>
                    <a:grpSpLocks/>
                  </p:cNvGrpSpPr>
                  <p:nvPr/>
                </p:nvGrpSpPr>
                <p:grpSpPr bwMode="auto">
                  <a:xfrm>
                    <a:off x="3012" y="890"/>
                    <a:ext cx="1879" cy="426"/>
                    <a:chOff x="2938" y="918"/>
                    <a:chExt cx="1879" cy="426"/>
                  </a:xfrm>
                </p:grpSpPr>
                <p:sp>
                  <p:nvSpPr>
                    <p:cNvPr id="119" name="Freeform 31">
                      <a:extLst>
                        <a:ext uri="{FF2B5EF4-FFF2-40B4-BE49-F238E27FC236}">
                          <a16:creationId xmlns:a16="http://schemas.microsoft.com/office/drawing/2014/main" xmlns="" id="{D5F11CF4-4B4F-4A03-8E74-44D622DDB76B}"/>
                        </a:ext>
                      </a:extLst>
                    </p:cNvPr>
                    <p:cNvSpPr>
                      <a:spLocks/>
                    </p:cNvSpPr>
                    <p:nvPr/>
                  </p:nvSpPr>
                  <p:spPr bwMode="hidden">
                    <a:xfrm rot="-802576">
                      <a:off x="2938" y="1129"/>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0" name="Freeform 32">
                      <a:extLst>
                        <a:ext uri="{FF2B5EF4-FFF2-40B4-BE49-F238E27FC236}">
                          <a16:creationId xmlns:a16="http://schemas.microsoft.com/office/drawing/2014/main" xmlns="" id="{0C82147D-69F7-4759-9817-C1DE0482895C}"/>
                        </a:ext>
                      </a:extLst>
                    </p:cNvPr>
                    <p:cNvSpPr>
                      <a:spLocks/>
                    </p:cNvSpPr>
                    <p:nvPr/>
                  </p:nvSpPr>
                  <p:spPr bwMode="hidden">
                    <a:xfrm rot="-802576">
                      <a:off x="4156" y="918"/>
                      <a:ext cx="661" cy="337"/>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42" name="Group 33">
                    <a:extLst>
                      <a:ext uri="{FF2B5EF4-FFF2-40B4-BE49-F238E27FC236}">
                        <a16:creationId xmlns:a16="http://schemas.microsoft.com/office/drawing/2014/main" xmlns="" id="{0C3189BB-7F49-40ED-8769-5BE119DCC7EB}"/>
                      </a:ext>
                    </a:extLst>
                  </p:cNvPr>
                  <p:cNvGrpSpPr>
                    <a:grpSpLocks/>
                  </p:cNvGrpSpPr>
                  <p:nvPr/>
                </p:nvGrpSpPr>
                <p:grpSpPr bwMode="auto">
                  <a:xfrm>
                    <a:off x="711" y="1625"/>
                    <a:ext cx="1256" cy="2327"/>
                    <a:chOff x="637" y="1653"/>
                    <a:chExt cx="1256" cy="2327"/>
                  </a:xfrm>
                </p:grpSpPr>
                <p:sp>
                  <p:nvSpPr>
                    <p:cNvPr id="117" name="Freeform 34">
                      <a:extLst>
                        <a:ext uri="{FF2B5EF4-FFF2-40B4-BE49-F238E27FC236}">
                          <a16:creationId xmlns:a16="http://schemas.microsoft.com/office/drawing/2014/main" xmlns="" id="{ADC77272-D90B-4D27-B92D-D20111742A22}"/>
                        </a:ext>
                      </a:extLst>
                    </p:cNvPr>
                    <p:cNvSpPr>
                      <a:spLocks/>
                    </p:cNvSpPr>
                    <p:nvPr/>
                  </p:nvSpPr>
                  <p:spPr bwMode="hidden">
                    <a:xfrm rot="18888116" flipH="1">
                      <a:off x="875" y="2359"/>
                      <a:ext cx="1724" cy="311"/>
                    </a:xfrm>
                    <a:custGeom>
                      <a:avLst/>
                      <a:gdLst>
                        <a:gd name="T0" fmla="*/ 0 w 2736"/>
                        <a:gd name="T1" fmla="*/ 1 h 504"/>
                        <a:gd name="T2" fmla="*/ 3 w 2736"/>
                        <a:gd name="T3" fmla="*/ 1 h 504"/>
                        <a:gd name="T4" fmla="*/ 7 w 2736"/>
                        <a:gd name="T5" fmla="*/ 1 h 504"/>
                        <a:gd name="T6" fmla="*/ 11 w 2736"/>
                        <a:gd name="T7" fmla="*/ 1 h 504"/>
                        <a:gd name="T8" fmla="*/ 10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8" name="Freeform 35">
                      <a:extLst>
                        <a:ext uri="{FF2B5EF4-FFF2-40B4-BE49-F238E27FC236}">
                          <a16:creationId xmlns:a16="http://schemas.microsoft.com/office/drawing/2014/main" xmlns="" id="{7985CF23-13B1-4442-AFB7-6BAD4FF94500}"/>
                        </a:ext>
                      </a:extLst>
                    </p:cNvPr>
                    <p:cNvSpPr>
                      <a:spLocks/>
                    </p:cNvSpPr>
                    <p:nvPr/>
                  </p:nvSpPr>
                  <p:spPr bwMode="hidden">
                    <a:xfrm rot="18888116" flipH="1">
                      <a:off x="419" y="3273"/>
                      <a:ext cx="926" cy="489"/>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3" name="Group 36">
                    <a:extLst>
                      <a:ext uri="{FF2B5EF4-FFF2-40B4-BE49-F238E27FC236}">
                        <a16:creationId xmlns:a16="http://schemas.microsoft.com/office/drawing/2014/main" xmlns="" id="{807F4051-ADE9-41C7-A671-DEB5A9C452DC}"/>
                      </a:ext>
                    </a:extLst>
                  </p:cNvPr>
                  <p:cNvGrpSpPr>
                    <a:grpSpLocks/>
                  </p:cNvGrpSpPr>
                  <p:nvPr/>
                </p:nvGrpSpPr>
                <p:grpSpPr bwMode="auto">
                  <a:xfrm>
                    <a:off x="69" y="2168"/>
                    <a:ext cx="2463" cy="1333"/>
                    <a:chOff x="-5" y="2196"/>
                    <a:chExt cx="2463" cy="1333"/>
                  </a:xfrm>
                </p:grpSpPr>
                <p:sp>
                  <p:nvSpPr>
                    <p:cNvPr id="115" name="Freeform 37">
                      <a:extLst>
                        <a:ext uri="{FF2B5EF4-FFF2-40B4-BE49-F238E27FC236}">
                          <a16:creationId xmlns:a16="http://schemas.microsoft.com/office/drawing/2014/main" xmlns="" id="{07476090-1CE8-4CFE-9412-8D61A71EB2D4}"/>
                        </a:ext>
                      </a:extLst>
                    </p:cNvPr>
                    <p:cNvSpPr>
                      <a:spLocks/>
                    </p:cNvSpPr>
                    <p:nvPr/>
                  </p:nvSpPr>
                  <p:spPr bwMode="hidden">
                    <a:xfrm rot="19495919" flipH="1">
                      <a:off x="645" y="2196"/>
                      <a:ext cx="1813" cy="348"/>
                    </a:xfrm>
                    <a:custGeom>
                      <a:avLst/>
                      <a:gdLst>
                        <a:gd name="T0" fmla="*/ 0 w 2736"/>
                        <a:gd name="T1" fmla="*/ 6 h 504"/>
                        <a:gd name="T2" fmla="*/ 6 w 2736"/>
                        <a:gd name="T3" fmla="*/ 2 h 504"/>
                        <a:gd name="T4" fmla="*/ 13 w 2736"/>
                        <a:gd name="T5" fmla="*/ 1 h 504"/>
                        <a:gd name="T6" fmla="*/ 20 w 2736"/>
                        <a:gd name="T7" fmla="*/ 1 h 504"/>
                        <a:gd name="T8" fmla="*/ 19 w 2736"/>
                        <a:gd name="T9" fmla="*/ 1 h 504"/>
                        <a:gd name="T10" fmla="*/ 13 w 2736"/>
                        <a:gd name="T11" fmla="*/ 1 h 504"/>
                        <a:gd name="T12" fmla="*/ 5 w 2736"/>
                        <a:gd name="T13" fmla="*/ 3 h 504"/>
                        <a:gd name="T14" fmla="*/ 0 w 2736"/>
                        <a:gd name="T15" fmla="*/ 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6" name="Freeform 38">
                      <a:extLst>
                        <a:ext uri="{FF2B5EF4-FFF2-40B4-BE49-F238E27FC236}">
                          <a16:creationId xmlns:a16="http://schemas.microsoft.com/office/drawing/2014/main" xmlns="" id="{C1305D19-340F-41BF-834B-D8BB4F9C8A97}"/>
                        </a:ext>
                      </a:extLst>
                    </p:cNvPr>
                    <p:cNvSpPr>
                      <a:spLocks/>
                    </p:cNvSpPr>
                    <p:nvPr/>
                  </p:nvSpPr>
                  <p:spPr bwMode="hidden">
                    <a:xfrm rot="19495919" flipH="1">
                      <a:off x="-5" y="2984"/>
                      <a:ext cx="974" cy="546"/>
                    </a:xfrm>
                    <a:custGeom>
                      <a:avLst/>
                      <a:gdLst>
                        <a:gd name="T0" fmla="*/ 1 w 1769"/>
                        <a:gd name="T1" fmla="*/ 1 h 791"/>
                        <a:gd name="T2" fmla="*/ 1 w 1769"/>
                        <a:gd name="T3" fmla="*/ 1 h 791"/>
                        <a:gd name="T4" fmla="*/ 1 w 1769"/>
                        <a:gd name="T5" fmla="*/ 2 h 791"/>
                        <a:gd name="T6" fmla="*/ 1 w 1769"/>
                        <a:gd name="T7" fmla="*/ 5 h 791"/>
                        <a:gd name="T8" fmla="*/ 1 w 1769"/>
                        <a:gd name="T9" fmla="*/ 7 h 791"/>
                        <a:gd name="T10" fmla="*/ 1 w 1769"/>
                        <a:gd name="T11" fmla="*/ 9 h 791"/>
                        <a:gd name="T12" fmla="*/ 1 w 1769"/>
                        <a:gd name="T13" fmla="*/ 7 h 791"/>
                        <a:gd name="T14" fmla="*/ 1 w 1769"/>
                        <a:gd name="T15" fmla="*/ 6 h 791"/>
                        <a:gd name="T16" fmla="*/ 1 w 1769"/>
                        <a:gd name="T17" fmla="*/ 3 h 791"/>
                        <a:gd name="T18" fmla="*/ 1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4" name="Group 39">
                    <a:extLst>
                      <a:ext uri="{FF2B5EF4-FFF2-40B4-BE49-F238E27FC236}">
                        <a16:creationId xmlns:a16="http://schemas.microsoft.com/office/drawing/2014/main" xmlns="" id="{DA373897-DBB3-4CD9-B8F5-DD6A976FEB94}"/>
                      </a:ext>
                    </a:extLst>
                  </p:cNvPr>
                  <p:cNvGrpSpPr>
                    <a:grpSpLocks/>
                  </p:cNvGrpSpPr>
                  <p:nvPr/>
                </p:nvGrpSpPr>
                <p:grpSpPr bwMode="auto">
                  <a:xfrm>
                    <a:off x="22" y="1981"/>
                    <a:ext cx="2477" cy="1063"/>
                    <a:chOff x="-52" y="2009"/>
                    <a:chExt cx="2477" cy="1063"/>
                  </a:xfrm>
                </p:grpSpPr>
                <p:sp>
                  <p:nvSpPr>
                    <p:cNvPr id="113" name="Freeform 40">
                      <a:extLst>
                        <a:ext uri="{FF2B5EF4-FFF2-40B4-BE49-F238E27FC236}">
                          <a16:creationId xmlns:a16="http://schemas.microsoft.com/office/drawing/2014/main" xmlns="" id="{98EFF1FB-0A96-4349-BE78-AD6B3CA25E22}"/>
                        </a:ext>
                      </a:extLst>
                    </p:cNvPr>
                    <p:cNvSpPr>
                      <a:spLocks/>
                    </p:cNvSpPr>
                    <p:nvPr/>
                  </p:nvSpPr>
                  <p:spPr bwMode="hidden">
                    <a:xfrm rot="20017085" flipH="1">
                      <a:off x="689" y="2009"/>
                      <a:ext cx="1736" cy="304"/>
                    </a:xfrm>
                    <a:custGeom>
                      <a:avLst/>
                      <a:gdLst>
                        <a:gd name="T0" fmla="*/ 0 w 2736"/>
                        <a:gd name="T1" fmla="*/ 1 h 504"/>
                        <a:gd name="T2" fmla="*/ 4 w 2736"/>
                        <a:gd name="T3" fmla="*/ 1 h 504"/>
                        <a:gd name="T4" fmla="*/ 8 w 2736"/>
                        <a:gd name="T5" fmla="*/ 1 h 504"/>
                        <a:gd name="T6" fmla="*/ 11 w 2736"/>
                        <a:gd name="T7" fmla="*/ 1 h 504"/>
                        <a:gd name="T8" fmla="*/ 11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 name="Freeform 41">
                      <a:extLst>
                        <a:ext uri="{FF2B5EF4-FFF2-40B4-BE49-F238E27FC236}">
                          <a16:creationId xmlns:a16="http://schemas.microsoft.com/office/drawing/2014/main" xmlns="" id="{3A444F1D-8CE3-4C78-839F-5C990A4AB894}"/>
                        </a:ext>
                      </a:extLst>
                    </p:cNvPr>
                    <p:cNvSpPr>
                      <a:spLocks/>
                    </p:cNvSpPr>
                    <p:nvPr/>
                  </p:nvSpPr>
                  <p:spPr bwMode="hidden">
                    <a:xfrm rot="20017085" flipH="1">
                      <a:off x="-52" y="2596"/>
                      <a:ext cx="932" cy="476"/>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5" name="Group 42">
                    <a:extLst>
                      <a:ext uri="{FF2B5EF4-FFF2-40B4-BE49-F238E27FC236}">
                        <a16:creationId xmlns:a16="http://schemas.microsoft.com/office/drawing/2014/main" xmlns="" id="{2ACA350E-AA6A-4C20-9F96-F1A6450505EB}"/>
                      </a:ext>
                    </a:extLst>
                  </p:cNvPr>
                  <p:cNvGrpSpPr>
                    <a:grpSpLocks/>
                  </p:cNvGrpSpPr>
                  <p:nvPr/>
                </p:nvGrpSpPr>
                <p:grpSpPr bwMode="auto">
                  <a:xfrm>
                    <a:off x="0" y="1786"/>
                    <a:ext cx="2472" cy="927"/>
                    <a:chOff x="-74" y="1814"/>
                    <a:chExt cx="2472" cy="927"/>
                  </a:xfrm>
                </p:grpSpPr>
                <p:sp>
                  <p:nvSpPr>
                    <p:cNvPr id="111" name="Freeform 43">
                      <a:extLst>
                        <a:ext uri="{FF2B5EF4-FFF2-40B4-BE49-F238E27FC236}">
                          <a16:creationId xmlns:a16="http://schemas.microsoft.com/office/drawing/2014/main" xmlns="" id="{4B03DE56-FB09-4B53-90BE-D2920CAD6F3E}"/>
                        </a:ext>
                      </a:extLst>
                    </p:cNvPr>
                    <p:cNvSpPr>
                      <a:spLocks/>
                    </p:cNvSpPr>
                    <p:nvPr/>
                  </p:nvSpPr>
                  <p:spPr bwMode="hidden">
                    <a:xfrm rot="20519637" flipH="1">
                      <a:off x="721" y="1814"/>
                      <a:ext cx="1677" cy="335"/>
                    </a:xfrm>
                    <a:custGeom>
                      <a:avLst/>
                      <a:gdLst>
                        <a:gd name="T0" fmla="*/ 0 w 2736"/>
                        <a:gd name="T1" fmla="*/ 4 h 504"/>
                        <a:gd name="T2" fmla="*/ 2 w 2736"/>
                        <a:gd name="T3" fmla="*/ 1 h 504"/>
                        <a:gd name="T4" fmla="*/ 5 w 2736"/>
                        <a:gd name="T5" fmla="*/ 1 h 504"/>
                        <a:gd name="T6" fmla="*/ 8 w 2736"/>
                        <a:gd name="T7" fmla="*/ 1 h 504"/>
                        <a:gd name="T8" fmla="*/ 7 w 2736"/>
                        <a:gd name="T9" fmla="*/ 1 h 504"/>
                        <a:gd name="T10" fmla="*/ 5 w 2736"/>
                        <a:gd name="T11" fmla="*/ 1 h 504"/>
                        <a:gd name="T12" fmla="*/ 2 w 2736"/>
                        <a:gd name="T13" fmla="*/ 2 h 504"/>
                        <a:gd name="T14" fmla="*/ 0 w 2736"/>
                        <a:gd name="T15" fmla="*/ 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 name="Freeform 44">
                      <a:extLst>
                        <a:ext uri="{FF2B5EF4-FFF2-40B4-BE49-F238E27FC236}">
                          <a16:creationId xmlns:a16="http://schemas.microsoft.com/office/drawing/2014/main" xmlns="" id="{71498E16-B06A-4A7A-B533-B132E8B80ED8}"/>
                        </a:ext>
                      </a:extLst>
                    </p:cNvPr>
                    <p:cNvSpPr>
                      <a:spLocks/>
                    </p:cNvSpPr>
                    <p:nvPr/>
                  </p:nvSpPr>
                  <p:spPr bwMode="hidden">
                    <a:xfrm rot="20519637" flipH="1">
                      <a:off x="-74" y="2214"/>
                      <a:ext cx="902" cy="527"/>
                    </a:xfrm>
                    <a:custGeom>
                      <a:avLst/>
                      <a:gdLst>
                        <a:gd name="T0" fmla="*/ 1 w 1769"/>
                        <a:gd name="T1" fmla="*/ 1 h 791"/>
                        <a:gd name="T2" fmla="*/ 1 w 1769"/>
                        <a:gd name="T3" fmla="*/ 1 h 791"/>
                        <a:gd name="T4" fmla="*/ 1 w 1769"/>
                        <a:gd name="T5" fmla="*/ 1 h 791"/>
                        <a:gd name="T6" fmla="*/ 1 w 1769"/>
                        <a:gd name="T7" fmla="*/ 3 h 791"/>
                        <a:gd name="T8" fmla="*/ 1 w 1769"/>
                        <a:gd name="T9" fmla="*/ 5 h 791"/>
                        <a:gd name="T10" fmla="*/ 1 w 1769"/>
                        <a:gd name="T11" fmla="*/ 6 h 791"/>
                        <a:gd name="T12" fmla="*/ 1 w 1769"/>
                        <a:gd name="T13" fmla="*/ 5 h 791"/>
                        <a:gd name="T14" fmla="*/ 1 w 1769"/>
                        <a:gd name="T15" fmla="*/ 3 h 791"/>
                        <a:gd name="T16" fmla="*/ 1 w 1769"/>
                        <a:gd name="T17" fmla="*/ 2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6" name="Group 183">
                    <a:extLst>
                      <a:ext uri="{FF2B5EF4-FFF2-40B4-BE49-F238E27FC236}">
                        <a16:creationId xmlns:a16="http://schemas.microsoft.com/office/drawing/2014/main" xmlns="" id="{E9B1E8E2-3805-4973-B7E2-C28D839F10CC}"/>
                      </a:ext>
                    </a:extLst>
                  </p:cNvPr>
                  <p:cNvGrpSpPr>
                    <a:grpSpLocks/>
                  </p:cNvGrpSpPr>
                  <p:nvPr/>
                </p:nvGrpSpPr>
                <p:grpSpPr bwMode="auto">
                  <a:xfrm>
                    <a:off x="97" y="1563"/>
                    <a:ext cx="2341" cy="656"/>
                    <a:chOff x="23" y="1591"/>
                    <a:chExt cx="2341" cy="656"/>
                  </a:xfrm>
                </p:grpSpPr>
                <p:sp>
                  <p:nvSpPr>
                    <p:cNvPr id="109" name="Freeform 46">
                      <a:extLst>
                        <a:ext uri="{FF2B5EF4-FFF2-40B4-BE49-F238E27FC236}">
                          <a16:creationId xmlns:a16="http://schemas.microsoft.com/office/drawing/2014/main" xmlns="" id="{B159238F-2E52-4D51-B012-BC9D9998F034}"/>
                        </a:ext>
                      </a:extLst>
                    </p:cNvPr>
                    <p:cNvSpPr>
                      <a:spLocks/>
                    </p:cNvSpPr>
                    <p:nvPr/>
                  </p:nvSpPr>
                  <p:spPr bwMode="hidden">
                    <a:xfrm rot="21136207" flipH="1">
                      <a:off x="819" y="1591"/>
                      <a:ext cx="1546" cy="313"/>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0" name="Freeform 47">
                      <a:extLst>
                        <a:ext uri="{FF2B5EF4-FFF2-40B4-BE49-F238E27FC236}">
                          <a16:creationId xmlns:a16="http://schemas.microsoft.com/office/drawing/2014/main" xmlns="" id="{6117A191-750D-4731-83D4-170C01D600E1}"/>
                        </a:ext>
                      </a:extLst>
                    </p:cNvPr>
                    <p:cNvSpPr>
                      <a:spLocks/>
                    </p:cNvSpPr>
                    <p:nvPr/>
                  </p:nvSpPr>
                  <p:spPr bwMode="hidden">
                    <a:xfrm rot="21136207" flipH="1">
                      <a:off x="22" y="1758"/>
                      <a:ext cx="831" cy="489"/>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2 h 791"/>
                        <a:gd name="T12" fmla="*/ 0 w 1769"/>
                        <a:gd name="T13" fmla="*/ 2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7" name="Group 48">
                    <a:extLst>
                      <a:ext uri="{FF2B5EF4-FFF2-40B4-BE49-F238E27FC236}">
                        <a16:creationId xmlns:a16="http://schemas.microsoft.com/office/drawing/2014/main" xmlns="" id="{58B9EDE3-F66C-4BE5-A1EC-747C5245C0EE}"/>
                      </a:ext>
                    </a:extLst>
                  </p:cNvPr>
                  <p:cNvGrpSpPr>
                    <a:grpSpLocks/>
                  </p:cNvGrpSpPr>
                  <p:nvPr/>
                </p:nvGrpSpPr>
                <p:grpSpPr bwMode="auto">
                  <a:xfrm>
                    <a:off x="262" y="1417"/>
                    <a:ext cx="2151" cy="344"/>
                    <a:chOff x="188" y="1445"/>
                    <a:chExt cx="2151" cy="344"/>
                  </a:xfrm>
                </p:grpSpPr>
                <p:sp>
                  <p:nvSpPr>
                    <p:cNvPr id="107" name="Freeform 49">
                      <a:extLst>
                        <a:ext uri="{FF2B5EF4-FFF2-40B4-BE49-F238E27FC236}">
                          <a16:creationId xmlns:a16="http://schemas.microsoft.com/office/drawing/2014/main" xmlns="" id="{DFB859B4-3CBA-4442-968D-A08C025C824B}"/>
                        </a:ext>
                      </a:extLst>
                    </p:cNvPr>
                    <p:cNvSpPr>
                      <a:spLocks/>
                    </p:cNvSpPr>
                    <p:nvPr/>
                  </p:nvSpPr>
                  <p:spPr bwMode="hidden">
                    <a:xfrm rot="84182" flipH="1">
                      <a:off x="936" y="1466"/>
                      <a:ext cx="1403" cy="219"/>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8" name="Freeform 50">
                      <a:extLst>
                        <a:ext uri="{FF2B5EF4-FFF2-40B4-BE49-F238E27FC236}">
                          <a16:creationId xmlns:a16="http://schemas.microsoft.com/office/drawing/2014/main" xmlns="" id="{5A8809A3-ED8A-49BB-B130-83717BD25A6B}"/>
                        </a:ext>
                      </a:extLst>
                    </p:cNvPr>
                    <p:cNvSpPr>
                      <a:spLocks/>
                    </p:cNvSpPr>
                    <p:nvPr/>
                  </p:nvSpPr>
                  <p:spPr bwMode="hidden">
                    <a:xfrm rot="84182" flipH="1">
                      <a:off x="188" y="1445"/>
                      <a:ext cx="754" cy="344"/>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8" name="Group 51">
                    <a:extLst>
                      <a:ext uri="{FF2B5EF4-FFF2-40B4-BE49-F238E27FC236}">
                        <a16:creationId xmlns:a16="http://schemas.microsoft.com/office/drawing/2014/main" xmlns="" id="{9E502E7B-1BF3-4A5E-9087-2C1AFF3B77F2}"/>
                      </a:ext>
                    </a:extLst>
                  </p:cNvPr>
                  <p:cNvGrpSpPr>
                    <a:grpSpLocks/>
                  </p:cNvGrpSpPr>
                  <p:nvPr/>
                </p:nvGrpSpPr>
                <p:grpSpPr bwMode="auto">
                  <a:xfrm>
                    <a:off x="579" y="1066"/>
                    <a:ext cx="1879" cy="427"/>
                    <a:chOff x="505" y="1094"/>
                    <a:chExt cx="1879" cy="427"/>
                  </a:xfrm>
                </p:grpSpPr>
                <p:sp>
                  <p:nvSpPr>
                    <p:cNvPr id="105" name="Freeform 52">
                      <a:extLst>
                        <a:ext uri="{FF2B5EF4-FFF2-40B4-BE49-F238E27FC236}">
                          <a16:creationId xmlns:a16="http://schemas.microsoft.com/office/drawing/2014/main" xmlns="" id="{FF9ED104-DE79-4CD2-A84C-069CB5BAF44F}"/>
                        </a:ext>
                      </a:extLst>
                    </p:cNvPr>
                    <p:cNvSpPr>
                      <a:spLocks/>
                    </p:cNvSpPr>
                    <p:nvPr/>
                  </p:nvSpPr>
                  <p:spPr bwMode="hidden">
                    <a:xfrm rot="802576" flipH="1">
                      <a:off x="1150" y="1306"/>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6" name="Freeform 53">
                      <a:extLst>
                        <a:ext uri="{FF2B5EF4-FFF2-40B4-BE49-F238E27FC236}">
                          <a16:creationId xmlns:a16="http://schemas.microsoft.com/office/drawing/2014/main" xmlns="" id="{D17955BC-84DA-42BE-9D14-BC560F2FCBA4}"/>
                        </a:ext>
                      </a:extLst>
                    </p:cNvPr>
                    <p:cNvSpPr>
                      <a:spLocks/>
                    </p:cNvSpPr>
                    <p:nvPr/>
                  </p:nvSpPr>
                  <p:spPr bwMode="hidden">
                    <a:xfrm rot="802576" flipH="1">
                      <a:off x="505" y="1094"/>
                      <a:ext cx="661" cy="34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49" name="Group 54">
                    <a:extLst>
                      <a:ext uri="{FF2B5EF4-FFF2-40B4-BE49-F238E27FC236}">
                        <a16:creationId xmlns:a16="http://schemas.microsoft.com/office/drawing/2014/main" xmlns="" id="{7FC33C41-894F-420C-8D23-08004A0DC1B3}"/>
                      </a:ext>
                    </a:extLst>
                  </p:cNvPr>
                  <p:cNvGrpSpPr>
                    <a:grpSpLocks/>
                  </p:cNvGrpSpPr>
                  <p:nvPr/>
                </p:nvGrpSpPr>
                <p:grpSpPr bwMode="auto">
                  <a:xfrm>
                    <a:off x="690" y="872"/>
                    <a:ext cx="1850" cy="553"/>
                    <a:chOff x="616" y="900"/>
                    <a:chExt cx="1850" cy="553"/>
                  </a:xfrm>
                </p:grpSpPr>
                <p:sp>
                  <p:nvSpPr>
                    <p:cNvPr id="103" name="Freeform 55">
                      <a:extLst>
                        <a:ext uri="{FF2B5EF4-FFF2-40B4-BE49-F238E27FC236}">
                          <a16:creationId xmlns:a16="http://schemas.microsoft.com/office/drawing/2014/main" xmlns="" id="{62B1046C-CC91-4F6F-86D2-2F1EC7EA7F5F}"/>
                        </a:ext>
                      </a:extLst>
                    </p:cNvPr>
                    <p:cNvSpPr>
                      <a:spLocks/>
                    </p:cNvSpPr>
                    <p:nvPr/>
                  </p:nvSpPr>
                  <p:spPr bwMode="hidden">
                    <a:xfrm rot="1277471" flipH="1">
                      <a:off x="1233" y="1238"/>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4" name="Freeform 56">
                      <a:extLst>
                        <a:ext uri="{FF2B5EF4-FFF2-40B4-BE49-F238E27FC236}">
                          <a16:creationId xmlns:a16="http://schemas.microsoft.com/office/drawing/2014/main" xmlns="" id="{23A81F05-3589-4321-BEF4-37F6BC173332}"/>
                        </a:ext>
                      </a:extLst>
                    </p:cNvPr>
                    <p:cNvSpPr>
                      <a:spLocks/>
                    </p:cNvSpPr>
                    <p:nvPr/>
                  </p:nvSpPr>
                  <p:spPr bwMode="hidden">
                    <a:xfrm rot="1277471" flipH="1">
                      <a:off x="615" y="900"/>
                      <a:ext cx="664" cy="337"/>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0" name="Group 57">
                    <a:extLst>
                      <a:ext uri="{FF2B5EF4-FFF2-40B4-BE49-F238E27FC236}">
                        <a16:creationId xmlns:a16="http://schemas.microsoft.com/office/drawing/2014/main" xmlns="" id="{8F3B248C-555E-4176-A8CF-BCC8B4C14481}"/>
                      </a:ext>
                    </a:extLst>
                  </p:cNvPr>
                  <p:cNvGrpSpPr>
                    <a:grpSpLocks/>
                  </p:cNvGrpSpPr>
                  <p:nvPr/>
                </p:nvGrpSpPr>
                <p:grpSpPr bwMode="auto">
                  <a:xfrm>
                    <a:off x="911" y="590"/>
                    <a:ext cx="1767" cy="742"/>
                    <a:chOff x="911" y="590"/>
                    <a:chExt cx="1767" cy="742"/>
                  </a:xfrm>
                </p:grpSpPr>
                <p:sp>
                  <p:nvSpPr>
                    <p:cNvPr id="101" name="Freeform 58">
                      <a:extLst>
                        <a:ext uri="{FF2B5EF4-FFF2-40B4-BE49-F238E27FC236}">
                          <a16:creationId xmlns:a16="http://schemas.microsoft.com/office/drawing/2014/main" xmlns="" id="{68C40D5F-B877-4661-91FA-B04618304BDA}"/>
                        </a:ext>
                      </a:extLst>
                    </p:cNvPr>
                    <p:cNvSpPr>
                      <a:spLocks/>
                    </p:cNvSpPr>
                    <p:nvPr/>
                  </p:nvSpPr>
                  <p:spPr bwMode="hidden">
                    <a:xfrm rot="2028410" flipH="1">
                      <a:off x="1444" y="1117"/>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2" name="Freeform 59">
                      <a:extLst>
                        <a:ext uri="{FF2B5EF4-FFF2-40B4-BE49-F238E27FC236}">
                          <a16:creationId xmlns:a16="http://schemas.microsoft.com/office/drawing/2014/main" xmlns="" id="{846ACD15-D4E6-4C95-8D46-2C5E22F4BE6F}"/>
                        </a:ext>
                      </a:extLst>
                    </p:cNvPr>
                    <p:cNvSpPr>
                      <a:spLocks/>
                    </p:cNvSpPr>
                    <p:nvPr/>
                  </p:nvSpPr>
                  <p:spPr bwMode="hidden">
                    <a:xfrm rot="2028410" flipH="1">
                      <a:off x="911" y="590"/>
                      <a:ext cx="661" cy="337"/>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 name="Group 60">
                    <a:extLst>
                      <a:ext uri="{FF2B5EF4-FFF2-40B4-BE49-F238E27FC236}">
                        <a16:creationId xmlns:a16="http://schemas.microsoft.com/office/drawing/2014/main" xmlns="" id="{5C54098B-35F6-4B07-8DCC-CE5D2A5D4D0B}"/>
                      </a:ext>
                    </a:extLst>
                  </p:cNvPr>
                  <p:cNvGrpSpPr>
                    <a:grpSpLocks/>
                  </p:cNvGrpSpPr>
                  <p:nvPr/>
                </p:nvGrpSpPr>
                <p:grpSpPr bwMode="auto">
                  <a:xfrm>
                    <a:off x="1119" y="300"/>
                    <a:ext cx="1694" cy="892"/>
                    <a:chOff x="1119" y="300"/>
                    <a:chExt cx="1694" cy="892"/>
                  </a:xfrm>
                </p:grpSpPr>
                <p:sp>
                  <p:nvSpPr>
                    <p:cNvPr id="99" name="Freeform 61">
                      <a:extLst>
                        <a:ext uri="{FF2B5EF4-FFF2-40B4-BE49-F238E27FC236}">
                          <a16:creationId xmlns:a16="http://schemas.microsoft.com/office/drawing/2014/main" xmlns="" id="{3377FD56-54D5-4C76-8B04-A59E1CD0BBAE}"/>
                        </a:ext>
                      </a:extLst>
                    </p:cNvPr>
                    <p:cNvSpPr>
                      <a:spLocks/>
                    </p:cNvSpPr>
                    <p:nvPr/>
                  </p:nvSpPr>
                  <p:spPr bwMode="hidden">
                    <a:xfrm rot="2664424" flipH="1">
                      <a:off x="1561" y="977"/>
                      <a:ext cx="125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0" name="Freeform 62">
                      <a:extLst>
                        <a:ext uri="{FF2B5EF4-FFF2-40B4-BE49-F238E27FC236}">
                          <a16:creationId xmlns:a16="http://schemas.microsoft.com/office/drawing/2014/main" xmlns="" id="{F0319A83-77B7-4A3F-AB52-1B532E809DB5}"/>
                        </a:ext>
                      </a:extLst>
                    </p:cNvPr>
                    <p:cNvSpPr>
                      <a:spLocks/>
                    </p:cNvSpPr>
                    <p:nvPr/>
                  </p:nvSpPr>
                  <p:spPr bwMode="hidden">
                    <a:xfrm rot="2664424" flipH="1">
                      <a:off x="1119" y="300"/>
                      <a:ext cx="671" cy="33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2" name="Group 63">
                    <a:extLst>
                      <a:ext uri="{FF2B5EF4-FFF2-40B4-BE49-F238E27FC236}">
                        <a16:creationId xmlns:a16="http://schemas.microsoft.com/office/drawing/2014/main" xmlns="" id="{6D482DB7-3BA6-4FFE-8250-5703B7880C65}"/>
                      </a:ext>
                    </a:extLst>
                  </p:cNvPr>
                  <p:cNvGrpSpPr>
                    <a:grpSpLocks/>
                  </p:cNvGrpSpPr>
                  <p:nvPr/>
                </p:nvGrpSpPr>
                <p:grpSpPr bwMode="auto">
                  <a:xfrm>
                    <a:off x="1708" y="76"/>
                    <a:ext cx="777" cy="1513"/>
                    <a:chOff x="1634" y="104"/>
                    <a:chExt cx="777" cy="1513"/>
                  </a:xfrm>
                </p:grpSpPr>
                <p:sp>
                  <p:nvSpPr>
                    <p:cNvPr id="97" name="Freeform 64">
                      <a:extLst>
                        <a:ext uri="{FF2B5EF4-FFF2-40B4-BE49-F238E27FC236}">
                          <a16:creationId xmlns:a16="http://schemas.microsoft.com/office/drawing/2014/main" xmlns="" id="{DC8DEF8E-0983-4268-BEF3-3E7F6AFBA47A}"/>
                        </a:ext>
                      </a:extLst>
                    </p:cNvPr>
                    <p:cNvSpPr>
                      <a:spLocks/>
                    </p:cNvSpPr>
                    <p:nvPr/>
                  </p:nvSpPr>
                  <p:spPr bwMode="hidden">
                    <a:xfrm rot="3473776" flipH="1">
                      <a:off x="1753" y="959"/>
                      <a:ext cx="110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8" name="Freeform 65">
                      <a:extLst>
                        <a:ext uri="{FF2B5EF4-FFF2-40B4-BE49-F238E27FC236}">
                          <a16:creationId xmlns:a16="http://schemas.microsoft.com/office/drawing/2014/main" xmlns="" id="{C1BB67D4-A4D7-4692-BEE2-CD6ECFCCD11A}"/>
                        </a:ext>
                      </a:extLst>
                    </p:cNvPr>
                    <p:cNvSpPr>
                      <a:spLocks/>
                    </p:cNvSpPr>
                    <p:nvPr/>
                  </p:nvSpPr>
                  <p:spPr bwMode="hidden">
                    <a:xfrm rot="3473776" flipH="1">
                      <a:off x="1507" y="231"/>
                      <a:ext cx="591" cy="337"/>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3" name="Group 66">
                    <a:extLst>
                      <a:ext uri="{FF2B5EF4-FFF2-40B4-BE49-F238E27FC236}">
                        <a16:creationId xmlns:a16="http://schemas.microsoft.com/office/drawing/2014/main" xmlns="" id="{A7762A0C-BD1C-4B9D-8FAE-098CFF03E6E4}"/>
                      </a:ext>
                    </a:extLst>
                  </p:cNvPr>
                  <p:cNvGrpSpPr>
                    <a:grpSpLocks/>
                  </p:cNvGrpSpPr>
                  <p:nvPr/>
                </p:nvGrpSpPr>
                <p:grpSpPr bwMode="auto">
                  <a:xfrm>
                    <a:off x="2009" y="0"/>
                    <a:ext cx="634" cy="1535"/>
                    <a:chOff x="1935" y="28"/>
                    <a:chExt cx="634" cy="1535"/>
                  </a:xfrm>
                </p:grpSpPr>
                <p:sp>
                  <p:nvSpPr>
                    <p:cNvPr id="95" name="Freeform 67">
                      <a:extLst>
                        <a:ext uri="{FF2B5EF4-FFF2-40B4-BE49-F238E27FC236}">
                          <a16:creationId xmlns:a16="http://schemas.microsoft.com/office/drawing/2014/main" xmlns="" id="{41C65A13-791B-45B2-A599-703F819BC941}"/>
                        </a:ext>
                      </a:extLst>
                    </p:cNvPr>
                    <p:cNvSpPr>
                      <a:spLocks/>
                    </p:cNvSpPr>
                    <p:nvPr/>
                  </p:nvSpPr>
                  <p:spPr bwMode="hidden">
                    <a:xfrm rot="4126480" flipH="1">
                      <a:off x="1931" y="925"/>
                      <a:ext cx="106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6" name="Freeform 68">
                      <a:extLst>
                        <a:ext uri="{FF2B5EF4-FFF2-40B4-BE49-F238E27FC236}">
                          <a16:creationId xmlns:a16="http://schemas.microsoft.com/office/drawing/2014/main" xmlns="" id="{0E19F7EB-0365-445F-8014-80698AEE7A86}"/>
                        </a:ext>
                      </a:extLst>
                    </p:cNvPr>
                    <p:cNvSpPr>
                      <a:spLocks/>
                    </p:cNvSpPr>
                    <p:nvPr/>
                  </p:nvSpPr>
                  <p:spPr bwMode="hidden">
                    <a:xfrm rot="4126480" flipH="1">
                      <a:off x="1819"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4" name="Group 69">
                    <a:extLst>
                      <a:ext uri="{FF2B5EF4-FFF2-40B4-BE49-F238E27FC236}">
                        <a16:creationId xmlns:a16="http://schemas.microsoft.com/office/drawing/2014/main" xmlns="" id="{74061136-6FE0-4BC9-AF9D-65141CC043D7}"/>
                      </a:ext>
                    </a:extLst>
                  </p:cNvPr>
                  <p:cNvGrpSpPr>
                    <a:grpSpLocks/>
                  </p:cNvGrpSpPr>
                  <p:nvPr/>
                </p:nvGrpSpPr>
                <p:grpSpPr bwMode="auto">
                  <a:xfrm>
                    <a:off x="2896" y="644"/>
                    <a:ext cx="1844" cy="566"/>
                    <a:chOff x="2822" y="672"/>
                    <a:chExt cx="1844" cy="566"/>
                  </a:xfrm>
                </p:grpSpPr>
                <p:sp>
                  <p:nvSpPr>
                    <p:cNvPr id="93" name="Freeform 70">
                      <a:extLst>
                        <a:ext uri="{FF2B5EF4-FFF2-40B4-BE49-F238E27FC236}">
                          <a16:creationId xmlns:a16="http://schemas.microsoft.com/office/drawing/2014/main" xmlns="" id="{E628FD1B-7D0A-4553-89C6-8D4CB5D63D6F}"/>
                        </a:ext>
                      </a:extLst>
                    </p:cNvPr>
                    <p:cNvSpPr>
                      <a:spLocks/>
                    </p:cNvSpPr>
                    <p:nvPr/>
                  </p:nvSpPr>
                  <p:spPr bwMode="hidden">
                    <a:xfrm rot="-1325434">
                      <a:off x="2822" y="1023"/>
                      <a:ext cx="1232"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4" name="Freeform 71">
                      <a:extLst>
                        <a:ext uri="{FF2B5EF4-FFF2-40B4-BE49-F238E27FC236}">
                          <a16:creationId xmlns:a16="http://schemas.microsoft.com/office/drawing/2014/main" xmlns="" id="{B6077834-6A8D-46E0-B701-D776CE493931}"/>
                        </a:ext>
                      </a:extLst>
                    </p:cNvPr>
                    <p:cNvSpPr>
                      <a:spLocks/>
                    </p:cNvSpPr>
                    <p:nvPr/>
                  </p:nvSpPr>
                  <p:spPr bwMode="hidden">
                    <a:xfrm rot="-1325434">
                      <a:off x="4004" y="672"/>
                      <a:ext cx="661" cy="34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5" name="Group 72">
                    <a:extLst>
                      <a:ext uri="{FF2B5EF4-FFF2-40B4-BE49-F238E27FC236}">
                        <a16:creationId xmlns:a16="http://schemas.microsoft.com/office/drawing/2014/main" xmlns="" id="{0FEAF5DD-2E7C-4492-891D-F6C5AC265FA5}"/>
                      </a:ext>
                    </a:extLst>
                  </p:cNvPr>
                  <p:cNvGrpSpPr>
                    <a:grpSpLocks/>
                  </p:cNvGrpSpPr>
                  <p:nvPr/>
                </p:nvGrpSpPr>
                <p:grpSpPr bwMode="auto">
                  <a:xfrm>
                    <a:off x="2757" y="417"/>
                    <a:ext cx="1781" cy="717"/>
                    <a:chOff x="2683" y="445"/>
                    <a:chExt cx="1781" cy="717"/>
                  </a:xfrm>
                </p:grpSpPr>
                <p:sp>
                  <p:nvSpPr>
                    <p:cNvPr id="91" name="Freeform 73">
                      <a:extLst>
                        <a:ext uri="{FF2B5EF4-FFF2-40B4-BE49-F238E27FC236}">
                          <a16:creationId xmlns:a16="http://schemas.microsoft.com/office/drawing/2014/main" xmlns="" id="{349A8D46-BB5B-480C-BC92-16B82A5A77D7}"/>
                        </a:ext>
                      </a:extLst>
                    </p:cNvPr>
                    <p:cNvSpPr>
                      <a:spLocks/>
                    </p:cNvSpPr>
                    <p:nvPr/>
                  </p:nvSpPr>
                  <p:spPr bwMode="hidden">
                    <a:xfrm rot="-1921064">
                      <a:off x="2683" y="947"/>
                      <a:ext cx="1232"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2" name="Freeform 74">
                      <a:extLst>
                        <a:ext uri="{FF2B5EF4-FFF2-40B4-BE49-F238E27FC236}">
                          <a16:creationId xmlns:a16="http://schemas.microsoft.com/office/drawing/2014/main" xmlns="" id="{8C658B59-EF4B-4A69-8BEB-7236D1DD28E2}"/>
                        </a:ext>
                      </a:extLst>
                    </p:cNvPr>
                    <p:cNvSpPr>
                      <a:spLocks/>
                    </p:cNvSpPr>
                    <p:nvPr/>
                  </p:nvSpPr>
                  <p:spPr bwMode="hidden">
                    <a:xfrm rot="-1921064">
                      <a:off x="3802" y="445"/>
                      <a:ext cx="661" cy="33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56" name="Freeform 75">
                    <a:extLst>
                      <a:ext uri="{FF2B5EF4-FFF2-40B4-BE49-F238E27FC236}">
                        <a16:creationId xmlns:a16="http://schemas.microsoft.com/office/drawing/2014/main" xmlns="" id="{0EB4F977-32C3-43B7-9EE2-F62D7C3EDC30}"/>
                      </a:ext>
                    </a:extLst>
                  </p:cNvPr>
                  <p:cNvSpPr>
                    <a:spLocks/>
                  </p:cNvSpPr>
                  <p:nvPr/>
                </p:nvSpPr>
                <p:spPr bwMode="hidden">
                  <a:xfrm rot="4578755" flipH="1">
                    <a:off x="2176" y="949"/>
                    <a:ext cx="1026" cy="14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7" name="Freeform 76">
                    <a:extLst>
                      <a:ext uri="{FF2B5EF4-FFF2-40B4-BE49-F238E27FC236}">
                        <a16:creationId xmlns:a16="http://schemas.microsoft.com/office/drawing/2014/main" xmlns="" id="{F243030B-31D8-4B6B-B58E-360BD387D0CE}"/>
                      </a:ext>
                    </a:extLst>
                  </p:cNvPr>
                  <p:cNvSpPr>
                    <a:spLocks/>
                  </p:cNvSpPr>
                  <p:nvPr/>
                </p:nvSpPr>
                <p:spPr bwMode="hidden">
                  <a:xfrm rot="4578755" flipH="1">
                    <a:off x="2197" y="196"/>
                    <a:ext cx="552" cy="22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58" name="Group 77">
                    <a:extLst>
                      <a:ext uri="{FF2B5EF4-FFF2-40B4-BE49-F238E27FC236}">
                        <a16:creationId xmlns:a16="http://schemas.microsoft.com/office/drawing/2014/main" xmlns="" id="{A063D186-FBA8-4764-B08F-36AFE929A29E}"/>
                      </a:ext>
                    </a:extLst>
                  </p:cNvPr>
                  <p:cNvGrpSpPr>
                    <a:grpSpLocks/>
                  </p:cNvGrpSpPr>
                  <p:nvPr/>
                </p:nvGrpSpPr>
                <p:grpSpPr bwMode="auto">
                  <a:xfrm>
                    <a:off x="2875" y="13"/>
                    <a:ext cx="639" cy="1520"/>
                    <a:chOff x="2801" y="41"/>
                    <a:chExt cx="639" cy="1520"/>
                  </a:xfrm>
                </p:grpSpPr>
                <p:sp>
                  <p:nvSpPr>
                    <p:cNvPr id="89" name="Freeform 78">
                      <a:extLst>
                        <a:ext uri="{FF2B5EF4-FFF2-40B4-BE49-F238E27FC236}">
                          <a16:creationId xmlns:a16="http://schemas.microsoft.com/office/drawing/2014/main" xmlns="" id="{4E49AA28-F963-4BDF-81BE-4E2A7E8BA6DF}"/>
                        </a:ext>
                      </a:extLst>
                    </p:cNvPr>
                    <p:cNvSpPr>
                      <a:spLocks/>
                    </p:cNvSpPr>
                    <p:nvPr/>
                  </p:nvSpPr>
                  <p:spPr bwMode="hidden">
                    <a:xfrm rot="-3857755">
                      <a:off x="2361" y="938"/>
                      <a:ext cx="1062" cy="1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0" name="Freeform 79">
                      <a:extLst>
                        <a:ext uri="{FF2B5EF4-FFF2-40B4-BE49-F238E27FC236}">
                          <a16:creationId xmlns:a16="http://schemas.microsoft.com/office/drawing/2014/main" xmlns="" id="{8D5068B3-9B37-4560-9D60-FB2D33C0CDE5}"/>
                        </a:ext>
                      </a:extLst>
                    </p:cNvPr>
                    <p:cNvSpPr>
                      <a:spLocks/>
                    </p:cNvSpPr>
                    <p:nvPr/>
                  </p:nvSpPr>
                  <p:spPr bwMode="hidden">
                    <a:xfrm rot="-3857755">
                      <a:off x="3011" y="182"/>
                      <a:ext cx="570" cy="28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9" name="Group 80">
                    <a:extLst>
                      <a:ext uri="{FF2B5EF4-FFF2-40B4-BE49-F238E27FC236}">
                        <a16:creationId xmlns:a16="http://schemas.microsoft.com/office/drawing/2014/main" xmlns="" id="{44D67A8C-D914-4C46-B18A-8257DCA44860}"/>
                      </a:ext>
                    </a:extLst>
                  </p:cNvPr>
                  <p:cNvGrpSpPr>
                    <a:grpSpLocks/>
                  </p:cNvGrpSpPr>
                  <p:nvPr/>
                </p:nvGrpSpPr>
                <p:grpSpPr bwMode="auto">
                  <a:xfrm>
                    <a:off x="3009" y="135"/>
                    <a:ext cx="1016" cy="1463"/>
                    <a:chOff x="2935" y="163"/>
                    <a:chExt cx="1016" cy="1463"/>
                  </a:xfrm>
                </p:grpSpPr>
                <p:sp>
                  <p:nvSpPr>
                    <p:cNvPr id="87" name="Freeform 81">
                      <a:extLst>
                        <a:ext uri="{FF2B5EF4-FFF2-40B4-BE49-F238E27FC236}">
                          <a16:creationId xmlns:a16="http://schemas.microsoft.com/office/drawing/2014/main" xmlns="" id="{A7CE3E5C-9B49-48E8-A2D2-73EED5894F08}"/>
                        </a:ext>
                      </a:extLst>
                    </p:cNvPr>
                    <p:cNvSpPr>
                      <a:spLocks/>
                    </p:cNvSpPr>
                    <p:nvPr/>
                  </p:nvSpPr>
                  <p:spPr bwMode="hidden">
                    <a:xfrm rot="-2777260">
                      <a:off x="2493" y="913"/>
                      <a:ext cx="1155" cy="270"/>
                    </a:xfrm>
                    <a:custGeom>
                      <a:avLst/>
                      <a:gdLst>
                        <a:gd name="T0" fmla="*/ 0 w 2736"/>
                        <a:gd name="T1" fmla="*/ 1 h 504"/>
                        <a:gd name="T2" fmla="*/ 0 w 2736"/>
                        <a:gd name="T3" fmla="*/ 1 h 504"/>
                        <a:gd name="T4" fmla="*/ 0 w 2736"/>
                        <a:gd name="T5" fmla="*/ 1 h 504"/>
                        <a:gd name="T6" fmla="*/ 0 w 2736"/>
                        <a:gd name="T7" fmla="*/ 1 h 504"/>
                        <a:gd name="T8" fmla="*/ 0 w 2736"/>
                        <a:gd name="T9" fmla="*/ 1 h 504"/>
                        <a:gd name="T10" fmla="*/ 0 w 2736"/>
                        <a:gd name="T11" fmla="*/ 1 h 504"/>
                        <a:gd name="T12" fmla="*/ 0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8" name="Freeform 82">
                      <a:extLst>
                        <a:ext uri="{FF2B5EF4-FFF2-40B4-BE49-F238E27FC236}">
                          <a16:creationId xmlns:a16="http://schemas.microsoft.com/office/drawing/2014/main" xmlns="" id="{A7B388A4-88FB-4747-B12E-5CF5172362EB}"/>
                        </a:ext>
                      </a:extLst>
                    </p:cNvPr>
                    <p:cNvSpPr>
                      <a:spLocks/>
                    </p:cNvSpPr>
                    <p:nvPr/>
                  </p:nvSpPr>
                  <p:spPr bwMode="hidden">
                    <a:xfrm rot="-2777260">
                      <a:off x="3429" y="263"/>
                      <a:ext cx="621" cy="422"/>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60" name="Group 83">
                    <a:extLst>
                      <a:ext uri="{FF2B5EF4-FFF2-40B4-BE49-F238E27FC236}">
                        <a16:creationId xmlns:a16="http://schemas.microsoft.com/office/drawing/2014/main" xmlns="" id="{D2A28029-F7A6-4595-A8AF-EBA30A3C0E6B}"/>
                      </a:ext>
                    </a:extLst>
                  </p:cNvPr>
                  <p:cNvGrpSpPr>
                    <a:grpSpLocks/>
                  </p:cNvGrpSpPr>
                  <p:nvPr/>
                </p:nvGrpSpPr>
                <p:grpSpPr bwMode="auto">
                  <a:xfrm>
                    <a:off x="2804" y="4"/>
                    <a:ext cx="242" cy="1448"/>
                    <a:chOff x="2730" y="32"/>
                    <a:chExt cx="242" cy="1448"/>
                  </a:xfrm>
                </p:grpSpPr>
                <p:sp>
                  <p:nvSpPr>
                    <p:cNvPr id="85" name="Freeform 222">
                      <a:extLst>
                        <a:ext uri="{FF2B5EF4-FFF2-40B4-BE49-F238E27FC236}">
                          <a16:creationId xmlns:a16="http://schemas.microsoft.com/office/drawing/2014/main" xmlns="" id="{D3C21595-44F4-45D8-AD29-E3B457F53A11}"/>
                        </a:ext>
                      </a:extLst>
                    </p:cNvPr>
                    <p:cNvSpPr>
                      <a:spLocks/>
                    </p:cNvSpPr>
                    <p:nvPr/>
                  </p:nvSpPr>
                  <p:spPr bwMode="hidden">
                    <a:xfrm rot="-4903748">
                      <a:off x="2296" y="960"/>
                      <a:ext cx="954" cy="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6" name="Freeform 223">
                      <a:extLst>
                        <a:ext uri="{FF2B5EF4-FFF2-40B4-BE49-F238E27FC236}">
                          <a16:creationId xmlns:a16="http://schemas.microsoft.com/office/drawing/2014/main" xmlns="" id="{EDBC4B9C-DB8E-4811-A717-7B6179184059}"/>
                        </a:ext>
                      </a:extLst>
                    </p:cNvPr>
                    <p:cNvSpPr>
                      <a:spLocks/>
                    </p:cNvSpPr>
                    <p:nvPr/>
                  </p:nvSpPr>
                  <p:spPr bwMode="hidden">
                    <a:xfrm rot="-4903748">
                      <a:off x="2648" y="221"/>
                      <a:ext cx="512" cy="1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61" name="Group 86">
                    <a:extLst>
                      <a:ext uri="{FF2B5EF4-FFF2-40B4-BE49-F238E27FC236}">
                        <a16:creationId xmlns:a16="http://schemas.microsoft.com/office/drawing/2014/main" xmlns="" id="{A4DBD0EF-0B35-43F0-9EAA-EBEE7D2AF3B1}"/>
                      </a:ext>
                    </a:extLst>
                  </p:cNvPr>
                  <p:cNvGrpSpPr>
                    <a:grpSpLocks/>
                  </p:cNvGrpSpPr>
                  <p:nvPr/>
                </p:nvGrpSpPr>
                <p:grpSpPr bwMode="auto">
                  <a:xfrm>
                    <a:off x="1016" y="1741"/>
                    <a:ext cx="1086" cy="2449"/>
                    <a:chOff x="942" y="1769"/>
                    <a:chExt cx="1086" cy="2449"/>
                  </a:xfrm>
                </p:grpSpPr>
                <p:sp>
                  <p:nvSpPr>
                    <p:cNvPr id="83" name="Freeform 87">
                      <a:extLst>
                        <a:ext uri="{FF2B5EF4-FFF2-40B4-BE49-F238E27FC236}">
                          <a16:creationId xmlns:a16="http://schemas.microsoft.com/office/drawing/2014/main" xmlns="" id="{A2C4CCCA-F31C-4505-BBA9-A2551BBEA986}"/>
                        </a:ext>
                      </a:extLst>
                    </p:cNvPr>
                    <p:cNvSpPr>
                      <a:spLocks/>
                    </p:cNvSpPr>
                    <p:nvPr/>
                  </p:nvSpPr>
                  <p:spPr bwMode="hidden">
                    <a:xfrm rot="18335692" flipH="1">
                      <a:off x="1009" y="2475"/>
                      <a:ext cx="1725" cy="313"/>
                    </a:xfrm>
                    <a:custGeom>
                      <a:avLst/>
                      <a:gdLst>
                        <a:gd name="T0" fmla="*/ 0 w 2736"/>
                        <a:gd name="T1" fmla="*/ 1 h 504"/>
                        <a:gd name="T2" fmla="*/ 3 w 2736"/>
                        <a:gd name="T3" fmla="*/ 1 h 504"/>
                        <a:gd name="T4" fmla="*/ 7 w 2736"/>
                        <a:gd name="T5" fmla="*/ 1 h 504"/>
                        <a:gd name="T6" fmla="*/ 11 w 2736"/>
                        <a:gd name="T7" fmla="*/ 1 h 504"/>
                        <a:gd name="T8" fmla="*/ 11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4" name="Freeform 88">
                      <a:extLst>
                        <a:ext uri="{FF2B5EF4-FFF2-40B4-BE49-F238E27FC236}">
                          <a16:creationId xmlns:a16="http://schemas.microsoft.com/office/drawing/2014/main" xmlns="" id="{AD6357D6-343F-4EAF-BD0A-BF5A6A07430D}"/>
                        </a:ext>
                      </a:extLst>
                    </p:cNvPr>
                    <p:cNvSpPr>
                      <a:spLocks/>
                    </p:cNvSpPr>
                    <p:nvPr/>
                  </p:nvSpPr>
                  <p:spPr bwMode="hidden">
                    <a:xfrm rot="18335692" flipH="1">
                      <a:off x="725" y="3511"/>
                      <a:ext cx="924" cy="490"/>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2" name="Group 89">
                    <a:extLst>
                      <a:ext uri="{FF2B5EF4-FFF2-40B4-BE49-F238E27FC236}">
                        <a16:creationId xmlns:a16="http://schemas.microsoft.com/office/drawing/2014/main" xmlns="" id="{9D65EC4B-F6CA-41C3-8311-94C3490E11A9}"/>
                      </a:ext>
                    </a:extLst>
                  </p:cNvPr>
                  <p:cNvGrpSpPr>
                    <a:grpSpLocks/>
                  </p:cNvGrpSpPr>
                  <p:nvPr/>
                </p:nvGrpSpPr>
                <p:grpSpPr bwMode="auto">
                  <a:xfrm>
                    <a:off x="1529" y="1908"/>
                    <a:ext cx="767" cy="2372"/>
                    <a:chOff x="1455" y="1936"/>
                    <a:chExt cx="767" cy="2372"/>
                  </a:xfrm>
                </p:grpSpPr>
                <p:sp>
                  <p:nvSpPr>
                    <p:cNvPr id="81" name="Freeform 90">
                      <a:extLst>
                        <a:ext uri="{FF2B5EF4-FFF2-40B4-BE49-F238E27FC236}">
                          <a16:creationId xmlns:a16="http://schemas.microsoft.com/office/drawing/2014/main" xmlns="" id="{64E74E4D-DC9A-47CC-80E7-538D898120D5}"/>
                        </a:ext>
                      </a:extLst>
                    </p:cNvPr>
                    <p:cNvSpPr>
                      <a:spLocks/>
                    </p:cNvSpPr>
                    <p:nvPr/>
                  </p:nvSpPr>
                  <p:spPr bwMode="hidden">
                    <a:xfrm rot="17542885" flipH="1">
                      <a:off x="1268" y="2577"/>
                      <a:ext cx="1595" cy="313"/>
                    </a:xfrm>
                    <a:custGeom>
                      <a:avLst/>
                      <a:gdLst>
                        <a:gd name="T0" fmla="*/ 0 w 2736"/>
                        <a:gd name="T1" fmla="*/ 1 h 504"/>
                        <a:gd name="T2" fmla="*/ 1 w 2736"/>
                        <a:gd name="T3" fmla="*/ 1 h 504"/>
                        <a:gd name="T4" fmla="*/ 3 w 2736"/>
                        <a:gd name="T5" fmla="*/ 1 h 504"/>
                        <a:gd name="T6" fmla="*/ 4 w 2736"/>
                        <a:gd name="T7" fmla="*/ 1 h 504"/>
                        <a:gd name="T8" fmla="*/ 4 w 2736"/>
                        <a:gd name="T9" fmla="*/ 1 h 504"/>
                        <a:gd name="T10" fmla="*/ 3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2" name="Freeform 91">
                      <a:extLst>
                        <a:ext uri="{FF2B5EF4-FFF2-40B4-BE49-F238E27FC236}">
                          <a16:creationId xmlns:a16="http://schemas.microsoft.com/office/drawing/2014/main" xmlns="" id="{491FBC6A-41A6-4921-92BE-6C587857788C}"/>
                        </a:ext>
                      </a:extLst>
                    </p:cNvPr>
                    <p:cNvSpPr>
                      <a:spLocks/>
                    </p:cNvSpPr>
                    <p:nvPr/>
                  </p:nvSpPr>
                  <p:spPr bwMode="hidden">
                    <a:xfrm rot="17542885" flipH="1">
                      <a:off x="1272" y="3635"/>
                      <a:ext cx="856" cy="490"/>
                    </a:xfrm>
                    <a:custGeom>
                      <a:avLst/>
                      <a:gdLst>
                        <a:gd name="T0" fmla="*/ 0 w 1769"/>
                        <a:gd name="T1" fmla="*/ 1 h 791"/>
                        <a:gd name="T2" fmla="*/ 0 w 1769"/>
                        <a:gd name="T3" fmla="*/ 1 h 791"/>
                        <a:gd name="T4" fmla="*/ 0 w 1769"/>
                        <a:gd name="T5" fmla="*/ 1 h 791"/>
                        <a:gd name="T6" fmla="*/ 0 w 1769"/>
                        <a:gd name="T7" fmla="*/ 1 h 791"/>
                        <a:gd name="T8" fmla="*/ 0 w 1769"/>
                        <a:gd name="T9" fmla="*/ 2 h 791"/>
                        <a:gd name="T10" fmla="*/ 0 w 1769"/>
                        <a:gd name="T11" fmla="*/ 2 h 791"/>
                        <a:gd name="T12" fmla="*/ 0 w 1769"/>
                        <a:gd name="T13" fmla="*/ 2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3" name="Group 92">
                    <a:extLst>
                      <a:ext uri="{FF2B5EF4-FFF2-40B4-BE49-F238E27FC236}">
                        <a16:creationId xmlns:a16="http://schemas.microsoft.com/office/drawing/2014/main" xmlns="" id="{3AD84344-9B33-4E6C-8F3D-40AD0B2C18F9}"/>
                      </a:ext>
                    </a:extLst>
                  </p:cNvPr>
                  <p:cNvGrpSpPr>
                    <a:grpSpLocks/>
                  </p:cNvGrpSpPr>
                  <p:nvPr/>
                </p:nvGrpSpPr>
                <p:grpSpPr bwMode="auto">
                  <a:xfrm rot="88588">
                    <a:off x="2060" y="1961"/>
                    <a:ext cx="458" cy="2329"/>
                    <a:chOff x="1955" y="1989"/>
                    <a:chExt cx="491" cy="2604"/>
                  </a:xfrm>
                </p:grpSpPr>
                <p:sp>
                  <p:nvSpPr>
                    <p:cNvPr id="79" name="Freeform 93">
                      <a:extLst>
                        <a:ext uri="{FF2B5EF4-FFF2-40B4-BE49-F238E27FC236}">
                          <a16:creationId xmlns:a16="http://schemas.microsoft.com/office/drawing/2014/main" xmlns="" id="{B2B60930-5594-4D82-BB43-81809CC0A3D6}"/>
                        </a:ext>
                      </a:extLst>
                    </p:cNvPr>
                    <p:cNvSpPr>
                      <a:spLocks/>
                    </p:cNvSpPr>
                    <p:nvPr/>
                  </p:nvSpPr>
                  <p:spPr bwMode="hidden">
                    <a:xfrm rot="16782062" flipH="1">
                      <a:off x="1439" y="2693"/>
                      <a:ext cx="1711" cy="301"/>
                    </a:xfrm>
                    <a:custGeom>
                      <a:avLst/>
                      <a:gdLst>
                        <a:gd name="T0" fmla="*/ 0 w 2736"/>
                        <a:gd name="T1" fmla="*/ 1 h 504"/>
                        <a:gd name="T2" fmla="*/ 3 w 2736"/>
                        <a:gd name="T3" fmla="*/ 1 h 504"/>
                        <a:gd name="T4" fmla="*/ 6 w 2736"/>
                        <a:gd name="T5" fmla="*/ 1 h 504"/>
                        <a:gd name="T6" fmla="*/ 10 w 2736"/>
                        <a:gd name="T7" fmla="*/ 1 h 504"/>
                        <a:gd name="T8" fmla="*/ 10 w 2736"/>
                        <a:gd name="T9" fmla="*/ 1 h 504"/>
                        <a:gd name="T10" fmla="*/ 6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0" name="Freeform 94">
                      <a:extLst>
                        <a:ext uri="{FF2B5EF4-FFF2-40B4-BE49-F238E27FC236}">
                          <a16:creationId xmlns:a16="http://schemas.microsoft.com/office/drawing/2014/main" xmlns="" id="{704CEF46-626C-4453-B3FC-4CD0F9E66DC2}"/>
                        </a:ext>
                      </a:extLst>
                    </p:cNvPr>
                    <p:cNvSpPr>
                      <a:spLocks/>
                    </p:cNvSpPr>
                    <p:nvPr/>
                  </p:nvSpPr>
                  <p:spPr bwMode="hidden">
                    <a:xfrm rot="16782062" flipH="1">
                      <a:off x="1731" y="3897"/>
                      <a:ext cx="918" cy="472"/>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4" name="Group 95">
                    <a:extLst>
                      <a:ext uri="{FF2B5EF4-FFF2-40B4-BE49-F238E27FC236}">
                        <a16:creationId xmlns:a16="http://schemas.microsoft.com/office/drawing/2014/main" xmlns="" id="{AEBFB67D-9E43-4912-BD6F-E0A66599FCA9}"/>
                      </a:ext>
                    </a:extLst>
                  </p:cNvPr>
                  <p:cNvGrpSpPr>
                    <a:grpSpLocks/>
                  </p:cNvGrpSpPr>
                  <p:nvPr/>
                </p:nvGrpSpPr>
                <p:grpSpPr bwMode="auto">
                  <a:xfrm>
                    <a:off x="3408" y="1689"/>
                    <a:ext cx="1125" cy="2425"/>
                    <a:chOff x="3334" y="1717"/>
                    <a:chExt cx="1125" cy="2425"/>
                  </a:xfrm>
                </p:grpSpPr>
                <p:sp>
                  <p:nvSpPr>
                    <p:cNvPr id="77" name="Freeform 96">
                      <a:extLst>
                        <a:ext uri="{FF2B5EF4-FFF2-40B4-BE49-F238E27FC236}">
                          <a16:creationId xmlns:a16="http://schemas.microsoft.com/office/drawing/2014/main" xmlns="" id="{B9C51CC7-313A-45B3-AE06-F5AB9B0C8CF3}"/>
                        </a:ext>
                      </a:extLst>
                    </p:cNvPr>
                    <p:cNvSpPr>
                      <a:spLocks/>
                    </p:cNvSpPr>
                    <p:nvPr/>
                  </p:nvSpPr>
                  <p:spPr bwMode="hidden">
                    <a:xfrm rot="3144576">
                      <a:off x="2628" y="2423"/>
                      <a:ext cx="1724" cy="311"/>
                    </a:xfrm>
                    <a:custGeom>
                      <a:avLst/>
                      <a:gdLst>
                        <a:gd name="T0" fmla="*/ 0 w 2736"/>
                        <a:gd name="T1" fmla="*/ 1 h 504"/>
                        <a:gd name="T2" fmla="*/ 3 w 2736"/>
                        <a:gd name="T3" fmla="*/ 1 h 504"/>
                        <a:gd name="T4" fmla="*/ 7 w 2736"/>
                        <a:gd name="T5" fmla="*/ 1 h 504"/>
                        <a:gd name="T6" fmla="*/ 11 w 2736"/>
                        <a:gd name="T7" fmla="*/ 1 h 504"/>
                        <a:gd name="T8" fmla="*/ 10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8" name="Freeform 97">
                      <a:extLst>
                        <a:ext uri="{FF2B5EF4-FFF2-40B4-BE49-F238E27FC236}">
                          <a16:creationId xmlns:a16="http://schemas.microsoft.com/office/drawing/2014/main" xmlns="" id="{831EDCDF-E319-47D1-ACEA-E3599406A3AD}"/>
                        </a:ext>
                      </a:extLst>
                    </p:cNvPr>
                    <p:cNvSpPr>
                      <a:spLocks/>
                    </p:cNvSpPr>
                    <p:nvPr/>
                  </p:nvSpPr>
                  <p:spPr bwMode="hidden">
                    <a:xfrm rot="3144576">
                      <a:off x="3751" y="3435"/>
                      <a:ext cx="924" cy="490"/>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5" name="Group 98">
                    <a:extLst>
                      <a:ext uri="{FF2B5EF4-FFF2-40B4-BE49-F238E27FC236}">
                        <a16:creationId xmlns:a16="http://schemas.microsoft.com/office/drawing/2014/main" xmlns="" id="{A8B81209-CD5F-41AC-B1A8-D5783EDE71CA}"/>
                      </a:ext>
                    </a:extLst>
                  </p:cNvPr>
                  <p:cNvGrpSpPr>
                    <a:grpSpLocks/>
                  </p:cNvGrpSpPr>
                  <p:nvPr/>
                </p:nvGrpSpPr>
                <p:grpSpPr bwMode="auto">
                  <a:xfrm>
                    <a:off x="3255" y="1839"/>
                    <a:ext cx="883" cy="2424"/>
                    <a:chOff x="3181" y="1867"/>
                    <a:chExt cx="883" cy="2424"/>
                  </a:xfrm>
                </p:grpSpPr>
                <p:sp>
                  <p:nvSpPr>
                    <p:cNvPr id="75" name="Freeform 99">
                      <a:extLst>
                        <a:ext uri="{FF2B5EF4-FFF2-40B4-BE49-F238E27FC236}">
                          <a16:creationId xmlns:a16="http://schemas.microsoft.com/office/drawing/2014/main" xmlns="" id="{0371D1EB-6309-4A6B-BB26-7814ABD5B068}"/>
                        </a:ext>
                      </a:extLst>
                    </p:cNvPr>
                    <p:cNvSpPr>
                      <a:spLocks/>
                    </p:cNvSpPr>
                    <p:nvPr/>
                  </p:nvSpPr>
                  <p:spPr bwMode="hidden">
                    <a:xfrm rot="3745735">
                      <a:off x="2506" y="2542"/>
                      <a:ext cx="1649" cy="298"/>
                    </a:xfrm>
                    <a:custGeom>
                      <a:avLst/>
                      <a:gdLst>
                        <a:gd name="T0" fmla="*/ 0 w 2736"/>
                        <a:gd name="T1" fmla="*/ 1 h 504"/>
                        <a:gd name="T2" fmla="*/ 2 w 2736"/>
                        <a:gd name="T3" fmla="*/ 1 h 504"/>
                        <a:gd name="T4" fmla="*/ 4 w 2736"/>
                        <a:gd name="T5" fmla="*/ 1 h 504"/>
                        <a:gd name="T6" fmla="*/ 6 w 2736"/>
                        <a:gd name="T7" fmla="*/ 1 h 504"/>
                        <a:gd name="T8" fmla="*/ 6 w 2736"/>
                        <a:gd name="T9" fmla="*/ 1 h 504"/>
                        <a:gd name="T10" fmla="*/ 4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6" name="Freeform 100">
                      <a:extLst>
                        <a:ext uri="{FF2B5EF4-FFF2-40B4-BE49-F238E27FC236}">
                          <a16:creationId xmlns:a16="http://schemas.microsoft.com/office/drawing/2014/main" xmlns="" id="{630067C2-E2E4-4744-8705-03E53ADA62B0}"/>
                        </a:ext>
                      </a:extLst>
                    </p:cNvPr>
                    <p:cNvSpPr>
                      <a:spLocks/>
                    </p:cNvSpPr>
                    <p:nvPr/>
                  </p:nvSpPr>
                  <p:spPr bwMode="hidden">
                    <a:xfrm rot="3745735">
                      <a:off x="3387" y="3614"/>
                      <a:ext cx="884" cy="468"/>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6" name="Group 101">
                    <a:extLst>
                      <a:ext uri="{FF2B5EF4-FFF2-40B4-BE49-F238E27FC236}">
                        <a16:creationId xmlns:a16="http://schemas.microsoft.com/office/drawing/2014/main" xmlns="" id="{6D0B0D70-A880-4E3E-8227-860E705E71AC}"/>
                      </a:ext>
                    </a:extLst>
                  </p:cNvPr>
                  <p:cNvGrpSpPr>
                    <a:grpSpLocks/>
                  </p:cNvGrpSpPr>
                  <p:nvPr/>
                </p:nvGrpSpPr>
                <p:grpSpPr bwMode="auto">
                  <a:xfrm>
                    <a:off x="3080" y="1956"/>
                    <a:ext cx="620" cy="2385"/>
                    <a:chOff x="3006" y="1984"/>
                    <a:chExt cx="620" cy="2385"/>
                  </a:xfrm>
                </p:grpSpPr>
                <p:sp>
                  <p:nvSpPr>
                    <p:cNvPr id="73" name="Freeform 102">
                      <a:extLst>
                        <a:ext uri="{FF2B5EF4-FFF2-40B4-BE49-F238E27FC236}">
                          <a16:creationId xmlns:a16="http://schemas.microsoft.com/office/drawing/2014/main" xmlns="" id="{B4A2D42E-BE05-4B39-91C1-404E3FDDE42C}"/>
                        </a:ext>
                      </a:extLst>
                    </p:cNvPr>
                    <p:cNvSpPr>
                      <a:spLocks/>
                    </p:cNvSpPr>
                    <p:nvPr/>
                  </p:nvSpPr>
                  <p:spPr bwMode="hidden">
                    <a:xfrm rot="4286818">
                      <a:off x="2329" y="2661"/>
                      <a:ext cx="1600" cy="246"/>
                    </a:xfrm>
                    <a:custGeom>
                      <a:avLst/>
                      <a:gdLst>
                        <a:gd name="T0" fmla="*/ 0 w 2736"/>
                        <a:gd name="T1" fmla="*/ 0 h 504"/>
                        <a:gd name="T2" fmla="*/ 1 w 2736"/>
                        <a:gd name="T3" fmla="*/ 0 h 504"/>
                        <a:gd name="T4" fmla="*/ 3 w 2736"/>
                        <a:gd name="T5" fmla="*/ 0 h 504"/>
                        <a:gd name="T6" fmla="*/ 5 w 2736"/>
                        <a:gd name="T7" fmla="*/ 0 h 504"/>
                        <a:gd name="T8" fmla="*/ 5 w 2736"/>
                        <a:gd name="T9" fmla="*/ 0 h 504"/>
                        <a:gd name="T10" fmla="*/ 3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4" name="Freeform 103">
                      <a:extLst>
                        <a:ext uri="{FF2B5EF4-FFF2-40B4-BE49-F238E27FC236}">
                          <a16:creationId xmlns:a16="http://schemas.microsoft.com/office/drawing/2014/main" xmlns="" id="{7E1AAE34-71DD-44DD-AC89-64508C4D0F31}"/>
                        </a:ext>
                      </a:extLst>
                    </p:cNvPr>
                    <p:cNvSpPr>
                      <a:spLocks/>
                    </p:cNvSpPr>
                    <p:nvPr/>
                  </p:nvSpPr>
                  <p:spPr bwMode="hidden">
                    <a:xfrm rot="4286818">
                      <a:off x="3004" y="3747"/>
                      <a:ext cx="859" cy="38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67" name="Group 104">
                    <a:extLst>
                      <a:ext uri="{FF2B5EF4-FFF2-40B4-BE49-F238E27FC236}">
                        <a16:creationId xmlns:a16="http://schemas.microsoft.com/office/drawing/2014/main" xmlns="" id="{F6E39DD0-5C98-4B5B-839A-CB95E6A6AB74}"/>
                      </a:ext>
                    </a:extLst>
                  </p:cNvPr>
                  <p:cNvGrpSpPr>
                    <a:grpSpLocks/>
                  </p:cNvGrpSpPr>
                  <p:nvPr/>
                </p:nvGrpSpPr>
                <p:grpSpPr bwMode="auto">
                  <a:xfrm>
                    <a:off x="2893" y="2073"/>
                    <a:ext cx="405" cy="2219"/>
                    <a:chOff x="2819" y="2101"/>
                    <a:chExt cx="405" cy="2219"/>
                  </a:xfrm>
                </p:grpSpPr>
                <p:sp>
                  <p:nvSpPr>
                    <p:cNvPr id="71" name="Freeform 105">
                      <a:extLst>
                        <a:ext uri="{FF2B5EF4-FFF2-40B4-BE49-F238E27FC236}">
                          <a16:creationId xmlns:a16="http://schemas.microsoft.com/office/drawing/2014/main" xmlns="" id="{95C36C49-BBD7-4021-8A03-7354779A1BD0}"/>
                        </a:ext>
                      </a:extLst>
                    </p:cNvPr>
                    <p:cNvSpPr>
                      <a:spLocks/>
                    </p:cNvSpPr>
                    <p:nvPr/>
                  </p:nvSpPr>
                  <p:spPr bwMode="hidden">
                    <a:xfrm rot="4898956">
                      <a:off x="2206" y="2714"/>
                      <a:ext cx="1471" cy="246"/>
                    </a:xfrm>
                    <a:custGeom>
                      <a:avLst/>
                      <a:gdLst>
                        <a:gd name="T0" fmla="*/ 0 w 2736"/>
                        <a:gd name="T1" fmla="*/ 0 h 504"/>
                        <a:gd name="T2" fmla="*/ 1 w 2736"/>
                        <a:gd name="T3" fmla="*/ 0 h 504"/>
                        <a:gd name="T4" fmla="*/ 1 w 2736"/>
                        <a:gd name="T5" fmla="*/ 0 h 504"/>
                        <a:gd name="T6" fmla="*/ 2 w 2736"/>
                        <a:gd name="T7" fmla="*/ 0 h 504"/>
                        <a:gd name="T8" fmla="*/ 2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2" name="Freeform 106">
                      <a:extLst>
                        <a:ext uri="{FF2B5EF4-FFF2-40B4-BE49-F238E27FC236}">
                          <a16:creationId xmlns:a16="http://schemas.microsoft.com/office/drawing/2014/main" xmlns="" id="{970387BA-CFFD-4788-9E84-BDB7E8BEF2C1}"/>
                        </a:ext>
                      </a:extLst>
                    </p:cNvPr>
                    <p:cNvSpPr>
                      <a:spLocks/>
                    </p:cNvSpPr>
                    <p:nvPr/>
                  </p:nvSpPr>
                  <p:spPr bwMode="hidden">
                    <a:xfrm rot="4898956">
                      <a:off x="2636" y="3732"/>
                      <a:ext cx="790" cy="38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68" name="Group 107">
                    <a:extLst>
                      <a:ext uri="{FF2B5EF4-FFF2-40B4-BE49-F238E27FC236}">
                        <a16:creationId xmlns:a16="http://schemas.microsoft.com/office/drawing/2014/main" xmlns="" id="{400B1D0C-1ADA-431E-9F2E-211533AD7823}"/>
                      </a:ext>
                    </a:extLst>
                  </p:cNvPr>
                  <p:cNvGrpSpPr>
                    <a:grpSpLocks/>
                  </p:cNvGrpSpPr>
                  <p:nvPr/>
                </p:nvGrpSpPr>
                <p:grpSpPr bwMode="auto">
                  <a:xfrm>
                    <a:off x="2371" y="2107"/>
                    <a:ext cx="427" cy="2185"/>
                    <a:chOff x="2286" y="2135"/>
                    <a:chExt cx="427" cy="2185"/>
                  </a:xfrm>
                </p:grpSpPr>
                <p:sp>
                  <p:nvSpPr>
                    <p:cNvPr id="69" name="Freeform 108">
                      <a:extLst>
                        <a:ext uri="{FF2B5EF4-FFF2-40B4-BE49-F238E27FC236}">
                          <a16:creationId xmlns:a16="http://schemas.microsoft.com/office/drawing/2014/main" xmlns="" id="{BB7AEAE8-C300-47C8-AB1D-0878EC27858D}"/>
                        </a:ext>
                      </a:extLst>
                    </p:cNvPr>
                    <p:cNvSpPr>
                      <a:spLocks/>
                    </p:cNvSpPr>
                    <p:nvPr/>
                  </p:nvSpPr>
                  <p:spPr bwMode="hidden">
                    <a:xfrm rot="5755659">
                      <a:off x="1900" y="2760"/>
                      <a:ext cx="1437" cy="188"/>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0" name="Freeform 109">
                      <a:extLst>
                        <a:ext uri="{FF2B5EF4-FFF2-40B4-BE49-F238E27FC236}">
                          <a16:creationId xmlns:a16="http://schemas.microsoft.com/office/drawing/2014/main" xmlns="" id="{CB07DB8E-CE43-4FEA-8484-2EDC35C87D5B}"/>
                        </a:ext>
                      </a:extLst>
                    </p:cNvPr>
                    <p:cNvSpPr>
                      <a:spLocks/>
                    </p:cNvSpPr>
                    <p:nvPr/>
                  </p:nvSpPr>
                  <p:spPr bwMode="hidden">
                    <a:xfrm rot="5755659">
                      <a:off x="2047" y="3787"/>
                      <a:ext cx="771" cy="29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grpSp>
          <p:grpSp>
            <p:nvGrpSpPr>
              <p:cNvPr id="23" name="Group 110">
                <a:extLst>
                  <a:ext uri="{FF2B5EF4-FFF2-40B4-BE49-F238E27FC236}">
                    <a16:creationId xmlns:a16="http://schemas.microsoft.com/office/drawing/2014/main" xmlns="" id="{3B11FF9F-8139-4E50-8EFE-94CFA8BB1ECA}"/>
                  </a:ext>
                </a:extLst>
              </p:cNvPr>
              <p:cNvGrpSpPr>
                <a:grpSpLocks/>
              </p:cNvGrpSpPr>
              <p:nvPr/>
            </p:nvGrpSpPr>
            <p:grpSpPr bwMode="auto">
              <a:xfrm>
                <a:off x="75" y="313"/>
                <a:ext cx="5458" cy="3667"/>
                <a:chOff x="75" y="313"/>
                <a:chExt cx="5458" cy="3667"/>
              </a:xfrm>
            </p:grpSpPr>
            <p:grpSp>
              <p:nvGrpSpPr>
                <p:cNvPr id="24" name="Group 111">
                  <a:extLst>
                    <a:ext uri="{FF2B5EF4-FFF2-40B4-BE49-F238E27FC236}">
                      <a16:creationId xmlns:a16="http://schemas.microsoft.com/office/drawing/2014/main" xmlns="" id="{68FED45A-B206-445F-A5AD-2859C7B3F349}"/>
                    </a:ext>
                  </a:extLst>
                </p:cNvPr>
                <p:cNvGrpSpPr>
                  <a:grpSpLocks/>
                </p:cNvGrpSpPr>
                <p:nvPr/>
              </p:nvGrpSpPr>
              <p:grpSpPr bwMode="auto">
                <a:xfrm>
                  <a:off x="75" y="313"/>
                  <a:ext cx="5458" cy="3667"/>
                  <a:chOff x="75" y="313"/>
                  <a:chExt cx="5458" cy="3667"/>
                </a:xfrm>
              </p:grpSpPr>
              <p:sp>
                <p:nvSpPr>
                  <p:cNvPr id="26" name="Arc 112">
                    <a:extLst>
                      <a:ext uri="{FF2B5EF4-FFF2-40B4-BE49-F238E27FC236}">
                        <a16:creationId xmlns:a16="http://schemas.microsoft.com/office/drawing/2014/main" xmlns="" id="{9A316ECB-61BB-43F1-811E-5DE5D30A5983}"/>
                      </a:ext>
                    </a:extLst>
                  </p:cNvPr>
                  <p:cNvSpPr>
                    <a:spLocks/>
                  </p:cNvSpPr>
                  <p:nvPr/>
                </p:nvSpPr>
                <p:spPr bwMode="hidden">
                  <a:xfrm flipV="1">
                    <a:off x="2966" y="456"/>
                    <a:ext cx="2567" cy="2047"/>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7" name="Arc 113">
                    <a:extLst>
                      <a:ext uri="{FF2B5EF4-FFF2-40B4-BE49-F238E27FC236}">
                        <a16:creationId xmlns:a16="http://schemas.microsoft.com/office/drawing/2014/main" xmlns="" id="{CD439474-C34C-4FB3-9515-AECFDC76C2E8}"/>
                      </a:ext>
                    </a:extLst>
                  </p:cNvPr>
                  <p:cNvSpPr>
                    <a:spLocks/>
                  </p:cNvSpPr>
                  <p:nvPr/>
                </p:nvSpPr>
                <p:spPr bwMode="hidden">
                  <a:xfrm flipH="1">
                    <a:off x="388" y="1601"/>
                    <a:ext cx="2017" cy="2379"/>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 name="Arc 114">
                    <a:extLst>
                      <a:ext uri="{FF2B5EF4-FFF2-40B4-BE49-F238E27FC236}">
                        <a16:creationId xmlns:a16="http://schemas.microsoft.com/office/drawing/2014/main" xmlns="" id="{640EF17E-F43B-464D-996A-3D8F044C4B5C}"/>
                      </a:ext>
                    </a:extLst>
                  </p:cNvPr>
                  <p:cNvSpPr>
                    <a:spLocks/>
                  </p:cNvSpPr>
                  <p:nvPr/>
                </p:nvSpPr>
                <p:spPr bwMode="hidden">
                  <a:xfrm>
                    <a:off x="3029" y="1181"/>
                    <a:ext cx="1426" cy="2380"/>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9" name="Arc 115">
                    <a:extLst>
                      <a:ext uri="{FF2B5EF4-FFF2-40B4-BE49-F238E27FC236}">
                        <a16:creationId xmlns:a16="http://schemas.microsoft.com/office/drawing/2014/main" xmlns="" id="{C115351D-204A-436E-9863-DF517C35ECDA}"/>
                      </a:ext>
                    </a:extLst>
                  </p:cNvPr>
                  <p:cNvSpPr>
                    <a:spLocks/>
                  </p:cNvSpPr>
                  <p:nvPr/>
                </p:nvSpPr>
                <p:spPr bwMode="hidden">
                  <a:xfrm flipH="1">
                    <a:off x="75" y="812"/>
                    <a:ext cx="2540" cy="2380"/>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0" name="Arc 116">
                    <a:extLst>
                      <a:ext uri="{FF2B5EF4-FFF2-40B4-BE49-F238E27FC236}">
                        <a16:creationId xmlns:a16="http://schemas.microsoft.com/office/drawing/2014/main" xmlns="" id="{DB13E53A-5634-4CBC-8D29-AF2906A50356}"/>
                      </a:ext>
                    </a:extLst>
                  </p:cNvPr>
                  <p:cNvSpPr>
                    <a:spLocks/>
                  </p:cNvSpPr>
                  <p:nvPr/>
                </p:nvSpPr>
                <p:spPr bwMode="hidden">
                  <a:xfrm flipH="1">
                    <a:off x="790" y="313"/>
                    <a:ext cx="1849" cy="2304"/>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1" name="Arc 117">
                    <a:extLst>
                      <a:ext uri="{FF2B5EF4-FFF2-40B4-BE49-F238E27FC236}">
                        <a16:creationId xmlns:a16="http://schemas.microsoft.com/office/drawing/2014/main" xmlns="" id="{A0B685A3-FC0A-431C-B5BC-D4C10C912384}"/>
                      </a:ext>
                    </a:extLst>
                  </p:cNvPr>
                  <p:cNvSpPr>
                    <a:spLocks/>
                  </p:cNvSpPr>
                  <p:nvPr/>
                </p:nvSpPr>
                <p:spPr bwMode="hidden">
                  <a:xfrm>
                    <a:off x="2764" y="1281"/>
                    <a:ext cx="763" cy="23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 name="Freeform 118">
                    <a:extLst>
                      <a:ext uri="{FF2B5EF4-FFF2-40B4-BE49-F238E27FC236}">
                        <a16:creationId xmlns:a16="http://schemas.microsoft.com/office/drawing/2014/main" xmlns="" id="{A2922F31-247E-4995-BC8F-CB465506E4AA}"/>
                      </a:ext>
                    </a:extLst>
                  </p:cNvPr>
                  <p:cNvSpPr>
                    <a:spLocks/>
                  </p:cNvSpPr>
                  <p:nvPr/>
                </p:nvSpPr>
                <p:spPr bwMode="hidden">
                  <a:xfrm flipH="1">
                    <a:off x="1799" y="438"/>
                    <a:ext cx="418" cy="1524"/>
                  </a:xfrm>
                  <a:custGeom>
                    <a:avLst/>
                    <a:gdLst>
                      <a:gd name="T0" fmla="*/ 0 w 776"/>
                      <a:gd name="T1" fmla="*/ 1 h 2368"/>
                      <a:gd name="T2" fmla="*/ 1 w 776"/>
                      <a:gd name="T3" fmla="*/ 1 h 2368"/>
                      <a:gd name="T4" fmla="*/ 1 w 776"/>
                      <a:gd name="T5" fmla="*/ 1 h 2368"/>
                      <a:gd name="T6" fmla="*/ 1 w 776"/>
                      <a:gd name="T7" fmla="*/ 1 h 2368"/>
                      <a:gd name="T8" fmla="*/ 1 w 776"/>
                      <a:gd name="T9" fmla="*/ 2 h 2368"/>
                      <a:gd name="T10" fmla="*/ 1 w 776"/>
                      <a:gd name="T11" fmla="*/ 2 h 2368"/>
                      <a:gd name="T12" fmla="*/ 1 w 776"/>
                      <a:gd name="T13" fmla="*/ 3 h 2368"/>
                      <a:gd name="T14" fmla="*/ 1 w 776"/>
                      <a:gd name="T15" fmla="*/ 3 h 2368"/>
                      <a:gd name="T16" fmla="*/ 1 w 776"/>
                      <a:gd name="T17" fmla="*/ 3 h 2368"/>
                      <a:gd name="T18" fmla="*/ 1 w 776"/>
                      <a:gd name="T19" fmla="*/ 3 h 2368"/>
                      <a:gd name="T20" fmla="*/ 1 w 776"/>
                      <a:gd name="T21" fmla="*/ 4 h 2368"/>
                      <a:gd name="T22" fmla="*/ 1 w 776"/>
                      <a:gd name="T23" fmla="*/ 4 h 2368"/>
                      <a:gd name="T24" fmla="*/ 1 w 776"/>
                      <a:gd name="T25" fmla="*/ 5 h 2368"/>
                      <a:gd name="T26" fmla="*/ 1 w 776"/>
                      <a:gd name="T27" fmla="*/ 6 h 2368"/>
                      <a:gd name="T28" fmla="*/ 1 w 776"/>
                      <a:gd name="T29" fmla="*/ 6 h 2368"/>
                      <a:gd name="T30" fmla="*/ 1 w 776"/>
                      <a:gd name="T31" fmla="*/ 6 h 2368"/>
                      <a:gd name="T32" fmla="*/ 1 w 776"/>
                      <a:gd name="T33" fmla="*/ 8 h 2368"/>
                      <a:gd name="T34" fmla="*/ 1 w 776"/>
                      <a:gd name="T35" fmla="*/ 8 h 2368"/>
                      <a:gd name="T36" fmla="*/ 1 w 776"/>
                      <a:gd name="T37" fmla="*/ 9 h 2368"/>
                      <a:gd name="T38" fmla="*/ 1 w 776"/>
                      <a:gd name="T39" fmla="*/ 10 h 2368"/>
                      <a:gd name="T40" fmla="*/ 1 w 776"/>
                      <a:gd name="T41" fmla="*/ 10 h 2368"/>
                      <a:gd name="T42" fmla="*/ 1 w 776"/>
                      <a:gd name="T43" fmla="*/ 11 h 2368"/>
                      <a:gd name="T44" fmla="*/ 1 w 776"/>
                      <a:gd name="T45" fmla="*/ 11 h 2368"/>
                      <a:gd name="T46" fmla="*/ 1 w 776"/>
                      <a:gd name="T47" fmla="*/ 1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25" name="Freeform 119">
                  <a:extLst>
                    <a:ext uri="{FF2B5EF4-FFF2-40B4-BE49-F238E27FC236}">
                      <a16:creationId xmlns:a16="http://schemas.microsoft.com/office/drawing/2014/main" xmlns="" id="{8990EB78-1183-4CAF-AF13-810C5BF81E9A}"/>
                    </a:ext>
                  </a:extLst>
                </p:cNvPr>
                <p:cNvSpPr>
                  <a:spLocks/>
                </p:cNvSpPr>
                <p:nvPr/>
              </p:nvSpPr>
              <p:spPr bwMode="hidden">
                <a:xfrm rot="-1346631">
                  <a:off x="3280" y="1529"/>
                  <a:ext cx="444" cy="837"/>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nvGrpSpPr>
            <p:cNvPr id="7" name="Group 120">
              <a:extLst>
                <a:ext uri="{FF2B5EF4-FFF2-40B4-BE49-F238E27FC236}">
                  <a16:creationId xmlns:a16="http://schemas.microsoft.com/office/drawing/2014/main" xmlns="" id="{7CC8F7EA-2991-43F0-9188-57FD6D94DA12}"/>
                </a:ext>
              </a:extLst>
            </p:cNvPr>
            <p:cNvGrpSpPr>
              <a:grpSpLocks/>
            </p:cNvGrpSpPr>
            <p:nvPr/>
          </p:nvGrpSpPr>
          <p:grpSpPr bwMode="auto">
            <a:xfrm>
              <a:off x="1476" y="453"/>
              <a:ext cx="4040" cy="2966"/>
              <a:chOff x="210" y="337"/>
              <a:chExt cx="5198" cy="3818"/>
            </a:xfrm>
          </p:grpSpPr>
          <p:sp>
            <p:nvSpPr>
              <p:cNvPr id="8" name="Freeform 121">
                <a:extLst>
                  <a:ext uri="{FF2B5EF4-FFF2-40B4-BE49-F238E27FC236}">
                    <a16:creationId xmlns:a16="http://schemas.microsoft.com/office/drawing/2014/main" xmlns="" id="{13F9B7CA-DE16-4725-803B-8BCE2D980899}"/>
                  </a:ext>
                </a:extLst>
              </p:cNvPr>
              <p:cNvSpPr>
                <a:spLocks/>
              </p:cNvSpPr>
              <p:nvPr/>
            </p:nvSpPr>
            <p:spPr bwMode="hidden">
              <a:xfrm flipH="1">
                <a:off x="1934" y="2382"/>
                <a:ext cx="485" cy="1479"/>
              </a:xfrm>
              <a:custGeom>
                <a:avLst/>
                <a:gdLst>
                  <a:gd name="T0" fmla="*/ 0 w 776"/>
                  <a:gd name="T1" fmla="*/ 1 h 2368"/>
                  <a:gd name="T2" fmla="*/ 1 w 776"/>
                  <a:gd name="T3" fmla="*/ 1 h 2368"/>
                  <a:gd name="T4" fmla="*/ 1 w 776"/>
                  <a:gd name="T5" fmla="*/ 1 h 2368"/>
                  <a:gd name="T6" fmla="*/ 1 w 776"/>
                  <a:gd name="T7" fmla="*/ 1 h 2368"/>
                  <a:gd name="T8" fmla="*/ 1 w 776"/>
                  <a:gd name="T9" fmla="*/ 1 h 2368"/>
                  <a:gd name="T10" fmla="*/ 2 w 776"/>
                  <a:gd name="T11" fmla="*/ 1 h 2368"/>
                  <a:gd name="T12" fmla="*/ 1 w 776"/>
                  <a:gd name="T13" fmla="*/ 1 h 2368"/>
                  <a:gd name="T14" fmla="*/ 2 w 776"/>
                  <a:gd name="T15" fmla="*/ 1 h 2368"/>
                  <a:gd name="T16" fmla="*/ 2 w 776"/>
                  <a:gd name="T17" fmla="*/ 2 h 2368"/>
                  <a:gd name="T18" fmla="*/ 2 w 776"/>
                  <a:gd name="T19" fmla="*/ 2 h 2368"/>
                  <a:gd name="T20" fmla="*/ 2 w 776"/>
                  <a:gd name="T21" fmla="*/ 2 h 2368"/>
                  <a:gd name="T22" fmla="*/ 2 w 776"/>
                  <a:gd name="T23" fmla="*/ 2 h 2368"/>
                  <a:gd name="T24" fmla="*/ 2 w 776"/>
                  <a:gd name="T25" fmla="*/ 3 h 2368"/>
                  <a:gd name="T26" fmla="*/ 3 w 776"/>
                  <a:gd name="T27" fmla="*/ 4 h 2368"/>
                  <a:gd name="T28" fmla="*/ 3 w 776"/>
                  <a:gd name="T29" fmla="*/ 4 h 2368"/>
                  <a:gd name="T30" fmla="*/ 3 w 776"/>
                  <a:gd name="T31" fmla="*/ 4 h 2368"/>
                  <a:gd name="T32" fmla="*/ 3 w 776"/>
                  <a:gd name="T33" fmla="*/ 5 h 2368"/>
                  <a:gd name="T34" fmla="*/ 3 w 776"/>
                  <a:gd name="T35" fmla="*/ 6 h 2368"/>
                  <a:gd name="T36" fmla="*/ 3 w 776"/>
                  <a:gd name="T37" fmla="*/ 6 h 2368"/>
                  <a:gd name="T38" fmla="*/ 3 w 776"/>
                  <a:gd name="T39" fmla="*/ 6 h 2368"/>
                  <a:gd name="T40" fmla="*/ 3 w 776"/>
                  <a:gd name="T41" fmla="*/ 7 h 2368"/>
                  <a:gd name="T42" fmla="*/ 3 w 776"/>
                  <a:gd name="T43" fmla="*/ 7 h 2368"/>
                  <a:gd name="T44" fmla="*/ 3 w 776"/>
                  <a:gd name="T45" fmla="*/ 7 h 2368"/>
                  <a:gd name="T46" fmla="*/ 3 w 776"/>
                  <a:gd name="T47" fmla="*/ 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9" name="Arc 122">
                <a:extLst>
                  <a:ext uri="{FF2B5EF4-FFF2-40B4-BE49-F238E27FC236}">
                    <a16:creationId xmlns:a16="http://schemas.microsoft.com/office/drawing/2014/main" xmlns="" id="{9D398782-9162-404C-9802-B3846D5F0C8A}"/>
                  </a:ext>
                </a:extLst>
              </p:cNvPr>
              <p:cNvSpPr>
                <a:spLocks/>
              </p:cNvSpPr>
              <p:nvPr/>
            </p:nvSpPr>
            <p:spPr bwMode="hidden">
              <a:xfrm flipH="1">
                <a:off x="1054" y="1851"/>
                <a:ext cx="2122" cy="2304"/>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 name="Arc 123">
                <a:extLst>
                  <a:ext uri="{FF2B5EF4-FFF2-40B4-BE49-F238E27FC236}">
                    <a16:creationId xmlns:a16="http://schemas.microsoft.com/office/drawing/2014/main" xmlns="" id="{9E867492-1CBD-44E6-B24C-9FA7B85EDBA5}"/>
                  </a:ext>
                </a:extLst>
              </p:cNvPr>
              <p:cNvSpPr>
                <a:spLocks/>
              </p:cNvSpPr>
              <p:nvPr/>
            </p:nvSpPr>
            <p:spPr bwMode="hidden">
              <a:xfrm flipH="1">
                <a:off x="1266" y="1480"/>
                <a:ext cx="1244" cy="2379"/>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 name="Arc 124">
                <a:extLst>
                  <a:ext uri="{FF2B5EF4-FFF2-40B4-BE49-F238E27FC236}">
                    <a16:creationId xmlns:a16="http://schemas.microsoft.com/office/drawing/2014/main" xmlns="" id="{5B4C47ED-2CE0-4E98-8B1A-6CC1E1106B02}"/>
                  </a:ext>
                </a:extLst>
              </p:cNvPr>
              <p:cNvSpPr>
                <a:spLocks/>
              </p:cNvSpPr>
              <p:nvPr/>
            </p:nvSpPr>
            <p:spPr bwMode="hidden">
              <a:xfrm flipH="1">
                <a:off x="210" y="1169"/>
                <a:ext cx="2376" cy="2379"/>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 name="Arc 125">
                <a:extLst>
                  <a:ext uri="{FF2B5EF4-FFF2-40B4-BE49-F238E27FC236}">
                    <a16:creationId xmlns:a16="http://schemas.microsoft.com/office/drawing/2014/main" xmlns="" id="{60E7770A-7A56-4AEE-9A15-9CA551BD5AEE}"/>
                  </a:ext>
                </a:extLst>
              </p:cNvPr>
              <p:cNvSpPr>
                <a:spLocks/>
              </p:cNvSpPr>
              <p:nvPr/>
            </p:nvSpPr>
            <p:spPr bwMode="hidden">
              <a:xfrm>
                <a:off x="2840" y="1503"/>
                <a:ext cx="381" cy="237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 name="Arc 126">
                <a:extLst>
                  <a:ext uri="{FF2B5EF4-FFF2-40B4-BE49-F238E27FC236}">
                    <a16:creationId xmlns:a16="http://schemas.microsoft.com/office/drawing/2014/main" xmlns="" id="{5242E843-A987-4E3B-B551-EE68DBF74836}"/>
                  </a:ext>
                </a:extLst>
              </p:cNvPr>
              <p:cNvSpPr>
                <a:spLocks/>
              </p:cNvSpPr>
              <p:nvPr/>
            </p:nvSpPr>
            <p:spPr bwMode="hidden">
              <a:xfrm>
                <a:off x="2940" y="1492"/>
                <a:ext cx="1004" cy="237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4" name="Freeform 127">
                <a:extLst>
                  <a:ext uri="{FF2B5EF4-FFF2-40B4-BE49-F238E27FC236}">
                    <a16:creationId xmlns:a16="http://schemas.microsoft.com/office/drawing/2014/main" xmlns="" id="{B5AED2CB-176E-48A6-B043-0D5CBAD06A9D}"/>
                  </a:ext>
                </a:extLst>
              </p:cNvPr>
              <p:cNvSpPr>
                <a:spLocks/>
              </p:cNvSpPr>
              <p:nvPr/>
            </p:nvSpPr>
            <p:spPr bwMode="hidden">
              <a:xfrm>
                <a:off x="3300" y="2635"/>
                <a:ext cx="485" cy="1479"/>
              </a:xfrm>
              <a:custGeom>
                <a:avLst/>
                <a:gdLst>
                  <a:gd name="T0" fmla="*/ 0 w 776"/>
                  <a:gd name="T1" fmla="*/ 1 h 2368"/>
                  <a:gd name="T2" fmla="*/ 1 w 776"/>
                  <a:gd name="T3" fmla="*/ 1 h 2368"/>
                  <a:gd name="T4" fmla="*/ 1 w 776"/>
                  <a:gd name="T5" fmla="*/ 1 h 2368"/>
                  <a:gd name="T6" fmla="*/ 1 w 776"/>
                  <a:gd name="T7" fmla="*/ 1 h 2368"/>
                  <a:gd name="T8" fmla="*/ 1 w 776"/>
                  <a:gd name="T9" fmla="*/ 1 h 2368"/>
                  <a:gd name="T10" fmla="*/ 2 w 776"/>
                  <a:gd name="T11" fmla="*/ 1 h 2368"/>
                  <a:gd name="T12" fmla="*/ 1 w 776"/>
                  <a:gd name="T13" fmla="*/ 1 h 2368"/>
                  <a:gd name="T14" fmla="*/ 2 w 776"/>
                  <a:gd name="T15" fmla="*/ 1 h 2368"/>
                  <a:gd name="T16" fmla="*/ 2 w 776"/>
                  <a:gd name="T17" fmla="*/ 2 h 2368"/>
                  <a:gd name="T18" fmla="*/ 2 w 776"/>
                  <a:gd name="T19" fmla="*/ 2 h 2368"/>
                  <a:gd name="T20" fmla="*/ 2 w 776"/>
                  <a:gd name="T21" fmla="*/ 2 h 2368"/>
                  <a:gd name="T22" fmla="*/ 2 w 776"/>
                  <a:gd name="T23" fmla="*/ 2 h 2368"/>
                  <a:gd name="T24" fmla="*/ 2 w 776"/>
                  <a:gd name="T25" fmla="*/ 3 h 2368"/>
                  <a:gd name="T26" fmla="*/ 3 w 776"/>
                  <a:gd name="T27" fmla="*/ 4 h 2368"/>
                  <a:gd name="T28" fmla="*/ 3 w 776"/>
                  <a:gd name="T29" fmla="*/ 4 h 2368"/>
                  <a:gd name="T30" fmla="*/ 3 w 776"/>
                  <a:gd name="T31" fmla="*/ 4 h 2368"/>
                  <a:gd name="T32" fmla="*/ 3 w 776"/>
                  <a:gd name="T33" fmla="*/ 5 h 2368"/>
                  <a:gd name="T34" fmla="*/ 3 w 776"/>
                  <a:gd name="T35" fmla="*/ 6 h 2368"/>
                  <a:gd name="T36" fmla="*/ 3 w 776"/>
                  <a:gd name="T37" fmla="*/ 6 h 2368"/>
                  <a:gd name="T38" fmla="*/ 3 w 776"/>
                  <a:gd name="T39" fmla="*/ 6 h 2368"/>
                  <a:gd name="T40" fmla="*/ 3 w 776"/>
                  <a:gd name="T41" fmla="*/ 7 h 2368"/>
                  <a:gd name="T42" fmla="*/ 3 w 776"/>
                  <a:gd name="T43" fmla="*/ 7 h 2368"/>
                  <a:gd name="T44" fmla="*/ 3 w 776"/>
                  <a:gd name="T45" fmla="*/ 7 h 2368"/>
                  <a:gd name="T46" fmla="*/ 3 w 776"/>
                  <a:gd name="T47" fmla="*/ 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5" name="Freeform 128">
                <a:extLst>
                  <a:ext uri="{FF2B5EF4-FFF2-40B4-BE49-F238E27FC236}">
                    <a16:creationId xmlns:a16="http://schemas.microsoft.com/office/drawing/2014/main" xmlns="" id="{CA59332E-5B19-4403-943A-97A7FBFD93E4}"/>
                  </a:ext>
                </a:extLst>
              </p:cNvPr>
              <p:cNvSpPr>
                <a:spLocks/>
              </p:cNvSpPr>
              <p:nvPr/>
            </p:nvSpPr>
            <p:spPr bwMode="hidden">
              <a:xfrm rot="19660755" flipV="1">
                <a:off x="2547" y="2149"/>
                <a:ext cx="441" cy="83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 name="Freeform 129">
                <a:extLst>
                  <a:ext uri="{FF2B5EF4-FFF2-40B4-BE49-F238E27FC236}">
                    <a16:creationId xmlns:a16="http://schemas.microsoft.com/office/drawing/2014/main" xmlns="" id="{0FDA84CA-2CFB-4E60-A526-C95841AFE4D1}"/>
                  </a:ext>
                </a:extLst>
              </p:cNvPr>
              <p:cNvSpPr>
                <a:spLocks/>
              </p:cNvSpPr>
              <p:nvPr/>
            </p:nvSpPr>
            <p:spPr bwMode="hidden">
              <a:xfrm flipH="1">
                <a:off x="489" y="2503"/>
                <a:ext cx="1085" cy="1524"/>
              </a:xfrm>
              <a:custGeom>
                <a:avLst/>
                <a:gdLst>
                  <a:gd name="T0" fmla="*/ 0 w 776"/>
                  <a:gd name="T1" fmla="*/ 1 h 2368"/>
                  <a:gd name="T2" fmla="*/ 13428 w 776"/>
                  <a:gd name="T3" fmla="*/ 1 h 2368"/>
                  <a:gd name="T4" fmla="*/ 5327 w 776"/>
                  <a:gd name="T5" fmla="*/ 1 h 2368"/>
                  <a:gd name="T6" fmla="*/ 18775 w 776"/>
                  <a:gd name="T7" fmla="*/ 1 h 2368"/>
                  <a:gd name="T8" fmla="*/ 10709 w 776"/>
                  <a:gd name="T9" fmla="*/ 2 h 2368"/>
                  <a:gd name="T10" fmla="*/ 21444 w 776"/>
                  <a:gd name="T11" fmla="*/ 2 h 2368"/>
                  <a:gd name="T12" fmla="*/ 16064 w 776"/>
                  <a:gd name="T13" fmla="*/ 3 h 2368"/>
                  <a:gd name="T14" fmla="*/ 26787 w 776"/>
                  <a:gd name="T15" fmla="*/ 3 h 2368"/>
                  <a:gd name="T16" fmla="*/ 21444 w 776"/>
                  <a:gd name="T17" fmla="*/ 3 h 2368"/>
                  <a:gd name="T18" fmla="*/ 29482 w 776"/>
                  <a:gd name="T19" fmla="*/ 3 h 2368"/>
                  <a:gd name="T20" fmla="*/ 26787 w 776"/>
                  <a:gd name="T21" fmla="*/ 4 h 2368"/>
                  <a:gd name="T22" fmla="*/ 32142 w 776"/>
                  <a:gd name="T23" fmla="*/ 4 h 2368"/>
                  <a:gd name="T24" fmla="*/ 32142 w 776"/>
                  <a:gd name="T25" fmla="*/ 5 h 2368"/>
                  <a:gd name="T26" fmla="*/ 37509 w 776"/>
                  <a:gd name="T27" fmla="*/ 6 h 2368"/>
                  <a:gd name="T28" fmla="*/ 34809 w 776"/>
                  <a:gd name="T29" fmla="*/ 6 h 2368"/>
                  <a:gd name="T30" fmla="*/ 40208 w 776"/>
                  <a:gd name="T31" fmla="*/ 6 h 2368"/>
                  <a:gd name="T32" fmla="*/ 37509 w 776"/>
                  <a:gd name="T33" fmla="*/ 8 h 2368"/>
                  <a:gd name="T34" fmla="*/ 40208 w 776"/>
                  <a:gd name="T35" fmla="*/ 8 h 2368"/>
                  <a:gd name="T36" fmla="*/ 37509 w 776"/>
                  <a:gd name="T37" fmla="*/ 9 h 2368"/>
                  <a:gd name="T38" fmla="*/ 42890 w 776"/>
                  <a:gd name="T39" fmla="*/ 10 h 2368"/>
                  <a:gd name="T40" fmla="*/ 40208 w 776"/>
                  <a:gd name="T41" fmla="*/ 10 h 2368"/>
                  <a:gd name="T42" fmla="*/ 42890 w 776"/>
                  <a:gd name="T43" fmla="*/ 11 h 2368"/>
                  <a:gd name="T44" fmla="*/ 40208 w 776"/>
                  <a:gd name="T45" fmla="*/ 11 h 2368"/>
                  <a:gd name="T46" fmla="*/ 42890 w 776"/>
                  <a:gd name="T47" fmla="*/ 1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 name="Freeform 130">
                <a:extLst>
                  <a:ext uri="{FF2B5EF4-FFF2-40B4-BE49-F238E27FC236}">
                    <a16:creationId xmlns:a16="http://schemas.microsoft.com/office/drawing/2014/main" xmlns="" id="{1472E895-B11C-46E8-BA27-0A278AE392A6}"/>
                  </a:ext>
                </a:extLst>
              </p:cNvPr>
              <p:cNvSpPr>
                <a:spLocks/>
              </p:cNvSpPr>
              <p:nvPr/>
            </p:nvSpPr>
            <p:spPr bwMode="hidden">
              <a:xfrm flipH="1">
                <a:off x="1000" y="893"/>
                <a:ext cx="696" cy="1524"/>
              </a:xfrm>
              <a:custGeom>
                <a:avLst/>
                <a:gdLst>
                  <a:gd name="T0" fmla="*/ 0 w 776"/>
                  <a:gd name="T1" fmla="*/ 1 h 2368"/>
                  <a:gd name="T2" fmla="*/ 65 w 776"/>
                  <a:gd name="T3" fmla="*/ 1 h 2368"/>
                  <a:gd name="T4" fmla="*/ 26 w 776"/>
                  <a:gd name="T5" fmla="*/ 1 h 2368"/>
                  <a:gd name="T6" fmla="*/ 91 w 776"/>
                  <a:gd name="T7" fmla="*/ 1 h 2368"/>
                  <a:gd name="T8" fmla="*/ 52 w 776"/>
                  <a:gd name="T9" fmla="*/ 2 h 2368"/>
                  <a:gd name="T10" fmla="*/ 104 w 776"/>
                  <a:gd name="T11" fmla="*/ 2 h 2368"/>
                  <a:gd name="T12" fmla="*/ 79 w 776"/>
                  <a:gd name="T13" fmla="*/ 3 h 2368"/>
                  <a:gd name="T14" fmla="*/ 129 w 776"/>
                  <a:gd name="T15" fmla="*/ 3 h 2368"/>
                  <a:gd name="T16" fmla="*/ 104 w 776"/>
                  <a:gd name="T17" fmla="*/ 3 h 2368"/>
                  <a:gd name="T18" fmla="*/ 144 w 776"/>
                  <a:gd name="T19" fmla="*/ 3 h 2368"/>
                  <a:gd name="T20" fmla="*/ 129 w 776"/>
                  <a:gd name="T21" fmla="*/ 4 h 2368"/>
                  <a:gd name="T22" fmla="*/ 156 w 776"/>
                  <a:gd name="T23" fmla="*/ 4 h 2368"/>
                  <a:gd name="T24" fmla="*/ 156 w 776"/>
                  <a:gd name="T25" fmla="*/ 5 h 2368"/>
                  <a:gd name="T26" fmla="*/ 183 w 776"/>
                  <a:gd name="T27" fmla="*/ 6 h 2368"/>
                  <a:gd name="T28" fmla="*/ 169 w 776"/>
                  <a:gd name="T29" fmla="*/ 6 h 2368"/>
                  <a:gd name="T30" fmla="*/ 194 w 776"/>
                  <a:gd name="T31" fmla="*/ 6 h 2368"/>
                  <a:gd name="T32" fmla="*/ 183 w 776"/>
                  <a:gd name="T33" fmla="*/ 8 h 2368"/>
                  <a:gd name="T34" fmla="*/ 194 w 776"/>
                  <a:gd name="T35" fmla="*/ 8 h 2368"/>
                  <a:gd name="T36" fmla="*/ 183 w 776"/>
                  <a:gd name="T37" fmla="*/ 9 h 2368"/>
                  <a:gd name="T38" fmla="*/ 208 w 776"/>
                  <a:gd name="T39" fmla="*/ 10 h 2368"/>
                  <a:gd name="T40" fmla="*/ 194 w 776"/>
                  <a:gd name="T41" fmla="*/ 10 h 2368"/>
                  <a:gd name="T42" fmla="*/ 208 w 776"/>
                  <a:gd name="T43" fmla="*/ 11 h 2368"/>
                  <a:gd name="T44" fmla="*/ 194 w 776"/>
                  <a:gd name="T45" fmla="*/ 11 h 2368"/>
                  <a:gd name="T46" fmla="*/ 208 w 776"/>
                  <a:gd name="T47" fmla="*/ 1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8" name="Freeform 131">
                <a:extLst>
                  <a:ext uri="{FF2B5EF4-FFF2-40B4-BE49-F238E27FC236}">
                    <a16:creationId xmlns:a16="http://schemas.microsoft.com/office/drawing/2014/main" xmlns="" id="{5602C8D8-485B-4268-A889-DFBC7E8AFF56}"/>
                  </a:ext>
                </a:extLst>
              </p:cNvPr>
              <p:cNvSpPr>
                <a:spLocks/>
              </p:cNvSpPr>
              <p:nvPr/>
            </p:nvSpPr>
            <p:spPr bwMode="hidden">
              <a:xfrm>
                <a:off x="4401" y="2279"/>
                <a:ext cx="1007" cy="1600"/>
              </a:xfrm>
              <a:custGeom>
                <a:avLst/>
                <a:gdLst>
                  <a:gd name="T0" fmla="*/ 0 w 776"/>
                  <a:gd name="T1" fmla="*/ 1 h 2368"/>
                  <a:gd name="T2" fmla="*/ 5468 w 776"/>
                  <a:gd name="T3" fmla="*/ 1 h 2368"/>
                  <a:gd name="T4" fmla="*/ 2193 w 776"/>
                  <a:gd name="T5" fmla="*/ 1 h 2368"/>
                  <a:gd name="T6" fmla="*/ 7652 w 776"/>
                  <a:gd name="T7" fmla="*/ 1 h 2368"/>
                  <a:gd name="T8" fmla="*/ 4374 w 776"/>
                  <a:gd name="T9" fmla="*/ 3 h 2368"/>
                  <a:gd name="T10" fmla="*/ 8744 w 776"/>
                  <a:gd name="T11" fmla="*/ 3 h 2368"/>
                  <a:gd name="T12" fmla="*/ 6562 w 776"/>
                  <a:gd name="T13" fmla="*/ 4 h 2368"/>
                  <a:gd name="T14" fmla="*/ 10945 w 776"/>
                  <a:gd name="T15" fmla="*/ 5 h 2368"/>
                  <a:gd name="T16" fmla="*/ 8744 w 776"/>
                  <a:gd name="T17" fmla="*/ 5 h 2368"/>
                  <a:gd name="T18" fmla="*/ 12049 w 776"/>
                  <a:gd name="T19" fmla="*/ 6 h 2368"/>
                  <a:gd name="T20" fmla="*/ 10945 w 776"/>
                  <a:gd name="T21" fmla="*/ 7 h 2368"/>
                  <a:gd name="T22" fmla="*/ 13118 w 776"/>
                  <a:gd name="T23" fmla="*/ 7 h 2368"/>
                  <a:gd name="T24" fmla="*/ 13118 w 776"/>
                  <a:gd name="T25" fmla="*/ 8 h 2368"/>
                  <a:gd name="T26" fmla="*/ 15326 w 776"/>
                  <a:gd name="T27" fmla="*/ 10 h 2368"/>
                  <a:gd name="T28" fmla="*/ 14233 w 776"/>
                  <a:gd name="T29" fmla="*/ 11 h 2368"/>
                  <a:gd name="T30" fmla="*/ 16416 w 776"/>
                  <a:gd name="T31" fmla="*/ 12 h 2368"/>
                  <a:gd name="T32" fmla="*/ 15326 w 776"/>
                  <a:gd name="T33" fmla="*/ 14 h 2368"/>
                  <a:gd name="T34" fmla="*/ 16416 w 776"/>
                  <a:gd name="T35" fmla="*/ 15 h 2368"/>
                  <a:gd name="T36" fmla="*/ 15326 w 776"/>
                  <a:gd name="T37" fmla="*/ 16 h 2368"/>
                  <a:gd name="T38" fmla="*/ 17525 w 776"/>
                  <a:gd name="T39" fmla="*/ 16 h 2368"/>
                  <a:gd name="T40" fmla="*/ 16416 w 776"/>
                  <a:gd name="T41" fmla="*/ 18 h 2368"/>
                  <a:gd name="T42" fmla="*/ 17525 w 776"/>
                  <a:gd name="T43" fmla="*/ 20 h 2368"/>
                  <a:gd name="T44" fmla="*/ 16416 w 776"/>
                  <a:gd name="T45" fmla="*/ 20 h 2368"/>
                  <a:gd name="T46" fmla="*/ 17525 w 776"/>
                  <a:gd name="T47" fmla="*/ 2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 name="Freeform 132">
                <a:extLst>
                  <a:ext uri="{FF2B5EF4-FFF2-40B4-BE49-F238E27FC236}">
                    <a16:creationId xmlns:a16="http://schemas.microsoft.com/office/drawing/2014/main" xmlns="" id="{A142B904-514D-4FD2-99C6-0E0C1AC3D12E}"/>
                  </a:ext>
                </a:extLst>
              </p:cNvPr>
              <p:cNvSpPr>
                <a:spLocks/>
              </p:cNvSpPr>
              <p:nvPr/>
            </p:nvSpPr>
            <p:spPr bwMode="hidden">
              <a:xfrm>
                <a:off x="3878" y="1470"/>
                <a:ext cx="1518" cy="1067"/>
              </a:xfrm>
              <a:custGeom>
                <a:avLst/>
                <a:gdLst>
                  <a:gd name="T0" fmla="*/ 0 w 776"/>
                  <a:gd name="T1" fmla="*/ 0 h 2368"/>
                  <a:gd name="T2" fmla="*/ 752390 w 776"/>
                  <a:gd name="T3" fmla="*/ 0 h 2368"/>
                  <a:gd name="T4" fmla="*/ 301859 w 776"/>
                  <a:gd name="T5" fmla="*/ 0 h 2368"/>
                  <a:gd name="T6" fmla="*/ 1054570 w 776"/>
                  <a:gd name="T7" fmla="*/ 0 h 2368"/>
                  <a:gd name="T8" fmla="*/ 604123 w 776"/>
                  <a:gd name="T9" fmla="*/ 0 h 2368"/>
                  <a:gd name="T10" fmla="*/ 1205529 w 776"/>
                  <a:gd name="T11" fmla="*/ 0 h 2368"/>
                  <a:gd name="T12" fmla="*/ 903548 w 776"/>
                  <a:gd name="T13" fmla="*/ 0 h 2368"/>
                  <a:gd name="T14" fmla="*/ 1507620 w 776"/>
                  <a:gd name="T15" fmla="*/ 0 h 2368"/>
                  <a:gd name="T16" fmla="*/ 1205529 w 776"/>
                  <a:gd name="T17" fmla="*/ 0 h 2368"/>
                  <a:gd name="T18" fmla="*/ 1658127 w 776"/>
                  <a:gd name="T19" fmla="*/ 0 h 2368"/>
                  <a:gd name="T20" fmla="*/ 1507620 w 776"/>
                  <a:gd name="T21" fmla="*/ 0 h 2368"/>
                  <a:gd name="T22" fmla="*/ 1809080 w 776"/>
                  <a:gd name="T23" fmla="*/ 0 h 2368"/>
                  <a:gd name="T24" fmla="*/ 1809080 w 776"/>
                  <a:gd name="T25" fmla="*/ 0 h 2368"/>
                  <a:gd name="T26" fmla="*/ 2110396 w 776"/>
                  <a:gd name="T27" fmla="*/ 0 h 2368"/>
                  <a:gd name="T28" fmla="*/ 1960039 w 776"/>
                  <a:gd name="T29" fmla="*/ 0 h 2368"/>
                  <a:gd name="T30" fmla="*/ 2259613 w 776"/>
                  <a:gd name="T31" fmla="*/ 0 h 2368"/>
                  <a:gd name="T32" fmla="*/ 2110396 w 776"/>
                  <a:gd name="T33" fmla="*/ 0 h 2368"/>
                  <a:gd name="T34" fmla="*/ 2259613 w 776"/>
                  <a:gd name="T35" fmla="*/ 0 h 2368"/>
                  <a:gd name="T36" fmla="*/ 2110396 w 776"/>
                  <a:gd name="T37" fmla="*/ 0 h 2368"/>
                  <a:gd name="T38" fmla="*/ 2410510 w 776"/>
                  <a:gd name="T39" fmla="*/ 0 h 2368"/>
                  <a:gd name="T40" fmla="*/ 2259613 w 776"/>
                  <a:gd name="T41" fmla="*/ 0 h 2368"/>
                  <a:gd name="T42" fmla="*/ 2410510 w 776"/>
                  <a:gd name="T43" fmla="*/ 0 h 2368"/>
                  <a:gd name="T44" fmla="*/ 2259613 w 776"/>
                  <a:gd name="T45" fmla="*/ 0 h 2368"/>
                  <a:gd name="T46" fmla="*/ 241051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 name="Freeform 133">
                <a:extLst>
                  <a:ext uri="{FF2B5EF4-FFF2-40B4-BE49-F238E27FC236}">
                    <a16:creationId xmlns:a16="http://schemas.microsoft.com/office/drawing/2014/main" xmlns="" id="{5EEDF096-6D3A-408F-B7AC-8FA95B1A3AB1}"/>
                  </a:ext>
                </a:extLst>
              </p:cNvPr>
              <p:cNvSpPr>
                <a:spLocks/>
              </p:cNvSpPr>
              <p:nvPr/>
            </p:nvSpPr>
            <p:spPr bwMode="hidden">
              <a:xfrm>
                <a:off x="3934" y="337"/>
                <a:ext cx="664" cy="1434"/>
              </a:xfrm>
              <a:custGeom>
                <a:avLst/>
                <a:gdLst>
                  <a:gd name="T0" fmla="*/ 0 w 776"/>
                  <a:gd name="T1" fmla="*/ 1 h 2368"/>
                  <a:gd name="T2" fmla="*/ 37 w 776"/>
                  <a:gd name="T3" fmla="*/ 1 h 2368"/>
                  <a:gd name="T4" fmla="*/ 15 w 776"/>
                  <a:gd name="T5" fmla="*/ 1 h 2368"/>
                  <a:gd name="T6" fmla="*/ 52 w 776"/>
                  <a:gd name="T7" fmla="*/ 1 h 2368"/>
                  <a:gd name="T8" fmla="*/ 29 w 776"/>
                  <a:gd name="T9" fmla="*/ 1 h 2368"/>
                  <a:gd name="T10" fmla="*/ 58 w 776"/>
                  <a:gd name="T11" fmla="*/ 1 h 2368"/>
                  <a:gd name="T12" fmla="*/ 44 w 776"/>
                  <a:gd name="T13" fmla="*/ 1 h 2368"/>
                  <a:gd name="T14" fmla="*/ 74 w 776"/>
                  <a:gd name="T15" fmla="*/ 1 h 2368"/>
                  <a:gd name="T16" fmla="*/ 58 w 776"/>
                  <a:gd name="T17" fmla="*/ 1 h 2368"/>
                  <a:gd name="T18" fmla="*/ 80 w 776"/>
                  <a:gd name="T19" fmla="*/ 1 h 2368"/>
                  <a:gd name="T20" fmla="*/ 74 w 776"/>
                  <a:gd name="T21" fmla="*/ 2 h 2368"/>
                  <a:gd name="T22" fmla="*/ 89 w 776"/>
                  <a:gd name="T23" fmla="*/ 2 h 2368"/>
                  <a:gd name="T24" fmla="*/ 89 w 776"/>
                  <a:gd name="T25" fmla="*/ 2 h 2368"/>
                  <a:gd name="T26" fmla="*/ 104 w 776"/>
                  <a:gd name="T27" fmla="*/ 2 h 2368"/>
                  <a:gd name="T28" fmla="*/ 97 w 776"/>
                  <a:gd name="T29" fmla="*/ 3 h 2368"/>
                  <a:gd name="T30" fmla="*/ 110 w 776"/>
                  <a:gd name="T31" fmla="*/ 3 h 2368"/>
                  <a:gd name="T32" fmla="*/ 104 w 776"/>
                  <a:gd name="T33" fmla="*/ 4 h 2368"/>
                  <a:gd name="T34" fmla="*/ 110 w 776"/>
                  <a:gd name="T35" fmla="*/ 4 h 2368"/>
                  <a:gd name="T36" fmla="*/ 104 w 776"/>
                  <a:gd name="T37" fmla="*/ 4 h 2368"/>
                  <a:gd name="T38" fmla="*/ 119 w 776"/>
                  <a:gd name="T39" fmla="*/ 4 h 2368"/>
                  <a:gd name="T40" fmla="*/ 110 w 776"/>
                  <a:gd name="T41" fmla="*/ 5 h 2368"/>
                  <a:gd name="T42" fmla="*/ 119 w 776"/>
                  <a:gd name="T43" fmla="*/ 5 h 2368"/>
                  <a:gd name="T44" fmla="*/ 110 w 776"/>
                  <a:gd name="T45" fmla="*/ 5 h 2368"/>
                  <a:gd name="T46" fmla="*/ 119 w 776"/>
                  <a:gd name="T47" fmla="*/ 6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1" name="Freeform 134">
                <a:extLst>
                  <a:ext uri="{FF2B5EF4-FFF2-40B4-BE49-F238E27FC236}">
                    <a16:creationId xmlns:a16="http://schemas.microsoft.com/office/drawing/2014/main" xmlns="" id="{F5AF9342-39B2-4599-B86A-F60DEC29EE8C}"/>
                  </a:ext>
                </a:extLst>
              </p:cNvPr>
              <p:cNvSpPr>
                <a:spLocks/>
              </p:cNvSpPr>
              <p:nvPr/>
            </p:nvSpPr>
            <p:spPr bwMode="hidden">
              <a:xfrm rot="1346631" flipH="1">
                <a:off x="1702" y="1506"/>
                <a:ext cx="440" cy="837"/>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20615" name="Rectangle 135"/>
          <p:cNvSpPr>
            <a:spLocks noGrp="1" noChangeArrowheads="1"/>
          </p:cNvSpPr>
          <p:nvPr>
            <p:ph type="ctrTitle" sz="quarter"/>
          </p:nvPr>
        </p:nvSpPr>
        <p:spPr>
          <a:xfrm>
            <a:off x="914400" y="1827214"/>
            <a:ext cx="10363200" cy="1627187"/>
          </a:xfrm>
        </p:spPr>
        <p:txBody>
          <a:bodyPr/>
          <a:lstStyle>
            <a:lvl1pPr>
              <a:defRPr/>
            </a:lvl1pPr>
          </a:lstStyle>
          <a:p>
            <a:pPr lvl="0"/>
            <a:r>
              <a:rPr lang="en-US" noProof="0"/>
              <a:t>Click to edit Master title style</a:t>
            </a:r>
          </a:p>
        </p:txBody>
      </p:sp>
      <p:sp>
        <p:nvSpPr>
          <p:cNvPr id="20616" name="Rectangle 136"/>
          <p:cNvSpPr>
            <a:spLocks noGrp="1" noChangeArrowheads="1"/>
          </p:cNvSpPr>
          <p:nvPr>
            <p:ph type="subTitle" sz="quarter"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
        <p:nvSpPr>
          <p:cNvPr id="137" name="Rectangle 137">
            <a:extLst>
              <a:ext uri="{FF2B5EF4-FFF2-40B4-BE49-F238E27FC236}">
                <a16:creationId xmlns:a16="http://schemas.microsoft.com/office/drawing/2014/main" xmlns="" id="{3E2505C2-54B4-4936-8C11-98D351942A35}"/>
              </a:ext>
            </a:extLst>
          </p:cNvPr>
          <p:cNvSpPr>
            <a:spLocks noGrp="1" noChangeArrowheads="1"/>
          </p:cNvSpPr>
          <p:nvPr>
            <p:ph type="dt" sz="quarter" idx="10"/>
          </p:nvPr>
        </p:nvSpPr>
        <p:spPr/>
        <p:txBody>
          <a:bodyPr/>
          <a:lstStyle>
            <a:lvl1pPr>
              <a:defRPr/>
            </a:lvl1pPr>
          </a:lstStyle>
          <a:p>
            <a:pPr>
              <a:defRPr/>
            </a:pPr>
            <a:endParaRPr lang="en-US"/>
          </a:p>
        </p:txBody>
      </p:sp>
      <p:sp>
        <p:nvSpPr>
          <p:cNvPr id="138" name="Rectangle 138">
            <a:extLst>
              <a:ext uri="{FF2B5EF4-FFF2-40B4-BE49-F238E27FC236}">
                <a16:creationId xmlns:a16="http://schemas.microsoft.com/office/drawing/2014/main" xmlns="" id="{20701B3E-5799-4ED5-9E31-9F5EAD0EE8E9}"/>
              </a:ext>
            </a:extLst>
          </p:cNvPr>
          <p:cNvSpPr>
            <a:spLocks noGrp="1" noChangeArrowheads="1"/>
          </p:cNvSpPr>
          <p:nvPr>
            <p:ph type="ftr" sz="quarter" idx="11"/>
          </p:nvPr>
        </p:nvSpPr>
        <p:spPr/>
        <p:txBody>
          <a:bodyPr/>
          <a:lstStyle>
            <a:lvl1pPr>
              <a:defRPr/>
            </a:lvl1pPr>
          </a:lstStyle>
          <a:p>
            <a:pPr>
              <a:defRPr/>
            </a:pPr>
            <a:endParaRPr lang="en-US"/>
          </a:p>
        </p:txBody>
      </p:sp>
      <p:sp>
        <p:nvSpPr>
          <p:cNvPr id="139" name="Rectangle 139">
            <a:extLst>
              <a:ext uri="{FF2B5EF4-FFF2-40B4-BE49-F238E27FC236}">
                <a16:creationId xmlns:a16="http://schemas.microsoft.com/office/drawing/2014/main" xmlns="" id="{A5940813-0716-41C4-971C-02EBA1F3A8FF}"/>
              </a:ext>
            </a:extLst>
          </p:cNvPr>
          <p:cNvSpPr>
            <a:spLocks noGrp="1" noChangeArrowheads="1"/>
          </p:cNvSpPr>
          <p:nvPr>
            <p:ph type="sldNum" sz="quarter" idx="12"/>
          </p:nvPr>
        </p:nvSpPr>
        <p:spPr/>
        <p:txBody>
          <a:bodyPr/>
          <a:lstStyle>
            <a:lvl1pPr>
              <a:defRPr/>
            </a:lvl1pPr>
          </a:lstStyle>
          <a:p>
            <a:pPr>
              <a:defRPr/>
            </a:pPr>
            <a:fld id="{ECDAD124-C7C2-4166-B376-76E42BFD867D}" type="slidenum">
              <a:rPr lang="en-US" altLang="en-US"/>
              <a:pPr>
                <a:defRPr/>
              </a:pPr>
              <a:t>‹#›</a:t>
            </a:fld>
            <a:endParaRPr lang="en-US" altLang="en-US"/>
          </a:p>
        </p:txBody>
      </p:sp>
    </p:spTree>
    <p:extLst>
      <p:ext uri="{BB962C8B-B14F-4D97-AF65-F5344CB8AC3E}">
        <p14:creationId xmlns:p14="http://schemas.microsoft.com/office/powerpoint/2010/main" val="604075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9">
            <a:extLst>
              <a:ext uri="{FF2B5EF4-FFF2-40B4-BE49-F238E27FC236}">
                <a16:creationId xmlns:a16="http://schemas.microsoft.com/office/drawing/2014/main" xmlns="" id="{861254D3-63FF-4F1D-B2FD-9ADAAA81DE3B}"/>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140">
            <a:extLst>
              <a:ext uri="{FF2B5EF4-FFF2-40B4-BE49-F238E27FC236}">
                <a16:creationId xmlns:a16="http://schemas.microsoft.com/office/drawing/2014/main" xmlns="" id="{F1266879-4DA8-47B8-82E6-3FDDF3E94C68}"/>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141">
            <a:extLst>
              <a:ext uri="{FF2B5EF4-FFF2-40B4-BE49-F238E27FC236}">
                <a16:creationId xmlns:a16="http://schemas.microsoft.com/office/drawing/2014/main" xmlns="" id="{F1112A45-EC0C-46C0-AA5F-7A6FAE21ED24}"/>
              </a:ext>
            </a:extLst>
          </p:cNvPr>
          <p:cNvSpPr>
            <a:spLocks noGrp="1" noChangeArrowheads="1"/>
          </p:cNvSpPr>
          <p:nvPr>
            <p:ph type="sldNum" sz="quarter" idx="12"/>
          </p:nvPr>
        </p:nvSpPr>
        <p:spPr/>
        <p:txBody>
          <a:bodyPr/>
          <a:lstStyle>
            <a:lvl1pPr>
              <a:defRPr/>
            </a:lvl1pPr>
          </a:lstStyle>
          <a:p>
            <a:pPr>
              <a:defRPr/>
            </a:pPr>
            <a:fld id="{13A3CF9C-7410-4CB6-8F93-E076FFA450A1}" type="slidenum">
              <a:rPr lang="en-US" altLang="en-US"/>
              <a:pPr>
                <a:defRPr/>
              </a:pPr>
              <a:t>‹#›</a:t>
            </a:fld>
            <a:endParaRPr lang="en-US" altLang="en-US"/>
          </a:p>
        </p:txBody>
      </p:sp>
    </p:spTree>
    <p:extLst>
      <p:ext uri="{BB962C8B-B14F-4D97-AF65-F5344CB8AC3E}">
        <p14:creationId xmlns:p14="http://schemas.microsoft.com/office/powerpoint/2010/main" val="2828365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301626"/>
            <a:ext cx="2590800" cy="57943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301626"/>
            <a:ext cx="7569200" cy="57943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9">
            <a:extLst>
              <a:ext uri="{FF2B5EF4-FFF2-40B4-BE49-F238E27FC236}">
                <a16:creationId xmlns:a16="http://schemas.microsoft.com/office/drawing/2014/main" xmlns="" id="{68F7897B-F0B1-4D22-9CB5-472B068EA5FA}"/>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140">
            <a:extLst>
              <a:ext uri="{FF2B5EF4-FFF2-40B4-BE49-F238E27FC236}">
                <a16:creationId xmlns:a16="http://schemas.microsoft.com/office/drawing/2014/main" xmlns="" id="{601A2BCA-9F84-4681-82E6-A2F517163F7F}"/>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141">
            <a:extLst>
              <a:ext uri="{FF2B5EF4-FFF2-40B4-BE49-F238E27FC236}">
                <a16:creationId xmlns:a16="http://schemas.microsoft.com/office/drawing/2014/main" xmlns="" id="{7D27AE8C-93EE-4E59-A32D-18761E723E9D}"/>
              </a:ext>
            </a:extLst>
          </p:cNvPr>
          <p:cNvSpPr>
            <a:spLocks noGrp="1" noChangeArrowheads="1"/>
          </p:cNvSpPr>
          <p:nvPr>
            <p:ph type="sldNum" sz="quarter" idx="12"/>
          </p:nvPr>
        </p:nvSpPr>
        <p:spPr/>
        <p:txBody>
          <a:bodyPr/>
          <a:lstStyle>
            <a:lvl1pPr>
              <a:defRPr/>
            </a:lvl1pPr>
          </a:lstStyle>
          <a:p>
            <a:pPr>
              <a:defRPr/>
            </a:pPr>
            <a:fld id="{26B7BEE4-3C38-41C7-8B89-114B5B34A8D9}" type="slidenum">
              <a:rPr lang="en-US" altLang="en-US"/>
              <a:pPr>
                <a:defRPr/>
              </a:pPr>
              <a:t>‹#›</a:t>
            </a:fld>
            <a:endParaRPr lang="en-US" altLang="en-US"/>
          </a:p>
        </p:txBody>
      </p:sp>
    </p:spTree>
    <p:extLst>
      <p:ext uri="{BB962C8B-B14F-4D97-AF65-F5344CB8AC3E}">
        <p14:creationId xmlns:p14="http://schemas.microsoft.com/office/powerpoint/2010/main" val="1645181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39">
            <a:extLst>
              <a:ext uri="{FF2B5EF4-FFF2-40B4-BE49-F238E27FC236}">
                <a16:creationId xmlns:a16="http://schemas.microsoft.com/office/drawing/2014/main" xmlns="" id="{12C86B4A-71B6-4754-BA4A-3A8CF609CA58}"/>
              </a:ext>
            </a:extLst>
          </p:cNvPr>
          <p:cNvSpPr>
            <a:spLocks noGrp="1" noChangeArrowheads="1"/>
          </p:cNvSpPr>
          <p:nvPr>
            <p:ph type="dt" sz="half" idx="10"/>
          </p:nvPr>
        </p:nvSpPr>
        <p:spPr/>
        <p:txBody>
          <a:bodyPr/>
          <a:lstStyle>
            <a:lvl1pPr>
              <a:defRPr/>
            </a:lvl1pPr>
          </a:lstStyle>
          <a:p>
            <a:pPr>
              <a:defRPr/>
            </a:pPr>
            <a:endParaRPr lang="en-US"/>
          </a:p>
        </p:txBody>
      </p:sp>
      <p:sp>
        <p:nvSpPr>
          <p:cNvPr id="7" name="Rectangle 140">
            <a:extLst>
              <a:ext uri="{FF2B5EF4-FFF2-40B4-BE49-F238E27FC236}">
                <a16:creationId xmlns:a16="http://schemas.microsoft.com/office/drawing/2014/main" xmlns="" id="{5993BAF9-1F5C-4177-951E-9443AAF6384E}"/>
              </a:ext>
            </a:extLst>
          </p:cNvPr>
          <p:cNvSpPr>
            <a:spLocks noGrp="1" noChangeArrowheads="1"/>
          </p:cNvSpPr>
          <p:nvPr>
            <p:ph type="ftr" sz="quarter" idx="11"/>
          </p:nvPr>
        </p:nvSpPr>
        <p:spPr/>
        <p:txBody>
          <a:bodyPr/>
          <a:lstStyle>
            <a:lvl1pPr>
              <a:defRPr/>
            </a:lvl1pPr>
          </a:lstStyle>
          <a:p>
            <a:pPr>
              <a:defRPr/>
            </a:pPr>
            <a:endParaRPr lang="en-US"/>
          </a:p>
        </p:txBody>
      </p:sp>
      <p:sp>
        <p:nvSpPr>
          <p:cNvPr id="8" name="Rectangle 141">
            <a:extLst>
              <a:ext uri="{FF2B5EF4-FFF2-40B4-BE49-F238E27FC236}">
                <a16:creationId xmlns:a16="http://schemas.microsoft.com/office/drawing/2014/main" xmlns="" id="{AF649B7B-BC32-483E-AA89-7D66D4387FE3}"/>
              </a:ext>
            </a:extLst>
          </p:cNvPr>
          <p:cNvSpPr>
            <a:spLocks noGrp="1" noChangeArrowheads="1"/>
          </p:cNvSpPr>
          <p:nvPr>
            <p:ph type="sldNum" sz="quarter" idx="12"/>
          </p:nvPr>
        </p:nvSpPr>
        <p:spPr/>
        <p:txBody>
          <a:bodyPr/>
          <a:lstStyle>
            <a:lvl1pPr>
              <a:defRPr/>
            </a:lvl1pPr>
          </a:lstStyle>
          <a:p>
            <a:pPr>
              <a:defRPr/>
            </a:pPr>
            <a:fld id="{74E7B18B-5579-48B8-B85E-A3BEB3F2735F}" type="slidenum">
              <a:rPr lang="en-US" altLang="en-US"/>
              <a:pPr>
                <a:defRPr/>
              </a:pPr>
              <a:t>‹#›</a:t>
            </a:fld>
            <a:endParaRPr lang="en-US" altLang="en-US"/>
          </a:p>
        </p:txBody>
      </p:sp>
    </p:spTree>
    <p:extLst>
      <p:ext uri="{BB962C8B-B14F-4D97-AF65-F5344CB8AC3E}">
        <p14:creationId xmlns:p14="http://schemas.microsoft.com/office/powerpoint/2010/main" val="11703962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09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39">
            <a:extLst>
              <a:ext uri="{FF2B5EF4-FFF2-40B4-BE49-F238E27FC236}">
                <a16:creationId xmlns:a16="http://schemas.microsoft.com/office/drawing/2014/main" xmlns="" id="{7E3C447D-9473-47A0-BC70-6117AC2630E7}"/>
              </a:ext>
            </a:extLst>
          </p:cNvPr>
          <p:cNvSpPr>
            <a:spLocks noGrp="1" noChangeArrowheads="1"/>
          </p:cNvSpPr>
          <p:nvPr>
            <p:ph type="dt" sz="half" idx="10"/>
          </p:nvPr>
        </p:nvSpPr>
        <p:spPr/>
        <p:txBody>
          <a:bodyPr/>
          <a:lstStyle>
            <a:lvl1pPr>
              <a:defRPr/>
            </a:lvl1pPr>
          </a:lstStyle>
          <a:p>
            <a:pPr>
              <a:defRPr/>
            </a:pPr>
            <a:endParaRPr lang="en-US"/>
          </a:p>
        </p:txBody>
      </p:sp>
      <p:sp>
        <p:nvSpPr>
          <p:cNvPr id="8" name="Rectangle 140">
            <a:extLst>
              <a:ext uri="{FF2B5EF4-FFF2-40B4-BE49-F238E27FC236}">
                <a16:creationId xmlns:a16="http://schemas.microsoft.com/office/drawing/2014/main" xmlns="" id="{F3C60820-F923-4DA6-B0B3-FF6831BC1452}"/>
              </a:ext>
            </a:extLst>
          </p:cNvPr>
          <p:cNvSpPr>
            <a:spLocks noGrp="1" noChangeArrowheads="1"/>
          </p:cNvSpPr>
          <p:nvPr>
            <p:ph type="ftr" sz="quarter" idx="11"/>
          </p:nvPr>
        </p:nvSpPr>
        <p:spPr/>
        <p:txBody>
          <a:bodyPr/>
          <a:lstStyle>
            <a:lvl1pPr>
              <a:defRPr/>
            </a:lvl1pPr>
          </a:lstStyle>
          <a:p>
            <a:pPr>
              <a:defRPr/>
            </a:pPr>
            <a:endParaRPr lang="en-US"/>
          </a:p>
        </p:txBody>
      </p:sp>
      <p:sp>
        <p:nvSpPr>
          <p:cNvPr id="9" name="Rectangle 141">
            <a:extLst>
              <a:ext uri="{FF2B5EF4-FFF2-40B4-BE49-F238E27FC236}">
                <a16:creationId xmlns:a16="http://schemas.microsoft.com/office/drawing/2014/main" xmlns="" id="{C784F314-7603-44D3-8B3B-81B8E8180289}"/>
              </a:ext>
            </a:extLst>
          </p:cNvPr>
          <p:cNvSpPr>
            <a:spLocks noGrp="1" noChangeArrowheads="1"/>
          </p:cNvSpPr>
          <p:nvPr>
            <p:ph type="sldNum" sz="quarter" idx="12"/>
          </p:nvPr>
        </p:nvSpPr>
        <p:spPr/>
        <p:txBody>
          <a:bodyPr/>
          <a:lstStyle>
            <a:lvl1pPr>
              <a:defRPr/>
            </a:lvl1pPr>
          </a:lstStyle>
          <a:p>
            <a:pPr>
              <a:defRPr/>
            </a:pPr>
            <a:fld id="{9877EC6A-AC3B-4F43-ABAB-BD9BB13AE9D6}" type="slidenum">
              <a:rPr lang="en-US" altLang="en-US"/>
              <a:pPr>
                <a:defRPr/>
              </a:pPr>
              <a:t>‹#›</a:t>
            </a:fld>
            <a:endParaRPr lang="en-US" altLang="en-US"/>
          </a:p>
        </p:txBody>
      </p:sp>
    </p:spTree>
    <p:extLst>
      <p:ext uri="{BB962C8B-B14F-4D97-AF65-F5344CB8AC3E}">
        <p14:creationId xmlns:p14="http://schemas.microsoft.com/office/powerpoint/2010/main" val="21326519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xmlns="" id="{6041C1AA-0A75-421C-A28A-B8BBEF8B5F33}"/>
              </a:ext>
            </a:extLst>
          </p:cNvPr>
          <p:cNvGrpSpPr>
            <a:grpSpLocks/>
          </p:cNvGrpSpPr>
          <p:nvPr/>
        </p:nvGrpSpPr>
        <p:grpSpPr bwMode="auto">
          <a:xfrm>
            <a:off x="0" y="0"/>
            <a:ext cx="7823200" cy="6858000"/>
            <a:chOff x="0" y="0"/>
            <a:chExt cx="3696" cy="4320"/>
          </a:xfrm>
        </p:grpSpPr>
        <p:sp>
          <p:nvSpPr>
            <p:cNvPr id="5" name="Rectangle 3">
              <a:extLst>
                <a:ext uri="{FF2B5EF4-FFF2-40B4-BE49-F238E27FC236}">
                  <a16:creationId xmlns:a16="http://schemas.microsoft.com/office/drawing/2014/main" xmlns="" id="{B0CAB115-FB14-4519-9EC5-DBB67C7F6FFE}"/>
                </a:ext>
              </a:extLst>
            </p:cNvPr>
            <p:cNvSpPr>
              <a:spLocks noChangeArrowheads="1"/>
            </p:cNvSpPr>
            <p:nvPr/>
          </p:nvSpPr>
          <p:spPr bwMode="auto">
            <a:xfrm>
              <a:off x="0" y="0"/>
              <a:ext cx="2880" cy="4320"/>
            </a:xfrm>
            <a:prstGeom prst="rect">
              <a:avLst/>
            </a:prstGeom>
            <a:solidFill>
              <a:schemeClr val="accent2"/>
            </a:soli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algn="ctr" eaLnBrk="1" hangingPunct="1">
                <a:defRPr/>
              </a:pPr>
              <a:endParaRPr kumimoji="1" lang="vi-VN" altLang="en-US" sz="2400">
                <a:latin typeface="Times New Roman" panose="02020603050405020304" pitchFamily="18" charset="0"/>
              </a:endParaRPr>
            </a:p>
          </p:txBody>
        </p:sp>
        <p:sp>
          <p:nvSpPr>
            <p:cNvPr id="6" name="AutoShape 4">
              <a:extLst>
                <a:ext uri="{FF2B5EF4-FFF2-40B4-BE49-F238E27FC236}">
                  <a16:creationId xmlns:a16="http://schemas.microsoft.com/office/drawing/2014/main" xmlns="" id="{D8ABD1DE-E5CF-4E6F-ADD8-26AACBCDEC90}"/>
                </a:ext>
              </a:extLst>
            </p:cNvPr>
            <p:cNvSpPr>
              <a:spLocks noChangeArrowheads="1"/>
            </p:cNvSpPr>
            <p:nvPr/>
          </p:nvSpPr>
          <p:spPr bwMode="white">
            <a:xfrm>
              <a:off x="432" y="624"/>
              <a:ext cx="3264" cy="1200"/>
            </a:xfrm>
            <a:prstGeom prst="roundRect">
              <a:avLst>
                <a:gd name="adj" fmla="val 50000"/>
              </a:avLst>
            </a:prstGeom>
            <a:solidFill>
              <a:schemeClr val="bg1"/>
            </a:soli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algn="ctr" eaLnBrk="1" hangingPunct="1">
                <a:defRPr/>
              </a:pPr>
              <a:endParaRPr kumimoji="1" lang="vi-VN" altLang="en-US" sz="2400">
                <a:latin typeface="Times New Roman" panose="02020603050405020304" pitchFamily="18" charset="0"/>
              </a:endParaRPr>
            </a:p>
          </p:txBody>
        </p:sp>
      </p:grpSp>
      <p:grpSp>
        <p:nvGrpSpPr>
          <p:cNvPr id="7" name="Group 5">
            <a:extLst>
              <a:ext uri="{FF2B5EF4-FFF2-40B4-BE49-F238E27FC236}">
                <a16:creationId xmlns:a16="http://schemas.microsoft.com/office/drawing/2014/main" xmlns="" id="{34BC48BF-10F7-4FBB-A906-64ABEF89CD63}"/>
              </a:ext>
            </a:extLst>
          </p:cNvPr>
          <p:cNvGrpSpPr>
            <a:grpSpLocks/>
          </p:cNvGrpSpPr>
          <p:nvPr/>
        </p:nvGrpSpPr>
        <p:grpSpPr bwMode="auto">
          <a:xfrm>
            <a:off x="4843463" y="4889500"/>
            <a:ext cx="6502400" cy="319088"/>
            <a:chOff x="2288" y="3080"/>
            <a:chExt cx="3072" cy="201"/>
          </a:xfrm>
        </p:grpSpPr>
        <p:sp>
          <p:nvSpPr>
            <p:cNvPr id="8" name="AutoShape 6">
              <a:extLst>
                <a:ext uri="{FF2B5EF4-FFF2-40B4-BE49-F238E27FC236}">
                  <a16:creationId xmlns:a16="http://schemas.microsoft.com/office/drawing/2014/main" xmlns="" id="{1E376938-F850-48E2-B740-710E9315B6A4}"/>
                </a:ext>
              </a:extLst>
            </p:cNvPr>
            <p:cNvSpPr>
              <a:spLocks noChangeArrowheads="1"/>
            </p:cNvSpPr>
            <p:nvPr/>
          </p:nvSpPr>
          <p:spPr bwMode="auto">
            <a:xfrm flipH="1">
              <a:off x="2288" y="3080"/>
              <a:ext cx="2914" cy="200"/>
            </a:xfrm>
            <a:prstGeom prst="roundRect">
              <a:avLst>
                <a:gd name="adj" fmla="val 0"/>
              </a:avLst>
            </a:prstGeom>
            <a:solidFill>
              <a:schemeClr val="hlink"/>
            </a:soli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sp>
          <p:nvSpPr>
            <p:cNvPr id="9" name="AutoShape 7">
              <a:extLst>
                <a:ext uri="{FF2B5EF4-FFF2-40B4-BE49-F238E27FC236}">
                  <a16:creationId xmlns:a16="http://schemas.microsoft.com/office/drawing/2014/main" xmlns="" id="{7794969A-F280-449E-B1EA-4351888EBDE0}"/>
                </a:ext>
              </a:extLst>
            </p:cNvPr>
            <p:cNvSpPr>
              <a:spLocks noChangeArrowheads="1"/>
            </p:cNvSpPr>
            <p:nvPr/>
          </p:nvSpPr>
          <p:spPr bwMode="auto">
            <a:xfrm>
              <a:off x="5196" y="3080"/>
              <a:ext cx="164" cy="201"/>
            </a:xfrm>
            <a:prstGeom prst="flowChartDelay">
              <a:avLst/>
            </a:prstGeom>
            <a:solidFill>
              <a:schemeClr val="hlink"/>
            </a:soli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grpSp>
      <p:sp>
        <p:nvSpPr>
          <p:cNvPr id="24584" name="Rectangle 8"/>
          <p:cNvSpPr>
            <a:spLocks noGrp="1" noChangeArrowheads="1"/>
          </p:cNvSpPr>
          <p:nvPr>
            <p:ph type="subTitle" idx="1"/>
          </p:nvPr>
        </p:nvSpPr>
        <p:spPr>
          <a:xfrm>
            <a:off x="6231467" y="2927350"/>
            <a:ext cx="5350933" cy="1822450"/>
          </a:xfrm>
        </p:spPr>
        <p:txBody>
          <a:bodyPr anchor="b"/>
          <a:lstStyle>
            <a:lvl1pPr marL="0" indent="0">
              <a:buFont typeface="Wingdings" pitchFamily="2" charset="2"/>
              <a:buNone/>
              <a:defRPr>
                <a:solidFill>
                  <a:schemeClr val="tx2"/>
                </a:solidFill>
              </a:defRPr>
            </a:lvl1pPr>
          </a:lstStyle>
          <a:p>
            <a:pPr lvl="0"/>
            <a:r>
              <a:rPr lang="en-US" noProof="0"/>
              <a:t>Click to edit Master subtitle style</a:t>
            </a:r>
          </a:p>
        </p:txBody>
      </p:sp>
      <p:sp>
        <p:nvSpPr>
          <p:cNvPr id="2458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en-US" noProof="0"/>
              <a:t>Click to edit Master title style</a:t>
            </a:r>
          </a:p>
        </p:txBody>
      </p:sp>
      <p:sp>
        <p:nvSpPr>
          <p:cNvPr id="10" name="Date Placeholder 9">
            <a:extLst>
              <a:ext uri="{FF2B5EF4-FFF2-40B4-BE49-F238E27FC236}">
                <a16:creationId xmlns:a16="http://schemas.microsoft.com/office/drawing/2014/main" xmlns="" id="{EBA5A5FD-6C74-4809-943E-879F73568E93}"/>
              </a:ext>
            </a:extLst>
          </p:cNvPr>
          <p:cNvSpPr>
            <a:spLocks noGrp="1" noChangeArrowheads="1"/>
          </p:cNvSpPr>
          <p:nvPr>
            <p:ph type="dt" sz="quarter" idx="10"/>
          </p:nvPr>
        </p:nvSpPr>
        <p:spPr/>
        <p:txBody>
          <a:bodyPr/>
          <a:lstStyle>
            <a:lvl1pPr>
              <a:defRPr>
                <a:solidFill>
                  <a:schemeClr val="bg1"/>
                </a:solidFill>
              </a:defRPr>
            </a:lvl1pPr>
          </a:lstStyle>
          <a:p>
            <a:pPr>
              <a:defRPr/>
            </a:pPr>
            <a:endParaRPr lang="en-US"/>
          </a:p>
        </p:txBody>
      </p:sp>
      <p:sp>
        <p:nvSpPr>
          <p:cNvPr id="11" name="Footer Placeholder 10">
            <a:extLst>
              <a:ext uri="{FF2B5EF4-FFF2-40B4-BE49-F238E27FC236}">
                <a16:creationId xmlns:a16="http://schemas.microsoft.com/office/drawing/2014/main" xmlns="" id="{857BBFCA-329B-446C-9579-2DEF8D5F83A5}"/>
              </a:ext>
            </a:extLst>
          </p:cNvPr>
          <p:cNvSpPr>
            <a:spLocks noGrp="1" noChangeArrowheads="1"/>
          </p:cNvSpPr>
          <p:nvPr>
            <p:ph type="ftr" sz="quarter" idx="11"/>
          </p:nvPr>
        </p:nvSpPr>
        <p:spPr/>
        <p:txBody>
          <a:bodyPr/>
          <a:lstStyle>
            <a:lvl1pPr algn="r">
              <a:defRPr/>
            </a:lvl1pPr>
          </a:lstStyle>
          <a:p>
            <a:pPr>
              <a:defRPr/>
            </a:pPr>
            <a:endParaRPr lang="en-US"/>
          </a:p>
        </p:txBody>
      </p:sp>
      <p:sp>
        <p:nvSpPr>
          <p:cNvPr id="12" name="Slide Number Placeholder 11">
            <a:extLst>
              <a:ext uri="{FF2B5EF4-FFF2-40B4-BE49-F238E27FC236}">
                <a16:creationId xmlns:a16="http://schemas.microsoft.com/office/drawing/2014/main" xmlns="" id="{C00AAEC1-5701-400A-93BA-E1EACD335440}"/>
              </a:ext>
            </a:extLst>
          </p:cNvPr>
          <p:cNvSpPr>
            <a:spLocks noGrp="1" noChangeArrowheads="1"/>
          </p:cNvSpPr>
          <p:nvPr>
            <p:ph type="sldNum" sz="quarter" idx="12"/>
          </p:nvPr>
        </p:nvSpPr>
        <p:spPr>
          <a:xfrm>
            <a:off x="101600" y="6248400"/>
            <a:ext cx="782638" cy="488950"/>
          </a:xfrm>
        </p:spPr>
        <p:txBody>
          <a:bodyPr anchorCtr="0"/>
          <a:lstStyle>
            <a:lvl1pPr>
              <a:defRPr/>
            </a:lvl1pPr>
          </a:lstStyle>
          <a:p>
            <a:pPr>
              <a:defRPr/>
            </a:pPr>
            <a:fld id="{5FDB7587-70E9-404C-ADCE-3CA0C0930A75}" type="slidenum">
              <a:rPr lang="en-US" altLang="en-US"/>
              <a:pPr>
                <a:defRPr/>
              </a:pPr>
              <a:t>‹#›</a:t>
            </a:fld>
            <a:endParaRPr lang="en-US" altLang="en-US"/>
          </a:p>
        </p:txBody>
      </p:sp>
    </p:spTree>
    <p:extLst>
      <p:ext uri="{BB962C8B-B14F-4D97-AF65-F5344CB8AC3E}">
        <p14:creationId xmlns:p14="http://schemas.microsoft.com/office/powerpoint/2010/main" val="36304611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xmlns="" id="{0396B54F-65FD-45DA-A5BE-3578AE12E9F1}"/>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xmlns="" id="{A6DA3EA5-C328-4345-A019-7EA69ABB8C6E}"/>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xmlns="" id="{0ECA6649-D0AC-4099-BC58-D7F6AD17FB13}"/>
              </a:ext>
            </a:extLst>
          </p:cNvPr>
          <p:cNvSpPr>
            <a:spLocks noGrp="1" noChangeArrowheads="1"/>
          </p:cNvSpPr>
          <p:nvPr>
            <p:ph type="sldNum" sz="quarter" idx="12"/>
          </p:nvPr>
        </p:nvSpPr>
        <p:spPr/>
        <p:txBody>
          <a:bodyPr/>
          <a:lstStyle>
            <a:lvl1pPr>
              <a:defRPr/>
            </a:lvl1pPr>
          </a:lstStyle>
          <a:p>
            <a:pPr>
              <a:defRPr/>
            </a:pPr>
            <a:fld id="{F1382A44-DFED-4D62-82E0-5418DCD80880}" type="slidenum">
              <a:rPr lang="en-US" altLang="en-US"/>
              <a:pPr>
                <a:defRPr/>
              </a:pPr>
              <a:t>‹#›</a:t>
            </a:fld>
            <a:endParaRPr lang="en-US" altLang="en-US"/>
          </a:p>
        </p:txBody>
      </p:sp>
    </p:spTree>
    <p:extLst>
      <p:ext uri="{BB962C8B-B14F-4D97-AF65-F5344CB8AC3E}">
        <p14:creationId xmlns:p14="http://schemas.microsoft.com/office/powerpoint/2010/main" val="1705361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xmlns="" id="{91572953-E16F-4102-AB82-A1A1A4A2DEAC}"/>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xmlns="" id="{0765427F-6E20-4426-BFD9-19D4FEBB9CBB}"/>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xmlns="" id="{61590BF1-630F-41FA-B70C-103C90AD8D68}"/>
              </a:ext>
            </a:extLst>
          </p:cNvPr>
          <p:cNvSpPr>
            <a:spLocks noGrp="1" noChangeArrowheads="1"/>
          </p:cNvSpPr>
          <p:nvPr>
            <p:ph type="sldNum" sz="quarter" idx="12"/>
          </p:nvPr>
        </p:nvSpPr>
        <p:spPr/>
        <p:txBody>
          <a:bodyPr/>
          <a:lstStyle>
            <a:lvl1pPr>
              <a:defRPr/>
            </a:lvl1pPr>
          </a:lstStyle>
          <a:p>
            <a:pPr>
              <a:defRPr/>
            </a:pPr>
            <a:fld id="{75BC2E84-779D-49D4-8E7E-EFD9ACBCA8C9}" type="slidenum">
              <a:rPr lang="en-US" altLang="en-US"/>
              <a:pPr>
                <a:defRPr/>
              </a:pPr>
              <a:t>‹#›</a:t>
            </a:fld>
            <a:endParaRPr lang="en-US" altLang="en-US"/>
          </a:p>
        </p:txBody>
      </p:sp>
    </p:spTree>
    <p:extLst>
      <p:ext uri="{BB962C8B-B14F-4D97-AF65-F5344CB8AC3E}">
        <p14:creationId xmlns:p14="http://schemas.microsoft.com/office/powerpoint/2010/main" val="2927707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17601" y="2362201"/>
            <a:ext cx="5027084"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47884" y="2362201"/>
            <a:ext cx="502708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xmlns="" id="{3DFEDEF8-B8BD-498D-9F01-8571123CE76D}"/>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xmlns="" id="{6B931291-E5C3-44F3-81EC-FFDCFB87FEAB}"/>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xmlns="" id="{E5026870-094C-4654-9B97-374AA139E542}"/>
              </a:ext>
            </a:extLst>
          </p:cNvPr>
          <p:cNvSpPr>
            <a:spLocks noGrp="1" noChangeArrowheads="1"/>
          </p:cNvSpPr>
          <p:nvPr>
            <p:ph type="sldNum" sz="quarter" idx="12"/>
          </p:nvPr>
        </p:nvSpPr>
        <p:spPr/>
        <p:txBody>
          <a:bodyPr/>
          <a:lstStyle>
            <a:lvl1pPr>
              <a:defRPr/>
            </a:lvl1pPr>
          </a:lstStyle>
          <a:p>
            <a:pPr>
              <a:defRPr/>
            </a:pPr>
            <a:fld id="{80357D2B-1837-48F0-B78B-4FAA20DA7B16}" type="slidenum">
              <a:rPr lang="en-US" altLang="en-US"/>
              <a:pPr>
                <a:defRPr/>
              </a:pPr>
              <a:t>‹#›</a:t>
            </a:fld>
            <a:endParaRPr lang="en-US" altLang="en-US"/>
          </a:p>
        </p:txBody>
      </p:sp>
    </p:spTree>
    <p:extLst>
      <p:ext uri="{BB962C8B-B14F-4D97-AF65-F5344CB8AC3E}">
        <p14:creationId xmlns:p14="http://schemas.microsoft.com/office/powerpoint/2010/main" val="1388986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xmlns="" id="{D78C8EC8-5A81-4FA5-B07A-F622FE6F38FA}"/>
              </a:ext>
            </a:extLst>
          </p:cNvPr>
          <p:cNvSpPr>
            <a:spLocks noGrp="1" noChangeArrowheads="1"/>
          </p:cNvSpPr>
          <p:nvPr>
            <p:ph type="dt" sz="half" idx="10"/>
          </p:nvPr>
        </p:nvSpPr>
        <p:spPr/>
        <p:txBody>
          <a:bodyPr/>
          <a:lstStyle>
            <a:lvl1pPr>
              <a:defRPr/>
            </a:lvl1pPr>
          </a:lstStyle>
          <a:p>
            <a:pPr>
              <a:defRPr/>
            </a:pPr>
            <a:endParaRPr lang="en-US"/>
          </a:p>
        </p:txBody>
      </p:sp>
      <p:sp>
        <p:nvSpPr>
          <p:cNvPr id="8" name="Rectangle 12">
            <a:extLst>
              <a:ext uri="{FF2B5EF4-FFF2-40B4-BE49-F238E27FC236}">
                <a16:creationId xmlns:a16="http://schemas.microsoft.com/office/drawing/2014/main" xmlns="" id="{3115A5E2-56F8-4D1B-885C-61A33B44405D}"/>
              </a:ext>
            </a:extLst>
          </p:cNvPr>
          <p:cNvSpPr>
            <a:spLocks noGrp="1" noChangeArrowheads="1"/>
          </p:cNvSpPr>
          <p:nvPr>
            <p:ph type="ftr" sz="quarter" idx="11"/>
          </p:nvPr>
        </p:nvSpPr>
        <p:spPr/>
        <p:txBody>
          <a:bodyPr/>
          <a:lstStyle>
            <a:lvl1pPr>
              <a:defRPr/>
            </a:lvl1pPr>
          </a:lstStyle>
          <a:p>
            <a:pPr>
              <a:defRPr/>
            </a:pPr>
            <a:endParaRPr lang="en-US"/>
          </a:p>
        </p:txBody>
      </p:sp>
      <p:sp>
        <p:nvSpPr>
          <p:cNvPr id="9" name="Rectangle 13">
            <a:extLst>
              <a:ext uri="{FF2B5EF4-FFF2-40B4-BE49-F238E27FC236}">
                <a16:creationId xmlns:a16="http://schemas.microsoft.com/office/drawing/2014/main" xmlns="" id="{968F8CCB-194A-4F7B-A127-A5B194F1C52E}"/>
              </a:ext>
            </a:extLst>
          </p:cNvPr>
          <p:cNvSpPr>
            <a:spLocks noGrp="1" noChangeArrowheads="1"/>
          </p:cNvSpPr>
          <p:nvPr>
            <p:ph type="sldNum" sz="quarter" idx="12"/>
          </p:nvPr>
        </p:nvSpPr>
        <p:spPr/>
        <p:txBody>
          <a:bodyPr/>
          <a:lstStyle>
            <a:lvl1pPr>
              <a:defRPr/>
            </a:lvl1pPr>
          </a:lstStyle>
          <a:p>
            <a:pPr>
              <a:defRPr/>
            </a:pPr>
            <a:fld id="{D069FDBB-B977-49B4-9F08-E677E72570A5}" type="slidenum">
              <a:rPr lang="en-US" altLang="en-US"/>
              <a:pPr>
                <a:defRPr/>
              </a:pPr>
              <a:t>‹#›</a:t>
            </a:fld>
            <a:endParaRPr lang="en-US" altLang="en-US"/>
          </a:p>
        </p:txBody>
      </p:sp>
    </p:spTree>
    <p:extLst>
      <p:ext uri="{BB962C8B-B14F-4D97-AF65-F5344CB8AC3E}">
        <p14:creationId xmlns:p14="http://schemas.microsoft.com/office/powerpoint/2010/main" val="29523241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xmlns="" id="{C962A558-715D-478F-B472-3C2717F83992}"/>
              </a:ext>
            </a:extLst>
          </p:cNvPr>
          <p:cNvSpPr>
            <a:spLocks noGrp="1" noChangeArrowheads="1"/>
          </p:cNvSpPr>
          <p:nvPr>
            <p:ph type="dt" sz="half" idx="10"/>
          </p:nvPr>
        </p:nvSpPr>
        <p:spPr/>
        <p:txBody>
          <a:bodyPr/>
          <a:lstStyle>
            <a:lvl1pPr>
              <a:defRPr/>
            </a:lvl1pPr>
          </a:lstStyle>
          <a:p>
            <a:pPr>
              <a:defRPr/>
            </a:pPr>
            <a:endParaRPr lang="en-US"/>
          </a:p>
        </p:txBody>
      </p:sp>
      <p:sp>
        <p:nvSpPr>
          <p:cNvPr id="4" name="Rectangle 12">
            <a:extLst>
              <a:ext uri="{FF2B5EF4-FFF2-40B4-BE49-F238E27FC236}">
                <a16:creationId xmlns:a16="http://schemas.microsoft.com/office/drawing/2014/main" xmlns="" id="{1CAF148D-A903-4E8D-9D1C-79A4778BDFFD}"/>
              </a:ext>
            </a:extLst>
          </p:cNvPr>
          <p:cNvSpPr>
            <a:spLocks noGrp="1" noChangeArrowheads="1"/>
          </p:cNvSpPr>
          <p:nvPr>
            <p:ph type="ftr" sz="quarter" idx="11"/>
          </p:nvPr>
        </p:nvSpPr>
        <p:spPr/>
        <p:txBody>
          <a:bodyPr/>
          <a:lstStyle>
            <a:lvl1pPr>
              <a:defRPr/>
            </a:lvl1pPr>
          </a:lstStyle>
          <a:p>
            <a:pPr>
              <a:defRPr/>
            </a:pPr>
            <a:endParaRPr lang="en-US"/>
          </a:p>
        </p:txBody>
      </p:sp>
      <p:sp>
        <p:nvSpPr>
          <p:cNvPr id="5" name="Rectangle 13">
            <a:extLst>
              <a:ext uri="{FF2B5EF4-FFF2-40B4-BE49-F238E27FC236}">
                <a16:creationId xmlns:a16="http://schemas.microsoft.com/office/drawing/2014/main" xmlns="" id="{B52F9CB8-D3C7-47FE-8C29-20CB3DE9F0E5}"/>
              </a:ext>
            </a:extLst>
          </p:cNvPr>
          <p:cNvSpPr>
            <a:spLocks noGrp="1" noChangeArrowheads="1"/>
          </p:cNvSpPr>
          <p:nvPr>
            <p:ph type="sldNum" sz="quarter" idx="12"/>
          </p:nvPr>
        </p:nvSpPr>
        <p:spPr/>
        <p:txBody>
          <a:bodyPr/>
          <a:lstStyle>
            <a:lvl1pPr>
              <a:defRPr/>
            </a:lvl1pPr>
          </a:lstStyle>
          <a:p>
            <a:pPr>
              <a:defRPr/>
            </a:pPr>
            <a:fld id="{C0840E52-2DEE-4605-8AC3-81EBE217361F}" type="slidenum">
              <a:rPr lang="en-US" altLang="en-US"/>
              <a:pPr>
                <a:defRPr/>
              </a:pPr>
              <a:t>‹#›</a:t>
            </a:fld>
            <a:endParaRPr lang="en-US" altLang="en-US"/>
          </a:p>
        </p:txBody>
      </p:sp>
    </p:spTree>
    <p:extLst>
      <p:ext uri="{BB962C8B-B14F-4D97-AF65-F5344CB8AC3E}">
        <p14:creationId xmlns:p14="http://schemas.microsoft.com/office/powerpoint/2010/main" val="3776476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9">
            <a:extLst>
              <a:ext uri="{FF2B5EF4-FFF2-40B4-BE49-F238E27FC236}">
                <a16:creationId xmlns:a16="http://schemas.microsoft.com/office/drawing/2014/main" xmlns="" id="{CC406600-D460-4EFE-86CA-7086B308D25F}"/>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140">
            <a:extLst>
              <a:ext uri="{FF2B5EF4-FFF2-40B4-BE49-F238E27FC236}">
                <a16:creationId xmlns:a16="http://schemas.microsoft.com/office/drawing/2014/main" xmlns="" id="{A62E19ED-EA17-4123-A718-77E02EC188D1}"/>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141">
            <a:extLst>
              <a:ext uri="{FF2B5EF4-FFF2-40B4-BE49-F238E27FC236}">
                <a16:creationId xmlns:a16="http://schemas.microsoft.com/office/drawing/2014/main" xmlns="" id="{B4D054E8-11EE-494A-B356-638D14C6ADCD}"/>
              </a:ext>
            </a:extLst>
          </p:cNvPr>
          <p:cNvSpPr>
            <a:spLocks noGrp="1" noChangeArrowheads="1"/>
          </p:cNvSpPr>
          <p:nvPr>
            <p:ph type="sldNum" sz="quarter" idx="12"/>
          </p:nvPr>
        </p:nvSpPr>
        <p:spPr/>
        <p:txBody>
          <a:bodyPr/>
          <a:lstStyle>
            <a:lvl1pPr>
              <a:defRPr/>
            </a:lvl1pPr>
          </a:lstStyle>
          <a:p>
            <a:pPr>
              <a:defRPr/>
            </a:pPr>
            <a:fld id="{468B42AA-1655-496F-A652-48D688658048}" type="slidenum">
              <a:rPr lang="en-US" altLang="en-US"/>
              <a:pPr>
                <a:defRPr/>
              </a:pPr>
              <a:t>‹#›</a:t>
            </a:fld>
            <a:endParaRPr lang="en-US" altLang="en-US"/>
          </a:p>
        </p:txBody>
      </p:sp>
    </p:spTree>
    <p:extLst>
      <p:ext uri="{BB962C8B-B14F-4D97-AF65-F5344CB8AC3E}">
        <p14:creationId xmlns:p14="http://schemas.microsoft.com/office/powerpoint/2010/main" val="29015619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xmlns="" id="{D8E7EA06-1D72-4ED7-8744-AD609D7758AC}"/>
              </a:ext>
            </a:extLst>
          </p:cNvPr>
          <p:cNvSpPr>
            <a:spLocks noGrp="1" noChangeArrowheads="1"/>
          </p:cNvSpPr>
          <p:nvPr>
            <p:ph type="dt" sz="half" idx="10"/>
          </p:nvPr>
        </p:nvSpPr>
        <p:spPr/>
        <p:txBody>
          <a:bodyPr/>
          <a:lstStyle>
            <a:lvl1pPr>
              <a:defRPr/>
            </a:lvl1pPr>
          </a:lstStyle>
          <a:p>
            <a:pPr>
              <a:defRPr/>
            </a:pPr>
            <a:endParaRPr lang="en-US"/>
          </a:p>
        </p:txBody>
      </p:sp>
      <p:sp>
        <p:nvSpPr>
          <p:cNvPr id="3" name="Rectangle 12">
            <a:extLst>
              <a:ext uri="{FF2B5EF4-FFF2-40B4-BE49-F238E27FC236}">
                <a16:creationId xmlns:a16="http://schemas.microsoft.com/office/drawing/2014/main" xmlns="" id="{EED560D4-B18D-4889-AEC0-AA31962B7E9F}"/>
              </a:ext>
            </a:extLst>
          </p:cNvPr>
          <p:cNvSpPr>
            <a:spLocks noGrp="1" noChangeArrowheads="1"/>
          </p:cNvSpPr>
          <p:nvPr>
            <p:ph type="ftr" sz="quarter" idx="11"/>
          </p:nvPr>
        </p:nvSpPr>
        <p:spPr/>
        <p:txBody>
          <a:bodyPr/>
          <a:lstStyle>
            <a:lvl1pPr>
              <a:defRPr/>
            </a:lvl1pPr>
          </a:lstStyle>
          <a:p>
            <a:pPr>
              <a:defRPr/>
            </a:pPr>
            <a:endParaRPr lang="en-US"/>
          </a:p>
        </p:txBody>
      </p:sp>
      <p:sp>
        <p:nvSpPr>
          <p:cNvPr id="4" name="Rectangle 13">
            <a:extLst>
              <a:ext uri="{FF2B5EF4-FFF2-40B4-BE49-F238E27FC236}">
                <a16:creationId xmlns:a16="http://schemas.microsoft.com/office/drawing/2014/main" xmlns="" id="{69C361F9-2495-43F0-8E4F-F3B9479AFB6B}"/>
              </a:ext>
            </a:extLst>
          </p:cNvPr>
          <p:cNvSpPr>
            <a:spLocks noGrp="1" noChangeArrowheads="1"/>
          </p:cNvSpPr>
          <p:nvPr>
            <p:ph type="sldNum" sz="quarter" idx="12"/>
          </p:nvPr>
        </p:nvSpPr>
        <p:spPr/>
        <p:txBody>
          <a:bodyPr/>
          <a:lstStyle>
            <a:lvl1pPr>
              <a:defRPr/>
            </a:lvl1pPr>
          </a:lstStyle>
          <a:p>
            <a:pPr>
              <a:defRPr/>
            </a:pPr>
            <a:fld id="{2EB42C4F-E973-43B7-B97B-0DF68D7B5B27}" type="slidenum">
              <a:rPr lang="en-US" altLang="en-US"/>
              <a:pPr>
                <a:defRPr/>
              </a:pPr>
              <a:t>‹#›</a:t>
            </a:fld>
            <a:endParaRPr lang="en-US" altLang="en-US"/>
          </a:p>
        </p:txBody>
      </p:sp>
    </p:spTree>
    <p:extLst>
      <p:ext uri="{BB962C8B-B14F-4D97-AF65-F5344CB8AC3E}">
        <p14:creationId xmlns:p14="http://schemas.microsoft.com/office/powerpoint/2010/main" val="1363559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xmlns="" id="{B4A28C3A-47A0-431B-9DC3-21EE341A59CE}"/>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xmlns="" id="{C2890F06-7DF1-4F25-ABA4-F40909107DFE}"/>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xmlns="" id="{D7219C0F-9FA6-4449-937C-9BC177C02DFD}"/>
              </a:ext>
            </a:extLst>
          </p:cNvPr>
          <p:cNvSpPr>
            <a:spLocks noGrp="1" noChangeArrowheads="1"/>
          </p:cNvSpPr>
          <p:nvPr>
            <p:ph type="sldNum" sz="quarter" idx="12"/>
          </p:nvPr>
        </p:nvSpPr>
        <p:spPr/>
        <p:txBody>
          <a:bodyPr/>
          <a:lstStyle>
            <a:lvl1pPr>
              <a:defRPr/>
            </a:lvl1pPr>
          </a:lstStyle>
          <a:p>
            <a:pPr>
              <a:defRPr/>
            </a:pPr>
            <a:fld id="{CDE8650F-389B-49A0-8D13-4A413467F11B}" type="slidenum">
              <a:rPr lang="en-US" altLang="en-US"/>
              <a:pPr>
                <a:defRPr/>
              </a:pPr>
              <a:t>‹#›</a:t>
            </a:fld>
            <a:endParaRPr lang="en-US" altLang="en-US"/>
          </a:p>
        </p:txBody>
      </p:sp>
    </p:spTree>
    <p:extLst>
      <p:ext uri="{BB962C8B-B14F-4D97-AF65-F5344CB8AC3E}">
        <p14:creationId xmlns:p14="http://schemas.microsoft.com/office/powerpoint/2010/main" val="1091627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xmlns="" id="{2261FED8-0E3E-44F2-A3DC-C79BB5BECB56}"/>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xmlns="" id="{3F3B6A1D-FF7F-413F-A021-86CD1E6E432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xmlns="" id="{A80D8611-A9C5-4068-9B1A-EF3C10347ED6}"/>
              </a:ext>
            </a:extLst>
          </p:cNvPr>
          <p:cNvSpPr>
            <a:spLocks noGrp="1" noChangeArrowheads="1"/>
          </p:cNvSpPr>
          <p:nvPr>
            <p:ph type="sldNum" sz="quarter" idx="12"/>
          </p:nvPr>
        </p:nvSpPr>
        <p:spPr/>
        <p:txBody>
          <a:bodyPr/>
          <a:lstStyle>
            <a:lvl1pPr>
              <a:defRPr/>
            </a:lvl1pPr>
          </a:lstStyle>
          <a:p>
            <a:pPr>
              <a:defRPr/>
            </a:pPr>
            <a:fld id="{79DE6125-93BE-4B58-BE83-3497670FA2B4}" type="slidenum">
              <a:rPr lang="en-US" altLang="en-US"/>
              <a:pPr>
                <a:defRPr/>
              </a:pPr>
              <a:t>‹#›</a:t>
            </a:fld>
            <a:endParaRPr lang="en-US" altLang="en-US"/>
          </a:p>
        </p:txBody>
      </p:sp>
    </p:spTree>
    <p:extLst>
      <p:ext uri="{BB962C8B-B14F-4D97-AF65-F5344CB8AC3E}">
        <p14:creationId xmlns:p14="http://schemas.microsoft.com/office/powerpoint/2010/main" val="5412842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xmlns="" id="{E28FE8D9-0C8B-451C-990A-B574D344B34C}"/>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xmlns="" id="{F04F6DC5-CB98-47C1-A158-B34ADE5A1E23}"/>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xmlns="" id="{B2D8ECEA-33D7-4DAA-AB95-235273D4E393}"/>
              </a:ext>
            </a:extLst>
          </p:cNvPr>
          <p:cNvSpPr>
            <a:spLocks noGrp="1" noChangeArrowheads="1"/>
          </p:cNvSpPr>
          <p:nvPr>
            <p:ph type="sldNum" sz="quarter" idx="12"/>
          </p:nvPr>
        </p:nvSpPr>
        <p:spPr/>
        <p:txBody>
          <a:bodyPr/>
          <a:lstStyle>
            <a:lvl1pPr>
              <a:defRPr/>
            </a:lvl1pPr>
          </a:lstStyle>
          <a:p>
            <a:pPr>
              <a:defRPr/>
            </a:pPr>
            <a:fld id="{C5593860-882E-4612-A571-44237825628A}" type="slidenum">
              <a:rPr lang="en-US" altLang="en-US"/>
              <a:pPr>
                <a:defRPr/>
              </a:pPr>
              <a:t>‹#›</a:t>
            </a:fld>
            <a:endParaRPr lang="en-US" altLang="en-US"/>
          </a:p>
        </p:txBody>
      </p:sp>
    </p:spTree>
    <p:extLst>
      <p:ext uri="{BB962C8B-B14F-4D97-AF65-F5344CB8AC3E}">
        <p14:creationId xmlns:p14="http://schemas.microsoft.com/office/powerpoint/2010/main" val="23319073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0800" y="762001"/>
            <a:ext cx="26416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762001"/>
            <a:ext cx="77216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xmlns="" id="{320B26D9-056A-4ED8-86EA-8FE2877EEA0B}"/>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xmlns="" id="{95C9C123-396D-4535-8ED4-68A68D45C365}"/>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xmlns="" id="{2EF0827C-D013-4BDA-B826-DE8AA2741B05}"/>
              </a:ext>
            </a:extLst>
          </p:cNvPr>
          <p:cNvSpPr>
            <a:spLocks noGrp="1" noChangeArrowheads="1"/>
          </p:cNvSpPr>
          <p:nvPr>
            <p:ph type="sldNum" sz="quarter" idx="12"/>
          </p:nvPr>
        </p:nvSpPr>
        <p:spPr/>
        <p:txBody>
          <a:bodyPr/>
          <a:lstStyle>
            <a:lvl1pPr>
              <a:defRPr/>
            </a:lvl1pPr>
          </a:lstStyle>
          <a:p>
            <a:pPr>
              <a:defRPr/>
            </a:pPr>
            <a:fld id="{B5D271F4-0CC7-4C4B-9ACC-501250671767}" type="slidenum">
              <a:rPr lang="en-US" altLang="en-US"/>
              <a:pPr>
                <a:defRPr/>
              </a:pPr>
              <a:t>‹#›</a:t>
            </a:fld>
            <a:endParaRPr lang="en-US" altLang="en-US"/>
          </a:p>
        </p:txBody>
      </p:sp>
    </p:spTree>
    <p:extLst>
      <p:ext uri="{BB962C8B-B14F-4D97-AF65-F5344CB8AC3E}">
        <p14:creationId xmlns:p14="http://schemas.microsoft.com/office/powerpoint/2010/main" val="42712016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xmlns="" id="{2F23188C-1CD7-405E-AE27-F82D48ECDA4A}"/>
              </a:ext>
            </a:extLst>
          </p:cNvPr>
          <p:cNvSpPr>
            <a:spLocks/>
          </p:cNvSpPr>
          <p:nvPr/>
        </p:nvSpPr>
        <p:spPr bwMode="blackWhite">
          <a:xfrm>
            <a:off x="26988" y="12700"/>
            <a:ext cx="11861800" cy="6780213"/>
          </a:xfrm>
          <a:custGeom>
            <a:avLst/>
            <a:gdLst>
              <a:gd name="T0" fmla="*/ 2147483646 w 3985"/>
              <a:gd name="T1" fmla="*/ 0 h 3619"/>
              <a:gd name="T2" fmla="*/ 0 w 3985"/>
              <a:gd name="T3" fmla="*/ 2147483646 h 3619"/>
              <a:gd name="T4" fmla="*/ 2147483646 w 3985"/>
              <a:gd name="T5" fmla="*/ 2147483646 h 3619"/>
              <a:gd name="T6" fmla="*/ 2147483646 w 3985"/>
              <a:gd name="T7" fmla="*/ 2147483646 h 3619"/>
              <a:gd name="T8" fmla="*/ 2147483646 w 3985"/>
              <a:gd name="T9" fmla="*/ 0 h 3619"/>
              <a:gd name="T10" fmla="*/ 2147483646 w 3985"/>
              <a:gd name="T11" fmla="*/ 0 h 36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985" h="3619">
                <a:moveTo>
                  <a:pt x="2822" y="0"/>
                </a:moveTo>
                <a:lnTo>
                  <a:pt x="0" y="975"/>
                </a:lnTo>
                <a:lnTo>
                  <a:pt x="2169" y="3619"/>
                </a:lnTo>
                <a:lnTo>
                  <a:pt x="3985" y="1125"/>
                </a:lnTo>
                <a:lnTo>
                  <a:pt x="282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5" name="Group 8">
            <a:extLst>
              <a:ext uri="{FF2B5EF4-FFF2-40B4-BE49-F238E27FC236}">
                <a16:creationId xmlns:a16="http://schemas.microsoft.com/office/drawing/2014/main" xmlns="" id="{B6E11C58-DD7A-4EE8-BADE-FC289D19111B}"/>
              </a:ext>
            </a:extLst>
          </p:cNvPr>
          <p:cNvGrpSpPr>
            <a:grpSpLocks/>
          </p:cNvGrpSpPr>
          <p:nvPr/>
        </p:nvGrpSpPr>
        <p:grpSpPr bwMode="auto">
          <a:xfrm>
            <a:off x="260350" y="234950"/>
            <a:ext cx="5049838" cy="1778000"/>
            <a:chOff x="123" y="148"/>
            <a:chExt cx="2386" cy="1120"/>
          </a:xfrm>
        </p:grpSpPr>
        <p:sp>
          <p:nvSpPr>
            <p:cNvPr id="6" name="Freeform 9">
              <a:extLst>
                <a:ext uri="{FF2B5EF4-FFF2-40B4-BE49-F238E27FC236}">
                  <a16:creationId xmlns:a16="http://schemas.microsoft.com/office/drawing/2014/main" xmlns="" id="{5D4BAE79-8E8C-4002-8056-817BAD939639}"/>
                </a:ext>
              </a:extLst>
            </p:cNvPr>
            <p:cNvSpPr>
              <a:spLocks/>
            </p:cNvSpPr>
            <p:nvPr userDrawn="1"/>
          </p:nvSpPr>
          <p:spPr bwMode="auto">
            <a:xfrm>
              <a:off x="177" y="177"/>
              <a:ext cx="2250" cy="1017"/>
            </a:xfrm>
            <a:custGeom>
              <a:avLst/>
              <a:gdLst>
                <a:gd name="T0" fmla="*/ 212895360 w 794"/>
                <a:gd name="T1" fmla="*/ 19069064 h 414"/>
                <a:gd name="T2" fmla="*/ 190391823 w 794"/>
                <a:gd name="T3" fmla="*/ 15356128 h 414"/>
                <a:gd name="T4" fmla="*/ 149126736 w 794"/>
                <a:gd name="T5" fmla="*/ 10146842 h 414"/>
                <a:gd name="T6" fmla="*/ 19031704 w 794"/>
                <a:gd name="T7" fmla="*/ 0 h 414"/>
                <a:gd name="T8" fmla="*/ 6138108 w 794"/>
                <a:gd name="T9" fmla="*/ 961355 h 414"/>
                <a:gd name="T10" fmla="*/ 0 w 794"/>
                <a:gd name="T11" fmla="*/ 4010436 h 414"/>
                <a:gd name="T12" fmla="*/ 7480275 w 794"/>
                <a:gd name="T13" fmla="*/ 7489392 h 414"/>
                <a:gd name="T14" fmla="*/ 152827569 w 794"/>
                <a:gd name="T15" fmla="*/ 19757234 h 414"/>
                <a:gd name="T16" fmla="*/ 184673414 w 794"/>
                <a:gd name="T17" fmla="*/ 18971656 h 414"/>
                <a:gd name="T18" fmla="*/ 210421196 w 794"/>
                <a:gd name="T19" fmla="*/ 19987745 h 414"/>
                <a:gd name="T20" fmla="*/ 212895360 w 794"/>
                <a:gd name="T21" fmla="*/ 19069064 h 414"/>
                <a:gd name="T22" fmla="*/ 212895360 w 794"/>
                <a:gd name="T23" fmla="*/ 19069064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0">
              <a:extLst>
                <a:ext uri="{FF2B5EF4-FFF2-40B4-BE49-F238E27FC236}">
                  <a16:creationId xmlns:a16="http://schemas.microsoft.com/office/drawing/2014/main" xmlns="" id="{B92550B2-80E9-4DB6-9CA9-D3C0A761D965}"/>
                </a:ext>
              </a:extLst>
            </p:cNvPr>
            <p:cNvSpPr>
              <a:spLocks/>
            </p:cNvSpPr>
            <p:nvPr userDrawn="1"/>
          </p:nvSpPr>
          <p:spPr bwMode="auto">
            <a:xfrm>
              <a:off x="166" y="261"/>
              <a:ext cx="2244" cy="1007"/>
            </a:xfrm>
            <a:custGeom>
              <a:avLst/>
              <a:gdLst>
                <a:gd name="T0" fmla="*/ 8819 w 1586"/>
                <a:gd name="T1" fmla="*/ 0 h 821"/>
                <a:gd name="T2" fmla="*/ 85661 w 1586"/>
                <a:gd name="T3" fmla="*/ 6016 h 821"/>
                <a:gd name="T4" fmla="*/ 91898 w 1586"/>
                <a:gd name="T5" fmla="*/ 7396 h 821"/>
                <a:gd name="T6" fmla="*/ 102081 w 1586"/>
                <a:gd name="T7" fmla="*/ 9180 h 821"/>
                <a:gd name="T8" fmla="*/ 100730 w 1586"/>
                <a:gd name="T9" fmla="*/ 9518 h 821"/>
                <a:gd name="T10" fmla="*/ 86868 w 1586"/>
                <a:gd name="T11" fmla="*/ 9122 h 821"/>
                <a:gd name="T12" fmla="*/ 73680 w 1586"/>
                <a:gd name="T13" fmla="*/ 9402 h 821"/>
                <a:gd name="T14" fmla="*/ 2664 w 1586"/>
                <a:gd name="T15" fmla="*/ 3464 h 821"/>
                <a:gd name="T16" fmla="*/ 0 w 1586"/>
                <a:gd name="T17" fmla="*/ 1740 h 821"/>
                <a:gd name="T18" fmla="*/ 2954 w 1586"/>
                <a:gd name="T19" fmla="*/ 367 h 821"/>
                <a:gd name="T20" fmla="*/ 8819 w 1586"/>
                <a:gd name="T21" fmla="*/ 0 h 821"/>
                <a:gd name="T22" fmla="*/ 8819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1">
              <a:extLst>
                <a:ext uri="{FF2B5EF4-FFF2-40B4-BE49-F238E27FC236}">
                  <a16:creationId xmlns:a16="http://schemas.microsoft.com/office/drawing/2014/main" xmlns="" id="{92170B11-60D8-4116-938F-7E535D1F2696}"/>
                </a:ext>
              </a:extLst>
            </p:cNvPr>
            <p:cNvSpPr>
              <a:spLocks/>
            </p:cNvSpPr>
            <p:nvPr userDrawn="1"/>
          </p:nvSpPr>
          <p:spPr bwMode="auto">
            <a:xfrm>
              <a:off x="474" y="344"/>
              <a:ext cx="1488" cy="919"/>
            </a:xfrm>
            <a:custGeom>
              <a:avLst/>
              <a:gdLst>
                <a:gd name="T0" fmla="*/ 0 w 1049"/>
                <a:gd name="T1" fmla="*/ 3904 h 747"/>
                <a:gd name="T2" fmla="*/ 61178 w 1049"/>
                <a:gd name="T3" fmla="*/ 8981 h 747"/>
                <a:gd name="T4" fmla="*/ 62316 w 1049"/>
                <a:gd name="T5" fmla="*/ 6421 h 747"/>
                <a:gd name="T6" fmla="*/ 69614 w 1049"/>
                <a:gd name="T7" fmla="*/ 5076 h 747"/>
                <a:gd name="T8" fmla="*/ 5175 w 1049"/>
                <a:gd name="T9" fmla="*/ 0 h 747"/>
                <a:gd name="T10" fmla="*/ 0 w 1049"/>
                <a:gd name="T11" fmla="*/ 1521 h 747"/>
                <a:gd name="T12" fmla="*/ 0 w 1049"/>
                <a:gd name="T13" fmla="*/ 3904 h 747"/>
                <a:gd name="T14" fmla="*/ 0 w 1049"/>
                <a:gd name="T15" fmla="*/ 3904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9" name="Group 12">
              <a:extLst>
                <a:ext uri="{FF2B5EF4-FFF2-40B4-BE49-F238E27FC236}">
                  <a16:creationId xmlns:a16="http://schemas.microsoft.com/office/drawing/2014/main" xmlns="" id="{08B8BDC3-D28D-4280-91C4-2F9FAB69253C}"/>
                </a:ext>
              </a:extLst>
            </p:cNvPr>
            <p:cNvGrpSpPr>
              <a:grpSpLocks/>
            </p:cNvGrpSpPr>
            <p:nvPr userDrawn="1"/>
          </p:nvGrpSpPr>
          <p:grpSpPr bwMode="auto">
            <a:xfrm>
              <a:off x="123" y="148"/>
              <a:ext cx="2386" cy="1081"/>
              <a:chOff x="123" y="148"/>
              <a:chExt cx="2386" cy="1081"/>
            </a:xfrm>
          </p:grpSpPr>
          <p:sp>
            <p:nvSpPr>
              <p:cNvPr id="10" name="Freeform 13">
                <a:extLst>
                  <a:ext uri="{FF2B5EF4-FFF2-40B4-BE49-F238E27FC236}">
                    <a16:creationId xmlns:a16="http://schemas.microsoft.com/office/drawing/2014/main" xmlns="" id="{0E33A219-F6F5-43A8-AC5E-06A5CD04CB4B}"/>
                  </a:ext>
                </a:extLst>
              </p:cNvPr>
              <p:cNvSpPr>
                <a:spLocks/>
              </p:cNvSpPr>
              <p:nvPr userDrawn="1"/>
            </p:nvSpPr>
            <p:spPr bwMode="auto">
              <a:xfrm>
                <a:off x="2005" y="934"/>
                <a:ext cx="212" cy="214"/>
              </a:xfrm>
              <a:custGeom>
                <a:avLst/>
                <a:gdLst>
                  <a:gd name="T0" fmla="*/ 6975 w 150"/>
                  <a:gd name="T1" fmla="*/ 0 h 173"/>
                  <a:gd name="T2" fmla="*/ 2567 w 150"/>
                  <a:gd name="T3" fmla="*/ 852 h 173"/>
                  <a:gd name="T4" fmla="*/ 0 w 150"/>
                  <a:gd name="T5" fmla="*/ 2223 h 173"/>
                  <a:gd name="T6" fmla="*/ 5075 w 150"/>
                  <a:gd name="T7" fmla="*/ 2055 h 173"/>
                  <a:gd name="T8" fmla="*/ 6538 w 150"/>
                  <a:gd name="T9" fmla="*/ 1086 h 173"/>
                  <a:gd name="T10" fmla="*/ 9540 w 150"/>
                  <a:gd name="T11" fmla="*/ 344 h 173"/>
                  <a:gd name="T12" fmla="*/ 6975 w 150"/>
                  <a:gd name="T13" fmla="*/ 0 h 173"/>
                  <a:gd name="T14" fmla="*/ 6975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4">
                <a:extLst>
                  <a:ext uri="{FF2B5EF4-FFF2-40B4-BE49-F238E27FC236}">
                    <a16:creationId xmlns:a16="http://schemas.microsoft.com/office/drawing/2014/main" xmlns="" id="{F810A5F3-FC2B-44B9-ABDF-DA86100E94E6}"/>
                  </a:ext>
                </a:extLst>
              </p:cNvPr>
              <p:cNvSpPr>
                <a:spLocks/>
              </p:cNvSpPr>
              <p:nvPr userDrawn="1"/>
            </p:nvSpPr>
            <p:spPr bwMode="auto">
              <a:xfrm>
                <a:off x="123" y="148"/>
                <a:ext cx="2386" cy="1081"/>
              </a:xfrm>
              <a:custGeom>
                <a:avLst/>
                <a:gdLst>
                  <a:gd name="T0" fmla="*/ 10206 w 1684"/>
                  <a:gd name="T1" fmla="*/ 0 h 880"/>
                  <a:gd name="T2" fmla="*/ 4127 w 1684"/>
                  <a:gd name="T3" fmla="*/ 615 h 880"/>
                  <a:gd name="T4" fmla="*/ 0 w 1684"/>
                  <a:gd name="T5" fmla="*/ 2457 h 880"/>
                  <a:gd name="T6" fmla="*/ 4401 w 1684"/>
                  <a:gd name="T7" fmla="*/ 4237 h 880"/>
                  <a:gd name="T8" fmla="*/ 77361 w 1684"/>
                  <a:gd name="T9" fmla="*/ 10235 h 880"/>
                  <a:gd name="T10" fmla="*/ 93078 w 1684"/>
                  <a:gd name="T11" fmla="*/ 9862 h 880"/>
                  <a:gd name="T12" fmla="*/ 105814 w 1684"/>
                  <a:gd name="T13" fmla="*/ 10391 h 880"/>
                  <a:gd name="T14" fmla="*/ 110233 w 1684"/>
                  <a:gd name="T15" fmla="*/ 9551 h 880"/>
                  <a:gd name="T16" fmla="*/ 98308 w 1684"/>
                  <a:gd name="T17" fmla="*/ 7837 h 880"/>
                  <a:gd name="T18" fmla="*/ 93463 w 1684"/>
                  <a:gd name="T19" fmla="*/ 6052 h 880"/>
                  <a:gd name="T20" fmla="*/ 89639 w 1684"/>
                  <a:gd name="T21" fmla="*/ 6223 h 880"/>
                  <a:gd name="T22" fmla="*/ 94182 w 1684"/>
                  <a:gd name="T23" fmla="*/ 7837 h 880"/>
                  <a:gd name="T24" fmla="*/ 103291 w 1684"/>
                  <a:gd name="T25" fmla="*/ 9558 h 880"/>
                  <a:gd name="T26" fmla="*/ 92501 w 1684"/>
                  <a:gd name="T27" fmla="*/ 9293 h 880"/>
                  <a:gd name="T28" fmla="*/ 79778 w 1684"/>
                  <a:gd name="T29" fmla="*/ 9601 h 880"/>
                  <a:gd name="T30" fmla="*/ 82133 w 1684"/>
                  <a:gd name="T31" fmla="*/ 7669 h 880"/>
                  <a:gd name="T32" fmla="*/ 87588 w 1684"/>
                  <a:gd name="T33" fmla="*/ 6353 h 880"/>
                  <a:gd name="T34" fmla="*/ 81202 w 1684"/>
                  <a:gd name="T35" fmla="*/ 6517 h 880"/>
                  <a:gd name="T36" fmla="*/ 76251 w 1684"/>
                  <a:gd name="T37" fmla="*/ 7775 h 880"/>
                  <a:gd name="T38" fmla="*/ 74568 w 1684"/>
                  <a:gd name="T39" fmla="*/ 9343 h 880"/>
                  <a:gd name="T40" fmla="*/ 7012 w 1684"/>
                  <a:gd name="T41" fmla="*/ 3659 h 880"/>
                  <a:gd name="T42" fmla="*/ 5221 w 1684"/>
                  <a:gd name="T43" fmla="*/ 2535 h 880"/>
                  <a:gd name="T44" fmla="*/ 6739 w 1684"/>
                  <a:gd name="T45" fmla="*/ 1128 h 880"/>
                  <a:gd name="T46" fmla="*/ 14181 w 1684"/>
                  <a:gd name="T47" fmla="*/ 0 h 880"/>
                  <a:gd name="T48" fmla="*/ 10206 w 1684"/>
                  <a:gd name="T49" fmla="*/ 0 h 880"/>
                  <a:gd name="T50" fmla="*/ 10206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5">
                <a:extLst>
                  <a:ext uri="{FF2B5EF4-FFF2-40B4-BE49-F238E27FC236}">
                    <a16:creationId xmlns:a16="http://schemas.microsoft.com/office/drawing/2014/main" xmlns="" id="{D409FAF3-3306-4D4E-A309-030A7486AAF0}"/>
                  </a:ext>
                </a:extLst>
              </p:cNvPr>
              <p:cNvSpPr>
                <a:spLocks/>
              </p:cNvSpPr>
              <p:nvPr userDrawn="1"/>
            </p:nvSpPr>
            <p:spPr bwMode="auto">
              <a:xfrm>
                <a:off x="324" y="158"/>
                <a:ext cx="1686" cy="614"/>
              </a:xfrm>
              <a:custGeom>
                <a:avLst/>
                <a:gdLst>
                  <a:gd name="T0" fmla="*/ 6551 w 1190"/>
                  <a:gd name="T1" fmla="*/ 0 h 500"/>
                  <a:gd name="T2" fmla="*/ 77869 w 1190"/>
                  <a:gd name="T3" fmla="*/ 5761 h 500"/>
                  <a:gd name="T4" fmla="*/ 70361 w 1190"/>
                  <a:gd name="T5" fmla="*/ 5878 h 500"/>
                  <a:gd name="T6" fmla="*/ 0 w 1190"/>
                  <a:gd name="T7" fmla="*/ 317 h 500"/>
                  <a:gd name="T8" fmla="*/ 6551 w 1190"/>
                  <a:gd name="T9" fmla="*/ 0 h 500"/>
                  <a:gd name="T10" fmla="*/ 6551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6">
                <a:extLst>
                  <a:ext uri="{FF2B5EF4-FFF2-40B4-BE49-F238E27FC236}">
                    <a16:creationId xmlns:a16="http://schemas.microsoft.com/office/drawing/2014/main" xmlns="" id="{2D989A47-49C8-46BF-A3D5-80665089F58B}"/>
                  </a:ext>
                </a:extLst>
              </p:cNvPr>
              <p:cNvSpPr>
                <a:spLocks/>
              </p:cNvSpPr>
              <p:nvPr userDrawn="1"/>
            </p:nvSpPr>
            <p:spPr bwMode="auto">
              <a:xfrm>
                <a:off x="409" y="251"/>
                <a:ext cx="227" cy="410"/>
              </a:xfrm>
              <a:custGeom>
                <a:avLst/>
                <a:gdLst>
                  <a:gd name="T0" fmla="*/ 7731 w 160"/>
                  <a:gd name="T1" fmla="*/ 0 h 335"/>
                  <a:gd name="T2" fmla="*/ 1266 w 160"/>
                  <a:gd name="T3" fmla="*/ 1204 h 335"/>
                  <a:gd name="T4" fmla="*/ 0 w 160"/>
                  <a:gd name="T5" fmla="*/ 2593 h 335"/>
                  <a:gd name="T6" fmla="*/ 2218 w 160"/>
                  <a:gd name="T7" fmla="*/ 3546 h 335"/>
                  <a:gd name="T8" fmla="*/ 6234 w 160"/>
                  <a:gd name="T9" fmla="*/ 3781 h 335"/>
                  <a:gd name="T10" fmla="*/ 5061 w 160"/>
                  <a:gd name="T11" fmla="*/ 1731 h 335"/>
                  <a:gd name="T12" fmla="*/ 10634 w 160"/>
                  <a:gd name="T13" fmla="*/ 198 h 335"/>
                  <a:gd name="T14" fmla="*/ 7731 w 160"/>
                  <a:gd name="T15" fmla="*/ 0 h 335"/>
                  <a:gd name="T16" fmla="*/ 7731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7">
                <a:extLst>
                  <a:ext uri="{FF2B5EF4-FFF2-40B4-BE49-F238E27FC236}">
                    <a16:creationId xmlns:a16="http://schemas.microsoft.com/office/drawing/2014/main" xmlns="" id="{D4C40004-A84A-4815-B9D0-BFCD6980210A}"/>
                  </a:ext>
                </a:extLst>
              </p:cNvPr>
              <p:cNvSpPr>
                <a:spLocks/>
              </p:cNvSpPr>
              <p:nvPr userDrawn="1"/>
            </p:nvSpPr>
            <p:spPr bwMode="auto">
              <a:xfrm>
                <a:off x="846" y="536"/>
                <a:ext cx="691" cy="364"/>
              </a:xfrm>
              <a:custGeom>
                <a:avLst/>
                <a:gdLst>
                  <a:gd name="T0" fmla="*/ 909 w 489"/>
                  <a:gd name="T1" fmla="*/ 411 h 296"/>
                  <a:gd name="T2" fmla="*/ 10123 w 489"/>
                  <a:gd name="T3" fmla="*/ 794 h 296"/>
                  <a:gd name="T4" fmla="*/ 20541 w 489"/>
                  <a:gd name="T5" fmla="*/ 1642 h 296"/>
                  <a:gd name="T6" fmla="*/ 27896 w 489"/>
                  <a:gd name="T7" fmla="*/ 2911 h 296"/>
                  <a:gd name="T8" fmla="*/ 20665 w 489"/>
                  <a:gd name="T9" fmla="*/ 2753 h 296"/>
                  <a:gd name="T10" fmla="*/ 8787 w 489"/>
                  <a:gd name="T11" fmla="*/ 1749 h 296"/>
                  <a:gd name="T12" fmla="*/ 3162 w 489"/>
                  <a:gd name="T13" fmla="*/ 957 h 296"/>
                  <a:gd name="T14" fmla="*/ 6763 w 489"/>
                  <a:gd name="T15" fmla="*/ 1950 h 296"/>
                  <a:gd name="T16" fmla="*/ 17238 w 489"/>
                  <a:gd name="T17" fmla="*/ 3227 h 296"/>
                  <a:gd name="T18" fmla="*/ 29526 w 489"/>
                  <a:gd name="T19" fmla="*/ 3550 h 296"/>
                  <a:gd name="T20" fmla="*/ 30990 w 489"/>
                  <a:gd name="T21" fmla="*/ 2680 h 296"/>
                  <a:gd name="T22" fmla="*/ 24978 w 489"/>
                  <a:gd name="T23" fmla="*/ 1441 h 296"/>
                  <a:gd name="T24" fmla="*/ 10763 w 489"/>
                  <a:gd name="T25" fmla="*/ 207 h 296"/>
                  <a:gd name="T26" fmla="*/ 0 w 489"/>
                  <a:gd name="T27" fmla="*/ 0 h 296"/>
                  <a:gd name="T28" fmla="*/ 909 w 489"/>
                  <a:gd name="T29" fmla="*/ 411 h 296"/>
                  <a:gd name="T30" fmla="*/ 909 w 489"/>
                  <a:gd name="T31" fmla="*/ 411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grpSp>
        <p:nvGrpSpPr>
          <p:cNvPr id="15" name="Group 18">
            <a:extLst>
              <a:ext uri="{FF2B5EF4-FFF2-40B4-BE49-F238E27FC236}">
                <a16:creationId xmlns:a16="http://schemas.microsoft.com/office/drawing/2014/main" xmlns="" id="{0A48A2D3-F80F-490A-9B09-5E87D0273FD7}"/>
              </a:ext>
            </a:extLst>
          </p:cNvPr>
          <p:cNvGrpSpPr>
            <a:grpSpLocks/>
          </p:cNvGrpSpPr>
          <p:nvPr/>
        </p:nvGrpSpPr>
        <p:grpSpPr bwMode="auto">
          <a:xfrm>
            <a:off x="10553700" y="4368800"/>
            <a:ext cx="990600" cy="1058863"/>
            <a:chOff x="4986" y="2752"/>
            <a:chExt cx="468" cy="667"/>
          </a:xfrm>
        </p:grpSpPr>
        <p:sp>
          <p:nvSpPr>
            <p:cNvPr id="16" name="Freeform 19">
              <a:extLst>
                <a:ext uri="{FF2B5EF4-FFF2-40B4-BE49-F238E27FC236}">
                  <a16:creationId xmlns:a16="http://schemas.microsoft.com/office/drawing/2014/main" xmlns="" id="{30B5FE71-769D-47D9-9472-7890557BD6FE}"/>
                </a:ext>
              </a:extLst>
            </p:cNvPr>
            <p:cNvSpPr>
              <a:spLocks/>
            </p:cNvSpPr>
            <p:nvPr userDrawn="1"/>
          </p:nvSpPr>
          <p:spPr bwMode="auto">
            <a:xfrm rot="7320404">
              <a:off x="4909" y="2936"/>
              <a:ext cx="629" cy="293"/>
            </a:xfrm>
            <a:custGeom>
              <a:avLst/>
              <a:gdLst>
                <a:gd name="T0" fmla="*/ 48 w 794"/>
                <a:gd name="T1" fmla="*/ 6 h 414"/>
                <a:gd name="T2" fmla="*/ 44 w 794"/>
                <a:gd name="T3" fmla="*/ 5 h 414"/>
                <a:gd name="T4" fmla="*/ 34 w 794"/>
                <a:gd name="T5" fmla="*/ 3 h 414"/>
                <a:gd name="T6" fmla="*/ 4 w 794"/>
                <a:gd name="T7" fmla="*/ 0 h 414"/>
                <a:gd name="T8" fmla="*/ 2 w 794"/>
                <a:gd name="T9" fmla="*/ 1 h 414"/>
                <a:gd name="T10" fmla="*/ 0 w 794"/>
                <a:gd name="T11" fmla="*/ 1 h 414"/>
                <a:gd name="T12" fmla="*/ 2 w 794"/>
                <a:gd name="T13" fmla="*/ 3 h 414"/>
                <a:gd name="T14" fmla="*/ 35 w 794"/>
                <a:gd name="T15" fmla="*/ 6 h 414"/>
                <a:gd name="T16" fmla="*/ 42 w 794"/>
                <a:gd name="T17" fmla="*/ 6 h 414"/>
                <a:gd name="T18" fmla="*/ 48 w 794"/>
                <a:gd name="T19" fmla="*/ 6 h 414"/>
                <a:gd name="T20" fmla="*/ 48 w 794"/>
                <a:gd name="T21" fmla="*/ 6 h 414"/>
                <a:gd name="T22" fmla="*/ 48 w 794"/>
                <a:gd name="T23" fmla="*/ 6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20">
              <a:extLst>
                <a:ext uri="{FF2B5EF4-FFF2-40B4-BE49-F238E27FC236}">
                  <a16:creationId xmlns:a16="http://schemas.microsoft.com/office/drawing/2014/main" xmlns="" id="{3EBF4F79-BD48-4B75-A132-C755D93B02E0}"/>
                </a:ext>
              </a:extLst>
            </p:cNvPr>
            <p:cNvSpPr>
              <a:spLocks/>
            </p:cNvSpPr>
            <p:nvPr userDrawn="1"/>
          </p:nvSpPr>
          <p:spPr bwMode="auto">
            <a:xfrm rot="7320404">
              <a:off x="4893" y="2923"/>
              <a:ext cx="627" cy="290"/>
            </a:xfrm>
            <a:custGeom>
              <a:avLst/>
              <a:gdLst>
                <a:gd name="T0" fmla="*/ 0 w 1586"/>
                <a:gd name="T1" fmla="*/ 0 h 821"/>
                <a:gd name="T2" fmla="*/ 0 w 1586"/>
                <a:gd name="T3" fmla="*/ 0 h 821"/>
                <a:gd name="T4" fmla="*/ 0 w 1586"/>
                <a:gd name="T5" fmla="*/ 0 h 821"/>
                <a:gd name="T6" fmla="*/ 0 w 1586"/>
                <a:gd name="T7" fmla="*/ 0 h 821"/>
                <a:gd name="T8" fmla="*/ 0 w 1586"/>
                <a:gd name="T9" fmla="*/ 0 h 821"/>
                <a:gd name="T10" fmla="*/ 0 w 1586"/>
                <a:gd name="T11" fmla="*/ 0 h 821"/>
                <a:gd name="T12" fmla="*/ 0 w 1586"/>
                <a:gd name="T13" fmla="*/ 0 h 821"/>
                <a:gd name="T14" fmla="*/ 0 w 1586"/>
                <a:gd name="T15" fmla="*/ 0 h 821"/>
                <a:gd name="T16" fmla="*/ 0 w 1586"/>
                <a:gd name="T17" fmla="*/ 0 h 821"/>
                <a:gd name="T18" fmla="*/ 0 w 1586"/>
                <a:gd name="T19" fmla="*/ 0 h 821"/>
                <a:gd name="T20" fmla="*/ 0 w 1586"/>
                <a:gd name="T21" fmla="*/ 0 h 821"/>
                <a:gd name="T22" fmla="*/ 0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21">
              <a:extLst>
                <a:ext uri="{FF2B5EF4-FFF2-40B4-BE49-F238E27FC236}">
                  <a16:creationId xmlns:a16="http://schemas.microsoft.com/office/drawing/2014/main" xmlns="" id="{C5726296-D8FB-413C-B7CD-36B4797A4FCE}"/>
                </a:ext>
              </a:extLst>
            </p:cNvPr>
            <p:cNvSpPr>
              <a:spLocks/>
            </p:cNvSpPr>
            <p:nvPr userDrawn="1"/>
          </p:nvSpPr>
          <p:spPr bwMode="auto">
            <a:xfrm rot="7320404">
              <a:off x="5000" y="2913"/>
              <a:ext cx="416" cy="265"/>
            </a:xfrm>
            <a:custGeom>
              <a:avLst/>
              <a:gdLst>
                <a:gd name="T0" fmla="*/ 0 w 1049"/>
                <a:gd name="T1" fmla="*/ 0 h 747"/>
                <a:gd name="T2" fmla="*/ 0 w 1049"/>
                <a:gd name="T3" fmla="*/ 0 h 747"/>
                <a:gd name="T4" fmla="*/ 0 w 1049"/>
                <a:gd name="T5" fmla="*/ 0 h 747"/>
                <a:gd name="T6" fmla="*/ 0 w 1049"/>
                <a:gd name="T7" fmla="*/ 0 h 747"/>
                <a:gd name="T8" fmla="*/ 0 w 1049"/>
                <a:gd name="T9" fmla="*/ 0 h 747"/>
                <a:gd name="T10" fmla="*/ 0 w 1049"/>
                <a:gd name="T11" fmla="*/ 0 h 747"/>
                <a:gd name="T12" fmla="*/ 0 w 1049"/>
                <a:gd name="T13" fmla="*/ 0 h 747"/>
                <a:gd name="T14" fmla="*/ 0 w 1049"/>
                <a:gd name="T15" fmla="*/ 0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9" name="Group 22">
              <a:extLst>
                <a:ext uri="{FF2B5EF4-FFF2-40B4-BE49-F238E27FC236}">
                  <a16:creationId xmlns:a16="http://schemas.microsoft.com/office/drawing/2014/main" xmlns="" id="{78AA70AD-48C2-45C9-A93E-3620E8116B02}"/>
                </a:ext>
              </a:extLst>
            </p:cNvPr>
            <p:cNvGrpSpPr>
              <a:grpSpLocks/>
            </p:cNvGrpSpPr>
            <p:nvPr userDrawn="1"/>
          </p:nvGrpSpPr>
          <p:grpSpPr bwMode="auto">
            <a:xfrm>
              <a:off x="4986" y="2752"/>
              <a:ext cx="469" cy="667"/>
              <a:chOff x="4986" y="2752"/>
              <a:chExt cx="469" cy="667"/>
            </a:xfrm>
          </p:grpSpPr>
          <p:sp>
            <p:nvSpPr>
              <p:cNvPr id="20" name="Freeform 23">
                <a:extLst>
                  <a:ext uri="{FF2B5EF4-FFF2-40B4-BE49-F238E27FC236}">
                    <a16:creationId xmlns:a16="http://schemas.microsoft.com/office/drawing/2014/main" xmlns="" id="{1E7E3572-7259-4601-A258-54BCE2F345BE}"/>
                  </a:ext>
                </a:extLst>
              </p:cNvPr>
              <p:cNvSpPr>
                <a:spLocks/>
              </p:cNvSpPr>
              <p:nvPr userDrawn="1"/>
            </p:nvSpPr>
            <p:spPr bwMode="auto">
              <a:xfrm rot="7320404">
                <a:off x="4987" y="3190"/>
                <a:ext cx="59" cy="61"/>
              </a:xfrm>
              <a:custGeom>
                <a:avLst/>
                <a:gdLst>
                  <a:gd name="T0" fmla="*/ 0 w 150"/>
                  <a:gd name="T1" fmla="*/ 0 h 173"/>
                  <a:gd name="T2" fmla="*/ 0 w 150"/>
                  <a:gd name="T3" fmla="*/ 0 h 173"/>
                  <a:gd name="T4" fmla="*/ 0 w 150"/>
                  <a:gd name="T5" fmla="*/ 0 h 173"/>
                  <a:gd name="T6" fmla="*/ 0 w 150"/>
                  <a:gd name="T7" fmla="*/ 0 h 173"/>
                  <a:gd name="T8" fmla="*/ 0 w 150"/>
                  <a:gd name="T9" fmla="*/ 0 h 173"/>
                  <a:gd name="T10" fmla="*/ 0 w 150"/>
                  <a:gd name="T11" fmla="*/ 0 h 173"/>
                  <a:gd name="T12" fmla="*/ 0 w 150"/>
                  <a:gd name="T13" fmla="*/ 0 h 173"/>
                  <a:gd name="T14" fmla="*/ 0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24">
                <a:extLst>
                  <a:ext uri="{FF2B5EF4-FFF2-40B4-BE49-F238E27FC236}">
                    <a16:creationId xmlns:a16="http://schemas.microsoft.com/office/drawing/2014/main" xmlns="" id="{9D7DA5B4-ABF9-40F5-84ED-F284A848E6C5}"/>
                  </a:ext>
                </a:extLst>
              </p:cNvPr>
              <p:cNvSpPr>
                <a:spLocks/>
              </p:cNvSpPr>
              <p:nvPr userDrawn="1"/>
            </p:nvSpPr>
            <p:spPr bwMode="auto">
              <a:xfrm rot="7320404">
                <a:off x="4887" y="2930"/>
                <a:ext cx="667" cy="311"/>
              </a:xfrm>
              <a:custGeom>
                <a:avLst/>
                <a:gdLst>
                  <a:gd name="T0" fmla="*/ 0 w 1684"/>
                  <a:gd name="T1" fmla="*/ 0 h 880"/>
                  <a:gd name="T2" fmla="*/ 0 w 1684"/>
                  <a:gd name="T3" fmla="*/ 0 h 880"/>
                  <a:gd name="T4" fmla="*/ 0 w 1684"/>
                  <a:gd name="T5" fmla="*/ 0 h 880"/>
                  <a:gd name="T6" fmla="*/ 0 w 1684"/>
                  <a:gd name="T7" fmla="*/ 0 h 880"/>
                  <a:gd name="T8" fmla="*/ 0 w 1684"/>
                  <a:gd name="T9" fmla="*/ 0 h 880"/>
                  <a:gd name="T10" fmla="*/ 0 w 1684"/>
                  <a:gd name="T11" fmla="*/ 0 h 880"/>
                  <a:gd name="T12" fmla="*/ 0 w 1684"/>
                  <a:gd name="T13" fmla="*/ 0 h 880"/>
                  <a:gd name="T14" fmla="*/ 0 w 1684"/>
                  <a:gd name="T15" fmla="*/ 0 h 880"/>
                  <a:gd name="T16" fmla="*/ 0 w 1684"/>
                  <a:gd name="T17" fmla="*/ 0 h 880"/>
                  <a:gd name="T18" fmla="*/ 0 w 1684"/>
                  <a:gd name="T19" fmla="*/ 0 h 880"/>
                  <a:gd name="T20" fmla="*/ 0 w 1684"/>
                  <a:gd name="T21" fmla="*/ 0 h 880"/>
                  <a:gd name="T22" fmla="*/ 0 w 1684"/>
                  <a:gd name="T23" fmla="*/ 0 h 880"/>
                  <a:gd name="T24" fmla="*/ 0 w 1684"/>
                  <a:gd name="T25" fmla="*/ 0 h 880"/>
                  <a:gd name="T26" fmla="*/ 0 w 1684"/>
                  <a:gd name="T27" fmla="*/ 0 h 880"/>
                  <a:gd name="T28" fmla="*/ 0 w 1684"/>
                  <a:gd name="T29" fmla="*/ 0 h 880"/>
                  <a:gd name="T30" fmla="*/ 0 w 1684"/>
                  <a:gd name="T31" fmla="*/ 0 h 880"/>
                  <a:gd name="T32" fmla="*/ 0 w 1684"/>
                  <a:gd name="T33" fmla="*/ 0 h 880"/>
                  <a:gd name="T34" fmla="*/ 0 w 1684"/>
                  <a:gd name="T35" fmla="*/ 0 h 880"/>
                  <a:gd name="T36" fmla="*/ 0 w 1684"/>
                  <a:gd name="T37" fmla="*/ 0 h 880"/>
                  <a:gd name="T38" fmla="*/ 0 w 1684"/>
                  <a:gd name="T39" fmla="*/ 0 h 880"/>
                  <a:gd name="T40" fmla="*/ 0 w 1684"/>
                  <a:gd name="T41" fmla="*/ 0 h 880"/>
                  <a:gd name="T42" fmla="*/ 0 w 1684"/>
                  <a:gd name="T43" fmla="*/ 0 h 880"/>
                  <a:gd name="T44" fmla="*/ 0 w 1684"/>
                  <a:gd name="T45" fmla="*/ 0 h 880"/>
                  <a:gd name="T46" fmla="*/ 0 w 1684"/>
                  <a:gd name="T47" fmla="*/ 0 h 880"/>
                  <a:gd name="T48" fmla="*/ 0 w 1684"/>
                  <a:gd name="T49" fmla="*/ 0 h 880"/>
                  <a:gd name="T50" fmla="*/ 0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25">
                <a:extLst>
                  <a:ext uri="{FF2B5EF4-FFF2-40B4-BE49-F238E27FC236}">
                    <a16:creationId xmlns:a16="http://schemas.microsoft.com/office/drawing/2014/main" xmlns="" id="{E768B644-816B-4476-8215-B4ADD6DBF980}"/>
                  </a:ext>
                </a:extLst>
              </p:cNvPr>
              <p:cNvSpPr>
                <a:spLocks/>
              </p:cNvSpPr>
              <p:nvPr userDrawn="1"/>
            </p:nvSpPr>
            <p:spPr bwMode="auto">
              <a:xfrm rot="7320404">
                <a:off x="5062" y="2997"/>
                <a:ext cx="472" cy="176"/>
              </a:xfrm>
              <a:custGeom>
                <a:avLst/>
                <a:gdLst>
                  <a:gd name="T0" fmla="*/ 0 w 1190"/>
                  <a:gd name="T1" fmla="*/ 0 h 500"/>
                  <a:gd name="T2" fmla="*/ 0 w 1190"/>
                  <a:gd name="T3" fmla="*/ 0 h 500"/>
                  <a:gd name="T4" fmla="*/ 0 w 1190"/>
                  <a:gd name="T5" fmla="*/ 0 h 500"/>
                  <a:gd name="T6" fmla="*/ 0 w 1190"/>
                  <a:gd name="T7" fmla="*/ 0 h 500"/>
                  <a:gd name="T8" fmla="*/ 0 w 1190"/>
                  <a:gd name="T9" fmla="*/ 0 h 500"/>
                  <a:gd name="T10" fmla="*/ 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26">
                <a:extLst>
                  <a:ext uri="{FF2B5EF4-FFF2-40B4-BE49-F238E27FC236}">
                    <a16:creationId xmlns:a16="http://schemas.microsoft.com/office/drawing/2014/main" xmlns="" id="{5E737E64-C556-4049-A802-9A95B49ECD11}"/>
                  </a:ext>
                </a:extLst>
              </p:cNvPr>
              <p:cNvSpPr>
                <a:spLocks/>
              </p:cNvSpPr>
              <p:nvPr userDrawn="1"/>
            </p:nvSpPr>
            <p:spPr bwMode="auto">
              <a:xfrm rot="7320404">
                <a:off x="5364" y="2873"/>
                <a:ext cx="63" cy="118"/>
              </a:xfrm>
              <a:custGeom>
                <a:avLst/>
                <a:gdLst>
                  <a:gd name="T0" fmla="*/ 0 w 160"/>
                  <a:gd name="T1" fmla="*/ 0 h 335"/>
                  <a:gd name="T2" fmla="*/ 0 w 160"/>
                  <a:gd name="T3" fmla="*/ 0 h 335"/>
                  <a:gd name="T4" fmla="*/ 0 w 160"/>
                  <a:gd name="T5" fmla="*/ 0 h 335"/>
                  <a:gd name="T6" fmla="*/ 0 w 160"/>
                  <a:gd name="T7" fmla="*/ 0 h 335"/>
                  <a:gd name="T8" fmla="*/ 0 w 160"/>
                  <a:gd name="T9" fmla="*/ 0 h 335"/>
                  <a:gd name="T10" fmla="*/ 0 w 160"/>
                  <a:gd name="T11" fmla="*/ 0 h 335"/>
                  <a:gd name="T12" fmla="*/ 0 w 160"/>
                  <a:gd name="T13" fmla="*/ 0 h 335"/>
                  <a:gd name="T14" fmla="*/ 0 w 160"/>
                  <a:gd name="T15" fmla="*/ 0 h 335"/>
                  <a:gd name="T16" fmla="*/ 0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Freeform 27">
                <a:extLst>
                  <a:ext uri="{FF2B5EF4-FFF2-40B4-BE49-F238E27FC236}">
                    <a16:creationId xmlns:a16="http://schemas.microsoft.com/office/drawing/2014/main" xmlns="" id="{FD9282D4-1E10-4FAD-9D5C-635115F1E7DD}"/>
                  </a:ext>
                </a:extLst>
              </p:cNvPr>
              <p:cNvSpPr>
                <a:spLocks/>
              </p:cNvSpPr>
              <p:nvPr userDrawn="1"/>
            </p:nvSpPr>
            <p:spPr bwMode="auto">
              <a:xfrm rot="7320404">
                <a:off x="5137" y="3000"/>
                <a:ext cx="193" cy="104"/>
              </a:xfrm>
              <a:custGeom>
                <a:avLst/>
                <a:gdLst>
                  <a:gd name="T0" fmla="*/ 0 w 489"/>
                  <a:gd name="T1" fmla="*/ 0 h 296"/>
                  <a:gd name="T2" fmla="*/ 0 w 489"/>
                  <a:gd name="T3" fmla="*/ 0 h 296"/>
                  <a:gd name="T4" fmla="*/ 0 w 489"/>
                  <a:gd name="T5" fmla="*/ 0 h 296"/>
                  <a:gd name="T6" fmla="*/ 0 w 489"/>
                  <a:gd name="T7" fmla="*/ 0 h 296"/>
                  <a:gd name="T8" fmla="*/ 0 w 489"/>
                  <a:gd name="T9" fmla="*/ 0 h 296"/>
                  <a:gd name="T10" fmla="*/ 0 w 489"/>
                  <a:gd name="T11" fmla="*/ 0 h 296"/>
                  <a:gd name="T12" fmla="*/ 0 w 489"/>
                  <a:gd name="T13" fmla="*/ 0 h 296"/>
                  <a:gd name="T14" fmla="*/ 0 w 489"/>
                  <a:gd name="T15" fmla="*/ 0 h 296"/>
                  <a:gd name="T16" fmla="*/ 0 w 489"/>
                  <a:gd name="T17" fmla="*/ 0 h 296"/>
                  <a:gd name="T18" fmla="*/ 0 w 489"/>
                  <a:gd name="T19" fmla="*/ 0 h 296"/>
                  <a:gd name="T20" fmla="*/ 0 w 489"/>
                  <a:gd name="T21" fmla="*/ 0 h 296"/>
                  <a:gd name="T22" fmla="*/ 0 w 489"/>
                  <a:gd name="T23" fmla="*/ 0 h 296"/>
                  <a:gd name="T24" fmla="*/ 0 w 489"/>
                  <a:gd name="T25" fmla="*/ 0 h 296"/>
                  <a:gd name="T26" fmla="*/ 0 w 489"/>
                  <a:gd name="T27" fmla="*/ 0 h 296"/>
                  <a:gd name="T28" fmla="*/ 0 w 489"/>
                  <a:gd name="T29" fmla="*/ 0 h 296"/>
                  <a:gd name="T30" fmla="*/ 0 w 489"/>
                  <a:gd name="T31" fmla="*/ 0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25" name="Freeform 28">
            <a:extLst>
              <a:ext uri="{FF2B5EF4-FFF2-40B4-BE49-F238E27FC236}">
                <a16:creationId xmlns:a16="http://schemas.microsoft.com/office/drawing/2014/main" xmlns="" id="{53AA4FEE-2EDC-4062-A6D8-20472DE41369}"/>
              </a:ext>
            </a:extLst>
          </p:cNvPr>
          <p:cNvSpPr>
            <a:spLocks/>
          </p:cNvSpPr>
          <p:nvPr/>
        </p:nvSpPr>
        <p:spPr bwMode="auto">
          <a:xfrm>
            <a:off x="1201738" y="5054600"/>
            <a:ext cx="9077325" cy="728663"/>
          </a:xfrm>
          <a:custGeom>
            <a:avLst/>
            <a:gdLst>
              <a:gd name="T0" fmla="*/ 0 w 4288"/>
              <a:gd name="T1" fmla="*/ 0 h 459"/>
              <a:gd name="T2" fmla="*/ 2147483646 w 4288"/>
              <a:gd name="T3" fmla="*/ 2147483646 h 459"/>
              <a:gd name="T4" fmla="*/ 2147483646 w 4288"/>
              <a:gd name="T5" fmla="*/ 2147483646 h 459"/>
              <a:gd name="T6" fmla="*/ 2147483646 w 4288"/>
              <a:gd name="T7" fmla="*/ 2147483646 h 459"/>
              <a:gd name="T8" fmla="*/ 2147483646 w 4288"/>
              <a:gd name="T9" fmla="*/ 2147483646 h 459"/>
              <a:gd name="T10" fmla="*/ 2147483646 w 4288"/>
              <a:gd name="T11" fmla="*/ 2147483646 h 459"/>
              <a:gd name="T12" fmla="*/ 2147483646 w 4288"/>
              <a:gd name="T13" fmla="*/ 2147483646 h 45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9">
            <a:extLst>
              <a:ext uri="{FF2B5EF4-FFF2-40B4-BE49-F238E27FC236}">
                <a16:creationId xmlns:a16="http://schemas.microsoft.com/office/drawing/2014/main" xmlns="" id="{D5D37D8A-72E6-4145-BE6A-F55062256E02}"/>
              </a:ext>
            </a:extLst>
          </p:cNvPr>
          <p:cNvSpPr>
            <a:spLocks/>
          </p:cNvSpPr>
          <p:nvPr/>
        </p:nvSpPr>
        <p:spPr bwMode="auto">
          <a:xfrm>
            <a:off x="5435600" y="1930400"/>
            <a:ext cx="1185863" cy="381000"/>
          </a:xfrm>
          <a:custGeom>
            <a:avLst/>
            <a:gdLst>
              <a:gd name="T0" fmla="*/ 0 w 560"/>
              <a:gd name="T1" fmla="*/ 2147483646 h 240"/>
              <a:gd name="T2" fmla="*/ 2147483646 w 560"/>
              <a:gd name="T3" fmla="*/ 2147483646 h 240"/>
              <a:gd name="T4" fmla="*/ 2147483646 w 560"/>
              <a:gd name="T5" fmla="*/ 2147483646 h 240"/>
              <a:gd name="T6" fmla="*/ 2147483646 w 560"/>
              <a:gd name="T7" fmla="*/ 2147483646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11" name="Rectangle 3"/>
          <p:cNvSpPr>
            <a:spLocks noGrp="1" noChangeArrowheads="1"/>
          </p:cNvSpPr>
          <p:nvPr>
            <p:ph type="ctrTitle"/>
          </p:nvPr>
        </p:nvSpPr>
        <p:spPr>
          <a:xfrm>
            <a:off x="1828800" y="1511300"/>
            <a:ext cx="85344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pPr lvl="0"/>
            <a:r>
              <a:rPr lang="en-US" noProof="0"/>
              <a:t>Click to edit Master title style</a:t>
            </a:r>
          </a:p>
        </p:txBody>
      </p:sp>
      <p:sp>
        <p:nvSpPr>
          <p:cNvPr id="43012" name="Rectangle 4"/>
          <p:cNvSpPr>
            <a:spLocks noGrp="1" noChangeArrowheads="1"/>
          </p:cNvSpPr>
          <p:nvPr>
            <p:ph type="subTitle" idx="1"/>
          </p:nvPr>
        </p:nvSpPr>
        <p:spPr>
          <a:xfrm>
            <a:off x="2065867" y="4051300"/>
            <a:ext cx="8043333" cy="1003300"/>
          </a:xfrm>
        </p:spPr>
        <p:txBody>
          <a:bodyPr/>
          <a:lstStyle>
            <a:lvl1pPr marL="0" indent="0" algn="ctr">
              <a:buFontTx/>
              <a:buNone/>
              <a:defRPr sz="2800">
                <a:effectLst>
                  <a:outerShdw blurRad="38100" dist="38100" dir="2700000" algn="tl">
                    <a:srgbClr val="C0C0C0"/>
                  </a:outerShdw>
                </a:effectLst>
              </a:defRPr>
            </a:lvl1pPr>
          </a:lstStyle>
          <a:p>
            <a:pPr lvl="0"/>
            <a:r>
              <a:rPr lang="en-US" noProof="0"/>
              <a:t>Click to edit Master subtitle style</a:t>
            </a:r>
          </a:p>
        </p:txBody>
      </p:sp>
      <p:sp>
        <p:nvSpPr>
          <p:cNvPr id="27" name="Rectangle 5">
            <a:extLst>
              <a:ext uri="{FF2B5EF4-FFF2-40B4-BE49-F238E27FC236}">
                <a16:creationId xmlns:a16="http://schemas.microsoft.com/office/drawing/2014/main" xmlns="" id="{72425815-2F25-4E31-8C76-FF2A3BE1172F}"/>
              </a:ext>
            </a:extLst>
          </p:cNvPr>
          <p:cNvSpPr>
            <a:spLocks noGrp="1" noChangeArrowheads="1"/>
          </p:cNvSpPr>
          <p:nvPr>
            <p:ph type="dt" sz="half" idx="10"/>
          </p:nvPr>
        </p:nvSpPr>
        <p:spPr>
          <a:xfrm>
            <a:off x="914400" y="6248400"/>
            <a:ext cx="2540000" cy="457200"/>
          </a:xfrm>
        </p:spPr>
        <p:txBody>
          <a:bodyPr/>
          <a:lstStyle>
            <a:lvl1pPr>
              <a:defRPr/>
            </a:lvl1pPr>
          </a:lstStyle>
          <a:p>
            <a:pPr>
              <a:defRPr/>
            </a:pPr>
            <a:endParaRPr lang="en-US"/>
          </a:p>
        </p:txBody>
      </p:sp>
      <p:sp>
        <p:nvSpPr>
          <p:cNvPr id="28" name="Rectangle 6">
            <a:extLst>
              <a:ext uri="{FF2B5EF4-FFF2-40B4-BE49-F238E27FC236}">
                <a16:creationId xmlns:a16="http://schemas.microsoft.com/office/drawing/2014/main" xmlns="" id="{4F7E04E5-91DB-4591-B259-A4C80B12DE8B}"/>
              </a:ext>
            </a:extLst>
          </p:cNvPr>
          <p:cNvSpPr>
            <a:spLocks noGrp="1" noChangeArrowheads="1"/>
          </p:cNvSpPr>
          <p:nvPr>
            <p:ph type="ftr" sz="quarter" idx="11"/>
          </p:nvPr>
        </p:nvSpPr>
        <p:spPr>
          <a:xfrm>
            <a:off x="4165600" y="6248400"/>
            <a:ext cx="3860800" cy="457200"/>
          </a:xfrm>
        </p:spPr>
        <p:txBody>
          <a:bodyPr/>
          <a:lstStyle>
            <a:lvl1pPr>
              <a:defRPr/>
            </a:lvl1pPr>
          </a:lstStyle>
          <a:p>
            <a:pPr>
              <a:defRPr/>
            </a:pPr>
            <a:endParaRPr lang="en-US"/>
          </a:p>
        </p:txBody>
      </p:sp>
      <p:sp>
        <p:nvSpPr>
          <p:cNvPr id="29" name="Rectangle 7">
            <a:extLst>
              <a:ext uri="{FF2B5EF4-FFF2-40B4-BE49-F238E27FC236}">
                <a16:creationId xmlns:a16="http://schemas.microsoft.com/office/drawing/2014/main" xmlns="" id="{BAABC4DF-2E4B-40C6-9C7D-E2368453CA73}"/>
              </a:ext>
            </a:extLst>
          </p:cNvPr>
          <p:cNvSpPr>
            <a:spLocks noGrp="1" noChangeArrowheads="1"/>
          </p:cNvSpPr>
          <p:nvPr>
            <p:ph type="sldNum" sz="quarter" idx="12"/>
          </p:nvPr>
        </p:nvSpPr>
        <p:spPr>
          <a:xfrm>
            <a:off x="8737600" y="6248400"/>
            <a:ext cx="2540000" cy="457200"/>
          </a:xfrm>
        </p:spPr>
        <p:txBody>
          <a:bodyPr/>
          <a:lstStyle>
            <a:lvl1pPr>
              <a:defRPr/>
            </a:lvl1pPr>
          </a:lstStyle>
          <a:p>
            <a:pPr>
              <a:defRPr/>
            </a:pPr>
            <a:fld id="{4EF82974-101F-4ED3-8753-69A436680EBA}" type="slidenum">
              <a:rPr lang="en-US" altLang="en-US"/>
              <a:pPr>
                <a:defRPr/>
              </a:pPr>
              <a:t>‹#›</a:t>
            </a:fld>
            <a:endParaRPr lang="en-US" altLang="en-US"/>
          </a:p>
        </p:txBody>
      </p:sp>
    </p:spTree>
    <p:extLst>
      <p:ext uri="{BB962C8B-B14F-4D97-AF65-F5344CB8AC3E}">
        <p14:creationId xmlns:p14="http://schemas.microsoft.com/office/powerpoint/2010/main" val="15188817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xmlns="" id="{9BB4E78A-9350-4F93-8031-026184CFA2B2}"/>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xmlns="" id="{CD7DFC86-A426-481A-8F59-E1CC2BB312ED}"/>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xmlns="" id="{F410D6F8-C590-4473-95FA-49E6B663C421}"/>
              </a:ext>
            </a:extLst>
          </p:cNvPr>
          <p:cNvSpPr>
            <a:spLocks noGrp="1" noChangeArrowheads="1"/>
          </p:cNvSpPr>
          <p:nvPr>
            <p:ph type="sldNum" sz="quarter" idx="12"/>
          </p:nvPr>
        </p:nvSpPr>
        <p:spPr/>
        <p:txBody>
          <a:bodyPr/>
          <a:lstStyle>
            <a:lvl1pPr>
              <a:defRPr/>
            </a:lvl1pPr>
          </a:lstStyle>
          <a:p>
            <a:pPr>
              <a:defRPr/>
            </a:pPr>
            <a:fld id="{289E3542-2E29-4ABF-99D7-76F88F9FBB4E}" type="slidenum">
              <a:rPr lang="en-US" altLang="en-US"/>
              <a:pPr>
                <a:defRPr/>
              </a:pPr>
              <a:t>‹#›</a:t>
            </a:fld>
            <a:endParaRPr lang="en-US" altLang="en-US"/>
          </a:p>
        </p:txBody>
      </p:sp>
    </p:spTree>
    <p:extLst>
      <p:ext uri="{BB962C8B-B14F-4D97-AF65-F5344CB8AC3E}">
        <p14:creationId xmlns:p14="http://schemas.microsoft.com/office/powerpoint/2010/main" val="40711329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xmlns="" id="{CD28F38C-0141-4DA4-A4A5-71A9F9119D06}"/>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xmlns="" id="{77D1B701-7499-4EAF-8E96-A1CB17BBA522}"/>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xmlns="" id="{87CA5535-F3B4-420C-9A57-8DF31A50E76A}"/>
              </a:ext>
            </a:extLst>
          </p:cNvPr>
          <p:cNvSpPr>
            <a:spLocks noGrp="1" noChangeArrowheads="1"/>
          </p:cNvSpPr>
          <p:nvPr>
            <p:ph type="sldNum" sz="quarter" idx="12"/>
          </p:nvPr>
        </p:nvSpPr>
        <p:spPr/>
        <p:txBody>
          <a:bodyPr/>
          <a:lstStyle>
            <a:lvl1pPr>
              <a:defRPr/>
            </a:lvl1pPr>
          </a:lstStyle>
          <a:p>
            <a:pPr>
              <a:defRPr/>
            </a:pPr>
            <a:fld id="{66D382FA-5EB2-4FE3-8FCE-9A664018B454}" type="slidenum">
              <a:rPr lang="en-US" altLang="en-US"/>
              <a:pPr>
                <a:defRPr/>
              </a:pPr>
              <a:t>‹#›</a:t>
            </a:fld>
            <a:endParaRPr lang="en-US" altLang="en-US"/>
          </a:p>
        </p:txBody>
      </p:sp>
    </p:spTree>
    <p:extLst>
      <p:ext uri="{BB962C8B-B14F-4D97-AF65-F5344CB8AC3E}">
        <p14:creationId xmlns:p14="http://schemas.microsoft.com/office/powerpoint/2010/main" val="20759430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828800"/>
            <a:ext cx="50292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46800" y="1828800"/>
            <a:ext cx="50292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xmlns="" id="{F00350A9-2063-40DE-AFED-B1630613B833}"/>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A7430B2E-3812-4C1B-B091-0BA546964201}"/>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xmlns="" id="{2003928C-9436-4B05-8FAA-A43AC46485BB}"/>
              </a:ext>
            </a:extLst>
          </p:cNvPr>
          <p:cNvSpPr>
            <a:spLocks noGrp="1" noChangeArrowheads="1"/>
          </p:cNvSpPr>
          <p:nvPr>
            <p:ph type="sldNum" sz="quarter" idx="12"/>
          </p:nvPr>
        </p:nvSpPr>
        <p:spPr/>
        <p:txBody>
          <a:bodyPr/>
          <a:lstStyle>
            <a:lvl1pPr>
              <a:defRPr/>
            </a:lvl1pPr>
          </a:lstStyle>
          <a:p>
            <a:pPr>
              <a:defRPr/>
            </a:pPr>
            <a:fld id="{1A9E7AB6-17E4-4C46-B371-A256536CE741}" type="slidenum">
              <a:rPr lang="en-US" altLang="en-US"/>
              <a:pPr>
                <a:defRPr/>
              </a:pPr>
              <a:t>‹#›</a:t>
            </a:fld>
            <a:endParaRPr lang="en-US" altLang="en-US"/>
          </a:p>
        </p:txBody>
      </p:sp>
    </p:spTree>
    <p:extLst>
      <p:ext uri="{BB962C8B-B14F-4D97-AF65-F5344CB8AC3E}">
        <p14:creationId xmlns:p14="http://schemas.microsoft.com/office/powerpoint/2010/main" val="570579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xmlns="" id="{EA85E171-E271-4992-B67E-49362F334488}"/>
              </a:ext>
            </a:extLst>
          </p:cNvPr>
          <p:cNvSpPr>
            <a:spLocks noGrp="1" noChangeArrowheads="1"/>
          </p:cNvSpPr>
          <p:nvPr>
            <p:ph type="dt" sz="half" idx="10"/>
          </p:nvPr>
        </p:nvSpPr>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xmlns="" id="{2BC1161C-6B1A-47BE-A539-7E031EEBD1DA}"/>
              </a:ext>
            </a:extLst>
          </p:cNvPr>
          <p:cNvSpPr>
            <a:spLocks noGrp="1" noChangeArrowheads="1"/>
          </p:cNvSpPr>
          <p:nvPr>
            <p:ph type="ftr" sz="quarter" idx="11"/>
          </p:nvPr>
        </p:nvSpPr>
        <p:spPr/>
        <p:txBody>
          <a:bodyPr/>
          <a:lstStyle>
            <a:lvl1pPr>
              <a:defRPr/>
            </a:lvl1pPr>
          </a:lstStyle>
          <a:p>
            <a:pPr>
              <a:defRPr/>
            </a:pPr>
            <a:endParaRPr lang="en-US"/>
          </a:p>
        </p:txBody>
      </p:sp>
      <p:sp>
        <p:nvSpPr>
          <p:cNvPr id="9" name="Rectangle 7">
            <a:extLst>
              <a:ext uri="{FF2B5EF4-FFF2-40B4-BE49-F238E27FC236}">
                <a16:creationId xmlns:a16="http://schemas.microsoft.com/office/drawing/2014/main" xmlns="" id="{6DF375CF-3B99-4F01-A26F-F5228D4CC5E3}"/>
              </a:ext>
            </a:extLst>
          </p:cNvPr>
          <p:cNvSpPr>
            <a:spLocks noGrp="1" noChangeArrowheads="1"/>
          </p:cNvSpPr>
          <p:nvPr>
            <p:ph type="sldNum" sz="quarter" idx="12"/>
          </p:nvPr>
        </p:nvSpPr>
        <p:spPr/>
        <p:txBody>
          <a:bodyPr/>
          <a:lstStyle>
            <a:lvl1pPr>
              <a:defRPr/>
            </a:lvl1pPr>
          </a:lstStyle>
          <a:p>
            <a:pPr>
              <a:defRPr/>
            </a:pPr>
            <a:fld id="{79D16188-6FB6-4795-ABF6-C570511B8135}" type="slidenum">
              <a:rPr lang="en-US" altLang="en-US"/>
              <a:pPr>
                <a:defRPr/>
              </a:pPr>
              <a:t>‹#›</a:t>
            </a:fld>
            <a:endParaRPr lang="en-US" altLang="en-US"/>
          </a:p>
        </p:txBody>
      </p:sp>
    </p:spTree>
    <p:extLst>
      <p:ext uri="{BB962C8B-B14F-4D97-AF65-F5344CB8AC3E}">
        <p14:creationId xmlns:p14="http://schemas.microsoft.com/office/powerpoint/2010/main" val="748108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39">
            <a:extLst>
              <a:ext uri="{FF2B5EF4-FFF2-40B4-BE49-F238E27FC236}">
                <a16:creationId xmlns:a16="http://schemas.microsoft.com/office/drawing/2014/main" xmlns="" id="{D0969ED4-EE4E-431C-B20C-5A8393258CEB}"/>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140">
            <a:extLst>
              <a:ext uri="{FF2B5EF4-FFF2-40B4-BE49-F238E27FC236}">
                <a16:creationId xmlns:a16="http://schemas.microsoft.com/office/drawing/2014/main" xmlns="" id="{D6FD8CC8-FF9C-4EF3-A2C3-C213170A0673}"/>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141">
            <a:extLst>
              <a:ext uri="{FF2B5EF4-FFF2-40B4-BE49-F238E27FC236}">
                <a16:creationId xmlns:a16="http://schemas.microsoft.com/office/drawing/2014/main" xmlns="" id="{9E4C0412-9B77-4985-B552-A9C0C5662C16}"/>
              </a:ext>
            </a:extLst>
          </p:cNvPr>
          <p:cNvSpPr>
            <a:spLocks noGrp="1" noChangeArrowheads="1"/>
          </p:cNvSpPr>
          <p:nvPr>
            <p:ph type="sldNum" sz="quarter" idx="12"/>
          </p:nvPr>
        </p:nvSpPr>
        <p:spPr/>
        <p:txBody>
          <a:bodyPr/>
          <a:lstStyle>
            <a:lvl1pPr>
              <a:defRPr/>
            </a:lvl1pPr>
          </a:lstStyle>
          <a:p>
            <a:pPr>
              <a:defRPr/>
            </a:pPr>
            <a:fld id="{62A28696-F2BD-4C8A-A65D-3969A46605CF}" type="slidenum">
              <a:rPr lang="en-US" altLang="en-US"/>
              <a:pPr>
                <a:defRPr/>
              </a:pPr>
              <a:t>‹#›</a:t>
            </a:fld>
            <a:endParaRPr lang="en-US" altLang="en-US"/>
          </a:p>
        </p:txBody>
      </p:sp>
    </p:spTree>
    <p:extLst>
      <p:ext uri="{BB962C8B-B14F-4D97-AF65-F5344CB8AC3E}">
        <p14:creationId xmlns:p14="http://schemas.microsoft.com/office/powerpoint/2010/main" val="1722022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xmlns="" id="{3850BCBC-E6B7-482C-A401-E39D1B323085}"/>
              </a:ext>
            </a:extLst>
          </p:cNvPr>
          <p:cNvSpPr>
            <a:spLocks noGrp="1" noChangeArrowheads="1"/>
          </p:cNvSpPr>
          <p:nvPr>
            <p:ph type="dt" sz="half" idx="10"/>
          </p:nvPr>
        </p:nvSpPr>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xmlns="" id="{83A7AB97-74DB-4E9E-91F9-C1C55B52525B}"/>
              </a:ext>
            </a:extLst>
          </p:cNvPr>
          <p:cNvSpPr>
            <a:spLocks noGrp="1" noChangeArrowheads="1"/>
          </p:cNvSpPr>
          <p:nvPr>
            <p:ph type="ftr" sz="quarter" idx="11"/>
          </p:nvPr>
        </p:nvSpPr>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xmlns="" id="{E5D71526-31D7-405E-A5DC-ECD9A10B9805}"/>
              </a:ext>
            </a:extLst>
          </p:cNvPr>
          <p:cNvSpPr>
            <a:spLocks noGrp="1" noChangeArrowheads="1"/>
          </p:cNvSpPr>
          <p:nvPr>
            <p:ph type="sldNum" sz="quarter" idx="12"/>
          </p:nvPr>
        </p:nvSpPr>
        <p:spPr/>
        <p:txBody>
          <a:bodyPr/>
          <a:lstStyle>
            <a:lvl1pPr>
              <a:defRPr/>
            </a:lvl1pPr>
          </a:lstStyle>
          <a:p>
            <a:pPr>
              <a:defRPr/>
            </a:pPr>
            <a:fld id="{A0F49603-1BB1-42DE-9055-5F53BB4D4AD4}" type="slidenum">
              <a:rPr lang="en-US" altLang="en-US"/>
              <a:pPr>
                <a:defRPr/>
              </a:pPr>
              <a:t>‹#›</a:t>
            </a:fld>
            <a:endParaRPr lang="en-US" altLang="en-US"/>
          </a:p>
        </p:txBody>
      </p:sp>
    </p:spTree>
    <p:extLst>
      <p:ext uri="{BB962C8B-B14F-4D97-AF65-F5344CB8AC3E}">
        <p14:creationId xmlns:p14="http://schemas.microsoft.com/office/powerpoint/2010/main" val="17797500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xmlns="" id="{1593719E-9B9B-46C3-B071-B920212D868C}"/>
              </a:ext>
            </a:extLst>
          </p:cNvPr>
          <p:cNvSpPr>
            <a:spLocks noGrp="1" noChangeArrowheads="1"/>
          </p:cNvSpPr>
          <p:nvPr>
            <p:ph type="dt" sz="half" idx="10"/>
          </p:nvPr>
        </p:nvSpPr>
        <p:spPr/>
        <p:txBody>
          <a:bodyPr/>
          <a:lstStyle>
            <a:lvl1pPr>
              <a:defRPr/>
            </a:lvl1pPr>
          </a:lstStyle>
          <a:p>
            <a:pPr>
              <a:defRPr/>
            </a:pPr>
            <a:endParaRPr lang="en-US"/>
          </a:p>
        </p:txBody>
      </p:sp>
      <p:sp>
        <p:nvSpPr>
          <p:cNvPr id="3" name="Rectangle 6">
            <a:extLst>
              <a:ext uri="{FF2B5EF4-FFF2-40B4-BE49-F238E27FC236}">
                <a16:creationId xmlns:a16="http://schemas.microsoft.com/office/drawing/2014/main" xmlns="" id="{1155889E-503F-44A0-A782-44C55A8A05F2}"/>
              </a:ext>
            </a:extLst>
          </p:cNvPr>
          <p:cNvSpPr>
            <a:spLocks noGrp="1" noChangeArrowheads="1"/>
          </p:cNvSpPr>
          <p:nvPr>
            <p:ph type="ftr" sz="quarter" idx="11"/>
          </p:nvPr>
        </p:nvSpPr>
        <p:spPr/>
        <p:txBody>
          <a:bodyPr/>
          <a:lstStyle>
            <a:lvl1pPr>
              <a:defRPr/>
            </a:lvl1pPr>
          </a:lstStyle>
          <a:p>
            <a:pPr>
              <a:defRPr/>
            </a:pPr>
            <a:endParaRPr lang="en-US"/>
          </a:p>
        </p:txBody>
      </p:sp>
      <p:sp>
        <p:nvSpPr>
          <p:cNvPr id="4" name="Rectangle 7">
            <a:extLst>
              <a:ext uri="{FF2B5EF4-FFF2-40B4-BE49-F238E27FC236}">
                <a16:creationId xmlns:a16="http://schemas.microsoft.com/office/drawing/2014/main" xmlns="" id="{9A8BFE4D-F9B0-4895-B8A0-BAEEBAB2531C}"/>
              </a:ext>
            </a:extLst>
          </p:cNvPr>
          <p:cNvSpPr>
            <a:spLocks noGrp="1" noChangeArrowheads="1"/>
          </p:cNvSpPr>
          <p:nvPr>
            <p:ph type="sldNum" sz="quarter" idx="12"/>
          </p:nvPr>
        </p:nvSpPr>
        <p:spPr/>
        <p:txBody>
          <a:bodyPr/>
          <a:lstStyle>
            <a:lvl1pPr>
              <a:defRPr/>
            </a:lvl1pPr>
          </a:lstStyle>
          <a:p>
            <a:pPr>
              <a:defRPr/>
            </a:pPr>
            <a:fld id="{977C8E33-8D18-4CFA-A1E1-F5FD17F52BAC}" type="slidenum">
              <a:rPr lang="en-US" altLang="en-US"/>
              <a:pPr>
                <a:defRPr/>
              </a:pPr>
              <a:t>‹#›</a:t>
            </a:fld>
            <a:endParaRPr lang="en-US" altLang="en-US"/>
          </a:p>
        </p:txBody>
      </p:sp>
    </p:spTree>
    <p:extLst>
      <p:ext uri="{BB962C8B-B14F-4D97-AF65-F5344CB8AC3E}">
        <p14:creationId xmlns:p14="http://schemas.microsoft.com/office/powerpoint/2010/main" val="236954145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xmlns="" id="{5393889D-B563-4D21-BBA8-7CBEB6D1FB5B}"/>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5935D60D-DA36-4B3C-8777-98A8648EE7DB}"/>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xmlns="" id="{EF954829-0BDC-4E09-8458-E80B8707A1AA}"/>
              </a:ext>
            </a:extLst>
          </p:cNvPr>
          <p:cNvSpPr>
            <a:spLocks noGrp="1" noChangeArrowheads="1"/>
          </p:cNvSpPr>
          <p:nvPr>
            <p:ph type="sldNum" sz="quarter" idx="12"/>
          </p:nvPr>
        </p:nvSpPr>
        <p:spPr/>
        <p:txBody>
          <a:bodyPr/>
          <a:lstStyle>
            <a:lvl1pPr>
              <a:defRPr/>
            </a:lvl1pPr>
          </a:lstStyle>
          <a:p>
            <a:pPr>
              <a:defRPr/>
            </a:pPr>
            <a:fld id="{F2F2E463-DBC7-43DD-86E4-876AAEC0E8C6}" type="slidenum">
              <a:rPr lang="en-US" altLang="en-US"/>
              <a:pPr>
                <a:defRPr/>
              </a:pPr>
              <a:t>‹#›</a:t>
            </a:fld>
            <a:endParaRPr lang="en-US" altLang="en-US"/>
          </a:p>
        </p:txBody>
      </p:sp>
    </p:spTree>
    <p:extLst>
      <p:ext uri="{BB962C8B-B14F-4D97-AF65-F5344CB8AC3E}">
        <p14:creationId xmlns:p14="http://schemas.microsoft.com/office/powerpoint/2010/main" val="6453177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xmlns="" id="{E6B02D2C-31F3-4450-A904-70F2A05A40DD}"/>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FE6361E9-6C8D-4F9D-9A08-FBBA17B1F956}"/>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xmlns="" id="{77688FE8-DE8A-4B35-A0FD-0D7B76122A13}"/>
              </a:ext>
            </a:extLst>
          </p:cNvPr>
          <p:cNvSpPr>
            <a:spLocks noGrp="1" noChangeArrowheads="1"/>
          </p:cNvSpPr>
          <p:nvPr>
            <p:ph type="sldNum" sz="quarter" idx="12"/>
          </p:nvPr>
        </p:nvSpPr>
        <p:spPr/>
        <p:txBody>
          <a:bodyPr/>
          <a:lstStyle>
            <a:lvl1pPr>
              <a:defRPr/>
            </a:lvl1pPr>
          </a:lstStyle>
          <a:p>
            <a:pPr>
              <a:defRPr/>
            </a:pPr>
            <a:fld id="{CD790032-155E-4F12-81DC-66D058FC1599}" type="slidenum">
              <a:rPr lang="en-US" altLang="en-US"/>
              <a:pPr>
                <a:defRPr/>
              </a:pPr>
              <a:t>‹#›</a:t>
            </a:fld>
            <a:endParaRPr lang="en-US" altLang="en-US"/>
          </a:p>
        </p:txBody>
      </p:sp>
    </p:spTree>
    <p:extLst>
      <p:ext uri="{BB962C8B-B14F-4D97-AF65-F5344CB8AC3E}">
        <p14:creationId xmlns:p14="http://schemas.microsoft.com/office/powerpoint/2010/main" val="9227247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xmlns="" id="{925C2B4A-31D4-4093-A63C-CBAF0173FEFC}"/>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xmlns="" id="{FA43419F-2179-4F18-92A7-979C201C7125}"/>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xmlns="" id="{F85D86AE-8D7D-4A40-893A-DDA64268F33E}"/>
              </a:ext>
            </a:extLst>
          </p:cNvPr>
          <p:cNvSpPr>
            <a:spLocks noGrp="1" noChangeArrowheads="1"/>
          </p:cNvSpPr>
          <p:nvPr>
            <p:ph type="sldNum" sz="quarter" idx="12"/>
          </p:nvPr>
        </p:nvSpPr>
        <p:spPr/>
        <p:txBody>
          <a:bodyPr/>
          <a:lstStyle>
            <a:lvl1pPr>
              <a:defRPr/>
            </a:lvl1pPr>
          </a:lstStyle>
          <a:p>
            <a:pPr>
              <a:defRPr/>
            </a:pPr>
            <a:fld id="{82C6FD50-A2B4-40B7-A5BB-48ED4B2C7C20}" type="slidenum">
              <a:rPr lang="en-US" altLang="en-US"/>
              <a:pPr>
                <a:defRPr/>
              </a:pPr>
              <a:t>‹#›</a:t>
            </a:fld>
            <a:endParaRPr lang="en-US" altLang="en-US"/>
          </a:p>
        </p:txBody>
      </p:sp>
    </p:spTree>
    <p:extLst>
      <p:ext uri="{BB962C8B-B14F-4D97-AF65-F5344CB8AC3E}">
        <p14:creationId xmlns:p14="http://schemas.microsoft.com/office/powerpoint/2010/main" val="77228716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10600" y="152400"/>
            <a:ext cx="2565400" cy="533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152400"/>
            <a:ext cx="749300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xmlns="" id="{90434176-EAA0-45BE-BA70-A39FBF797B9E}"/>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xmlns="" id="{11685342-5A8F-45ED-B854-89ABE8661ADE}"/>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xmlns="" id="{33EDFCF4-1A33-4F80-9FAF-B5DA90F1FA0E}"/>
              </a:ext>
            </a:extLst>
          </p:cNvPr>
          <p:cNvSpPr>
            <a:spLocks noGrp="1" noChangeArrowheads="1"/>
          </p:cNvSpPr>
          <p:nvPr>
            <p:ph type="sldNum" sz="quarter" idx="12"/>
          </p:nvPr>
        </p:nvSpPr>
        <p:spPr/>
        <p:txBody>
          <a:bodyPr/>
          <a:lstStyle>
            <a:lvl1pPr>
              <a:defRPr/>
            </a:lvl1pPr>
          </a:lstStyle>
          <a:p>
            <a:pPr>
              <a:defRPr/>
            </a:pPr>
            <a:fld id="{77A71A8E-22E5-4232-8D59-E81F52DAFC7D}" type="slidenum">
              <a:rPr lang="en-US" altLang="en-US"/>
              <a:pPr>
                <a:defRPr/>
              </a:pPr>
              <a:t>‹#›</a:t>
            </a:fld>
            <a:endParaRPr lang="en-US" altLang="en-US"/>
          </a:p>
        </p:txBody>
      </p:sp>
    </p:spTree>
    <p:extLst>
      <p:ext uri="{BB962C8B-B14F-4D97-AF65-F5344CB8AC3E}">
        <p14:creationId xmlns:p14="http://schemas.microsoft.com/office/powerpoint/2010/main" val="13486790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2">
            <a:extLst>
              <a:ext uri="{FF2B5EF4-FFF2-40B4-BE49-F238E27FC236}">
                <a16:creationId xmlns:a16="http://schemas.microsoft.com/office/drawing/2014/main" xmlns="" id="{72B78BD4-F8B7-44D4-A960-9FFEBDFCD741}"/>
              </a:ext>
            </a:extLst>
          </p:cNvPr>
          <p:cNvSpPr>
            <a:spLocks noGrp="1" noChangeArrowheads="1"/>
          </p:cNvSpPr>
          <p:nvPr>
            <p:ph type="dt" sz="half" idx="10"/>
          </p:nvPr>
        </p:nvSpPr>
        <p:spPr/>
        <p:txBody>
          <a:bodyPr/>
          <a:lstStyle>
            <a:lvl1pPr>
              <a:defRPr/>
            </a:lvl1pPr>
          </a:lstStyle>
          <a:p>
            <a:pPr>
              <a:defRPr/>
            </a:pPr>
            <a:endParaRPr lang="en-US"/>
          </a:p>
        </p:txBody>
      </p:sp>
      <p:sp>
        <p:nvSpPr>
          <p:cNvPr id="7" name="Footer Placeholder 53">
            <a:extLst>
              <a:ext uri="{FF2B5EF4-FFF2-40B4-BE49-F238E27FC236}">
                <a16:creationId xmlns:a16="http://schemas.microsoft.com/office/drawing/2014/main" xmlns="" id="{EC823ED0-5D1D-48EC-A470-0D23F1A768DF}"/>
              </a:ext>
            </a:extLst>
          </p:cNvPr>
          <p:cNvSpPr>
            <a:spLocks noGrp="1" noChangeArrowheads="1"/>
          </p:cNvSpPr>
          <p:nvPr>
            <p:ph type="ftr" sz="quarter" idx="11"/>
          </p:nvPr>
        </p:nvSpPr>
        <p:spPr/>
        <p:txBody>
          <a:bodyPr/>
          <a:lstStyle>
            <a:lvl1pPr>
              <a:defRPr/>
            </a:lvl1pPr>
          </a:lstStyle>
          <a:p>
            <a:pPr>
              <a:defRPr/>
            </a:pPr>
            <a:endParaRPr lang="en-US"/>
          </a:p>
        </p:txBody>
      </p:sp>
      <p:sp>
        <p:nvSpPr>
          <p:cNvPr id="8" name="Slide Number Placeholder 54">
            <a:extLst>
              <a:ext uri="{FF2B5EF4-FFF2-40B4-BE49-F238E27FC236}">
                <a16:creationId xmlns:a16="http://schemas.microsoft.com/office/drawing/2014/main" xmlns="" id="{A34E45AF-1E23-4C54-A236-19EE2BD87FCC}"/>
              </a:ext>
            </a:extLst>
          </p:cNvPr>
          <p:cNvSpPr>
            <a:spLocks noGrp="1" noChangeArrowheads="1"/>
          </p:cNvSpPr>
          <p:nvPr>
            <p:ph type="sldNum" sz="quarter" idx="12"/>
          </p:nvPr>
        </p:nvSpPr>
        <p:spPr/>
        <p:txBody>
          <a:bodyPr/>
          <a:lstStyle>
            <a:lvl1pPr>
              <a:defRPr/>
            </a:lvl1pPr>
          </a:lstStyle>
          <a:p>
            <a:pPr>
              <a:defRPr/>
            </a:pPr>
            <a:fld id="{BB947C4B-46D8-4775-91B3-F973D56B9B10}" type="slidenum">
              <a:rPr lang="en-US" altLang="en-US"/>
              <a:pPr>
                <a:defRPr/>
              </a:pPr>
              <a:t>‹#›</a:t>
            </a:fld>
            <a:endParaRPr lang="en-US" altLang="en-US"/>
          </a:p>
        </p:txBody>
      </p:sp>
    </p:spTree>
    <p:extLst>
      <p:ext uri="{BB962C8B-B14F-4D97-AF65-F5344CB8AC3E}">
        <p14:creationId xmlns:p14="http://schemas.microsoft.com/office/powerpoint/2010/main" val="275325907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09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xmlns="" id="{53E9C121-DBE3-4F33-9870-BAF8C2BEF43D}"/>
              </a:ext>
            </a:extLst>
          </p:cNvPr>
          <p:cNvSpPr>
            <a:spLocks noGrp="1" noChangeArrowheads="1"/>
          </p:cNvSpPr>
          <p:nvPr>
            <p:ph type="dt" sz="half" idx="10"/>
          </p:nvPr>
        </p:nvSpPr>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xmlns="" id="{6AAB381A-8FB6-4039-AA62-768D3B1AAB25}"/>
              </a:ext>
            </a:extLst>
          </p:cNvPr>
          <p:cNvSpPr>
            <a:spLocks noGrp="1" noChangeArrowheads="1"/>
          </p:cNvSpPr>
          <p:nvPr>
            <p:ph type="ftr" sz="quarter" idx="11"/>
          </p:nvPr>
        </p:nvSpPr>
        <p:spPr/>
        <p:txBody>
          <a:bodyPr/>
          <a:lstStyle>
            <a:lvl1pPr>
              <a:defRPr/>
            </a:lvl1pPr>
          </a:lstStyle>
          <a:p>
            <a:pPr>
              <a:defRPr/>
            </a:pPr>
            <a:endParaRPr lang="en-US"/>
          </a:p>
        </p:txBody>
      </p:sp>
      <p:sp>
        <p:nvSpPr>
          <p:cNvPr id="9" name="Rectangle 7">
            <a:extLst>
              <a:ext uri="{FF2B5EF4-FFF2-40B4-BE49-F238E27FC236}">
                <a16:creationId xmlns:a16="http://schemas.microsoft.com/office/drawing/2014/main" xmlns="" id="{8AE9CFB3-83EB-44F9-BC8B-2F461840297A}"/>
              </a:ext>
            </a:extLst>
          </p:cNvPr>
          <p:cNvSpPr>
            <a:spLocks noGrp="1" noChangeArrowheads="1"/>
          </p:cNvSpPr>
          <p:nvPr>
            <p:ph type="sldNum" sz="quarter" idx="12"/>
          </p:nvPr>
        </p:nvSpPr>
        <p:spPr/>
        <p:txBody>
          <a:bodyPr/>
          <a:lstStyle>
            <a:lvl1pPr>
              <a:defRPr/>
            </a:lvl1pPr>
          </a:lstStyle>
          <a:p>
            <a:pPr>
              <a:defRPr/>
            </a:pPr>
            <a:fld id="{36C2DB74-9397-4A72-9FCB-70E3503210AE}" type="slidenum">
              <a:rPr lang="en-US" altLang="en-US"/>
              <a:pPr>
                <a:defRPr/>
              </a:pPr>
              <a:t>‹#›</a:t>
            </a:fld>
            <a:endParaRPr lang="en-US" altLang="en-US"/>
          </a:p>
        </p:txBody>
      </p:sp>
    </p:spTree>
    <p:extLst>
      <p:ext uri="{BB962C8B-B14F-4D97-AF65-F5344CB8AC3E}">
        <p14:creationId xmlns:p14="http://schemas.microsoft.com/office/powerpoint/2010/main" val="23918859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xmlns="" id="{55A6189D-7670-4CC4-A1AE-2A0734FAD8DA}"/>
              </a:ext>
            </a:extLst>
          </p:cNvPr>
          <p:cNvGrpSpPr>
            <a:grpSpLocks/>
          </p:cNvGrpSpPr>
          <p:nvPr/>
        </p:nvGrpSpPr>
        <p:grpSpPr bwMode="auto">
          <a:xfrm>
            <a:off x="0" y="0"/>
            <a:ext cx="12212638" cy="6870700"/>
            <a:chOff x="0" y="0"/>
            <a:chExt cx="5770" cy="4328"/>
          </a:xfrm>
        </p:grpSpPr>
        <p:sp>
          <p:nvSpPr>
            <p:cNvPr id="5" name="Rectangle 3">
              <a:extLst>
                <a:ext uri="{FF2B5EF4-FFF2-40B4-BE49-F238E27FC236}">
                  <a16:creationId xmlns:a16="http://schemas.microsoft.com/office/drawing/2014/main" xmlns="" id="{5CEC6734-B4F8-48CB-9B07-DFE060B07AEA}"/>
                </a:ext>
              </a:extLst>
            </p:cNvPr>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algn="ctr" eaLnBrk="1" hangingPunct="1">
                <a:defRPr/>
              </a:pPr>
              <a:endParaRPr kumimoji="1" lang="vi-VN" altLang="en-US"/>
            </a:p>
          </p:txBody>
        </p:sp>
        <p:sp>
          <p:nvSpPr>
            <p:cNvPr id="6" name="Rectangle 4">
              <a:extLst>
                <a:ext uri="{FF2B5EF4-FFF2-40B4-BE49-F238E27FC236}">
                  <a16:creationId xmlns:a16="http://schemas.microsoft.com/office/drawing/2014/main" xmlns="" id="{BD8835F0-55CA-4D9C-90AB-D54D94167D06}"/>
                </a:ext>
              </a:extLst>
            </p:cNvPr>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algn="ctr" eaLnBrk="1" hangingPunct="1">
                <a:defRPr/>
              </a:pPr>
              <a:endParaRPr kumimoji="1" lang="vi-VN" altLang="en-US"/>
            </a:p>
          </p:txBody>
        </p:sp>
        <p:sp>
          <p:nvSpPr>
            <p:cNvPr id="7" name="Rectangle 5">
              <a:extLst>
                <a:ext uri="{FF2B5EF4-FFF2-40B4-BE49-F238E27FC236}">
                  <a16:creationId xmlns:a16="http://schemas.microsoft.com/office/drawing/2014/main" xmlns="" id="{77A2933A-6242-462D-9EC7-2FF56EBEEC18}"/>
                </a:ext>
              </a:extLst>
            </p:cNvPr>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p:spPr>
          <p:txBody>
            <a:bodyPr wrap="none" anchor="ctr"/>
            <a:lstStyle/>
            <a:p>
              <a:pPr algn="ctr" eaLnBrk="1" hangingPunct="1">
                <a:defRPr/>
              </a:pPr>
              <a:endParaRPr kumimoji="1" lang="en-US"/>
            </a:p>
          </p:txBody>
        </p:sp>
        <p:grpSp>
          <p:nvGrpSpPr>
            <p:cNvPr id="8" name="Group 6">
              <a:extLst>
                <a:ext uri="{FF2B5EF4-FFF2-40B4-BE49-F238E27FC236}">
                  <a16:creationId xmlns:a16="http://schemas.microsoft.com/office/drawing/2014/main" xmlns="" id="{09266E0C-B2E1-45D7-9B73-34B29128F104}"/>
                </a:ext>
              </a:extLst>
            </p:cNvPr>
            <p:cNvGrpSpPr>
              <a:grpSpLocks/>
            </p:cNvGrpSpPr>
            <p:nvPr/>
          </p:nvGrpSpPr>
          <p:grpSpPr bwMode="auto">
            <a:xfrm>
              <a:off x="4944" y="0"/>
              <a:ext cx="816" cy="3975"/>
              <a:chOff x="4944" y="0"/>
              <a:chExt cx="816" cy="3975"/>
            </a:xfrm>
          </p:grpSpPr>
          <p:grpSp>
            <p:nvGrpSpPr>
              <p:cNvPr id="20" name="Group 7">
                <a:extLst>
                  <a:ext uri="{FF2B5EF4-FFF2-40B4-BE49-F238E27FC236}">
                    <a16:creationId xmlns:a16="http://schemas.microsoft.com/office/drawing/2014/main" xmlns="" id="{7E896DD2-0B3C-43E2-AD63-D95957A9B564}"/>
                  </a:ext>
                </a:extLst>
              </p:cNvPr>
              <p:cNvGrpSpPr>
                <a:grpSpLocks/>
              </p:cNvGrpSpPr>
              <p:nvPr userDrawn="1"/>
            </p:nvGrpSpPr>
            <p:grpSpPr bwMode="auto">
              <a:xfrm>
                <a:off x="5280" y="0"/>
                <a:ext cx="480" cy="1431"/>
                <a:chOff x="5280" y="0"/>
                <a:chExt cx="480" cy="1431"/>
              </a:xfrm>
            </p:grpSpPr>
            <p:grpSp>
              <p:nvGrpSpPr>
                <p:cNvPr id="41" name="Group 8">
                  <a:extLst>
                    <a:ext uri="{FF2B5EF4-FFF2-40B4-BE49-F238E27FC236}">
                      <a16:creationId xmlns:a16="http://schemas.microsoft.com/office/drawing/2014/main" xmlns="" id="{49B86776-5D88-453A-B680-9D4623B7745A}"/>
                    </a:ext>
                  </a:extLst>
                </p:cNvPr>
                <p:cNvGrpSpPr>
                  <a:grpSpLocks/>
                </p:cNvGrpSpPr>
                <p:nvPr userDrawn="1"/>
              </p:nvGrpSpPr>
              <p:grpSpPr bwMode="auto">
                <a:xfrm rot="-5400000">
                  <a:off x="5486" y="-1"/>
                  <a:ext cx="174" cy="176"/>
                  <a:chOff x="1667" y="323"/>
                  <a:chExt cx="1690" cy="2560"/>
                </a:xfrm>
              </p:grpSpPr>
              <p:grpSp>
                <p:nvGrpSpPr>
                  <p:cNvPr id="50" name="Group 9">
                    <a:extLst>
                      <a:ext uri="{FF2B5EF4-FFF2-40B4-BE49-F238E27FC236}">
                        <a16:creationId xmlns:a16="http://schemas.microsoft.com/office/drawing/2014/main" xmlns="" id="{7318316F-E872-4E5E-9024-1455B4F5370F}"/>
                      </a:ext>
                    </a:extLst>
                  </p:cNvPr>
                  <p:cNvGrpSpPr>
                    <a:grpSpLocks/>
                  </p:cNvGrpSpPr>
                  <p:nvPr/>
                </p:nvGrpSpPr>
                <p:grpSpPr bwMode="auto">
                  <a:xfrm>
                    <a:off x="1667" y="323"/>
                    <a:ext cx="1690" cy="2560"/>
                    <a:chOff x="1667" y="323"/>
                    <a:chExt cx="1690" cy="2560"/>
                  </a:xfrm>
                </p:grpSpPr>
                <p:sp>
                  <p:nvSpPr>
                    <p:cNvPr id="57" name="Freeform 10">
                      <a:extLst>
                        <a:ext uri="{FF2B5EF4-FFF2-40B4-BE49-F238E27FC236}">
                          <a16:creationId xmlns:a16="http://schemas.microsoft.com/office/drawing/2014/main" xmlns="" id="{3D839936-3521-49D4-A5F2-34E46E849A6F}"/>
                        </a:ext>
                      </a:extLst>
                    </p:cNvPr>
                    <p:cNvSpPr>
                      <a:spLocks/>
                    </p:cNvSpPr>
                    <p:nvPr/>
                  </p:nvSpPr>
                  <p:spPr bwMode="auto">
                    <a:xfrm>
                      <a:off x="2133" y="323"/>
                      <a:ext cx="1234" cy="2560"/>
                    </a:xfrm>
                    <a:custGeom>
                      <a:avLst/>
                      <a:gdLst>
                        <a:gd name="T0" fmla="*/ 348 w 1231"/>
                        <a:gd name="T1" fmla="*/ 283 h 2560"/>
                        <a:gd name="T2" fmla="*/ 426 w 1231"/>
                        <a:gd name="T3" fmla="*/ 115 h 2560"/>
                        <a:gd name="T4" fmla="*/ 594 w 1231"/>
                        <a:gd name="T5" fmla="*/ 7 h 2560"/>
                        <a:gd name="T6" fmla="*/ 917 w 1231"/>
                        <a:gd name="T7" fmla="*/ 61 h 2560"/>
                        <a:gd name="T8" fmla="*/ 1084 w 1231"/>
                        <a:gd name="T9" fmla="*/ 349 h 2560"/>
                        <a:gd name="T10" fmla="*/ 1001 w 1231"/>
                        <a:gd name="T11" fmla="*/ 769 h 2560"/>
                        <a:gd name="T12" fmla="*/ 965 w 1231"/>
                        <a:gd name="T13" fmla="*/ 943 h 2560"/>
                        <a:gd name="T14" fmla="*/ 1138 w 1231"/>
                        <a:gd name="T15" fmla="*/ 1075 h 2560"/>
                        <a:gd name="T16" fmla="*/ 1264 w 1231"/>
                        <a:gd name="T17" fmla="*/ 1525 h 2560"/>
                        <a:gd name="T18" fmla="*/ 1156 w 1231"/>
                        <a:gd name="T19" fmla="*/ 1969 h 2560"/>
                        <a:gd name="T20" fmla="*/ 929 w 1231"/>
                        <a:gd name="T21" fmla="*/ 2077 h 2560"/>
                        <a:gd name="T22" fmla="*/ 743 w 1231"/>
                        <a:gd name="T23" fmla="*/ 2059 h 2560"/>
                        <a:gd name="T24" fmla="*/ 677 w 1231"/>
                        <a:gd name="T25" fmla="*/ 2251 h 2560"/>
                        <a:gd name="T26" fmla="*/ 540 w 1231"/>
                        <a:gd name="T27" fmla="*/ 2527 h 2560"/>
                        <a:gd name="T28" fmla="*/ 222 w 1231"/>
                        <a:gd name="T29" fmla="*/ 2509 h 2560"/>
                        <a:gd name="T30" fmla="*/ 31 w 1231"/>
                        <a:gd name="T31" fmla="*/ 2227 h 2560"/>
                        <a:gd name="T32" fmla="*/ 25 w 1231"/>
                        <a:gd name="T33" fmla="*/ 1969 h 2560"/>
                        <a:gd name="T34" fmla="*/ 145 w 1231"/>
                        <a:gd name="T35" fmla="*/ 1651 h 2560"/>
                        <a:gd name="T36" fmla="*/ 270 w 1231"/>
                        <a:gd name="T37" fmla="*/ 1513 h 2560"/>
                        <a:gd name="T38" fmla="*/ 228 w 1231"/>
                        <a:gd name="T39" fmla="*/ 1729 h 2560"/>
                        <a:gd name="T40" fmla="*/ 73 w 1231"/>
                        <a:gd name="T41" fmla="*/ 2023 h 2560"/>
                        <a:gd name="T42" fmla="*/ 169 w 1231"/>
                        <a:gd name="T43" fmla="*/ 2323 h 2560"/>
                        <a:gd name="T44" fmla="*/ 450 w 1231"/>
                        <a:gd name="T45" fmla="*/ 2431 h 2560"/>
                        <a:gd name="T46" fmla="*/ 606 w 1231"/>
                        <a:gd name="T47" fmla="*/ 2227 h 2560"/>
                        <a:gd name="T48" fmla="*/ 588 w 1231"/>
                        <a:gd name="T49" fmla="*/ 1807 h 2560"/>
                        <a:gd name="T50" fmla="*/ 504 w 1231"/>
                        <a:gd name="T51" fmla="*/ 1531 h 2560"/>
                        <a:gd name="T52" fmla="*/ 546 w 1231"/>
                        <a:gd name="T53" fmla="*/ 1459 h 2560"/>
                        <a:gd name="T54" fmla="*/ 647 w 1231"/>
                        <a:gd name="T55" fmla="*/ 1633 h 2560"/>
                        <a:gd name="T56" fmla="*/ 743 w 1231"/>
                        <a:gd name="T57" fmla="*/ 1933 h 2560"/>
                        <a:gd name="T58" fmla="*/ 989 w 1231"/>
                        <a:gd name="T59" fmla="*/ 1963 h 2560"/>
                        <a:gd name="T60" fmla="*/ 1168 w 1231"/>
                        <a:gd name="T61" fmla="*/ 1687 h 2560"/>
                        <a:gd name="T62" fmla="*/ 1150 w 1231"/>
                        <a:gd name="T63" fmla="*/ 1273 h 2560"/>
                        <a:gd name="T64" fmla="*/ 905 w 1231"/>
                        <a:gd name="T65" fmla="*/ 1057 h 2560"/>
                        <a:gd name="T66" fmla="*/ 701 w 1231"/>
                        <a:gd name="T67" fmla="*/ 1129 h 2560"/>
                        <a:gd name="T68" fmla="*/ 588 w 1231"/>
                        <a:gd name="T69" fmla="*/ 1117 h 2560"/>
                        <a:gd name="T70" fmla="*/ 641 w 1231"/>
                        <a:gd name="T71" fmla="*/ 1033 h 2560"/>
                        <a:gd name="T72" fmla="*/ 833 w 1231"/>
                        <a:gd name="T73" fmla="*/ 937 h 2560"/>
                        <a:gd name="T74" fmla="*/ 971 w 1231"/>
                        <a:gd name="T75" fmla="*/ 613 h 2560"/>
                        <a:gd name="T76" fmla="*/ 905 w 1231"/>
                        <a:gd name="T77" fmla="*/ 175 h 2560"/>
                        <a:gd name="T78" fmla="*/ 641 w 1231"/>
                        <a:gd name="T79" fmla="*/ 103 h 2560"/>
                        <a:gd name="T80" fmla="*/ 402 w 1231"/>
                        <a:gd name="T81" fmla="*/ 355 h 2560"/>
                        <a:gd name="T82" fmla="*/ 414 w 1231"/>
                        <a:gd name="T83" fmla="*/ 763 h 2560"/>
                        <a:gd name="T84" fmla="*/ 354 w 1231"/>
                        <a:gd name="T85" fmla="*/ 949 h 2560"/>
                        <a:gd name="T86" fmla="*/ 300 w 1231"/>
                        <a:gd name="T87" fmla="*/ 685 h 2560"/>
                        <a:gd name="T88" fmla="*/ 318 w 1231"/>
                        <a:gd name="T89" fmla="*/ 367 h 25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8" name="Freeform 11">
                      <a:extLst>
                        <a:ext uri="{FF2B5EF4-FFF2-40B4-BE49-F238E27FC236}">
                          <a16:creationId xmlns:a16="http://schemas.microsoft.com/office/drawing/2014/main" xmlns="" id="{66F7ADB0-D316-48EF-945A-83D6E2F0B47E}"/>
                        </a:ext>
                      </a:extLst>
                    </p:cNvPr>
                    <p:cNvSpPr>
                      <a:spLocks/>
                    </p:cNvSpPr>
                    <p:nvPr/>
                  </p:nvSpPr>
                  <p:spPr bwMode="auto">
                    <a:xfrm>
                      <a:off x="1677" y="381"/>
                      <a:ext cx="864" cy="2065"/>
                    </a:xfrm>
                    <a:custGeom>
                      <a:avLst/>
                      <a:gdLst>
                        <a:gd name="T0" fmla="*/ 774 w 865"/>
                        <a:gd name="T1" fmla="*/ 512 h 2071"/>
                        <a:gd name="T2" fmla="*/ 786 w 865"/>
                        <a:gd name="T3" fmla="*/ 339 h 2071"/>
                        <a:gd name="T4" fmla="*/ 852 w 865"/>
                        <a:gd name="T5" fmla="*/ 195 h 2071"/>
                        <a:gd name="T6" fmla="*/ 798 w 865"/>
                        <a:gd name="T7" fmla="*/ 207 h 2071"/>
                        <a:gd name="T8" fmla="*/ 738 w 865"/>
                        <a:gd name="T9" fmla="*/ 207 h 2071"/>
                        <a:gd name="T10" fmla="*/ 672 w 865"/>
                        <a:gd name="T11" fmla="*/ 116 h 2071"/>
                        <a:gd name="T12" fmla="*/ 600 w 865"/>
                        <a:gd name="T13" fmla="*/ 32 h 2071"/>
                        <a:gd name="T14" fmla="*/ 498 w 865"/>
                        <a:gd name="T15" fmla="*/ 2 h 2071"/>
                        <a:gd name="T16" fmla="*/ 407 w 865"/>
                        <a:gd name="T17" fmla="*/ 20 h 2071"/>
                        <a:gd name="T18" fmla="*/ 281 w 865"/>
                        <a:gd name="T19" fmla="*/ 74 h 2071"/>
                        <a:gd name="T20" fmla="*/ 173 w 865"/>
                        <a:gd name="T21" fmla="*/ 195 h 2071"/>
                        <a:gd name="T22" fmla="*/ 119 w 865"/>
                        <a:gd name="T23" fmla="*/ 393 h 2071"/>
                        <a:gd name="T24" fmla="*/ 131 w 865"/>
                        <a:gd name="T25" fmla="*/ 568 h 2071"/>
                        <a:gd name="T26" fmla="*/ 173 w 865"/>
                        <a:gd name="T27" fmla="*/ 760 h 2071"/>
                        <a:gd name="T28" fmla="*/ 197 w 865"/>
                        <a:gd name="T29" fmla="*/ 854 h 2071"/>
                        <a:gd name="T30" fmla="*/ 167 w 865"/>
                        <a:gd name="T31" fmla="*/ 953 h 2071"/>
                        <a:gd name="T32" fmla="*/ 65 w 865"/>
                        <a:gd name="T33" fmla="*/ 1091 h 2071"/>
                        <a:gd name="T34" fmla="*/ 17 w 865"/>
                        <a:gd name="T35" fmla="*/ 1254 h 2071"/>
                        <a:gd name="T36" fmla="*/ 5 w 865"/>
                        <a:gd name="T37" fmla="*/ 1506 h 2071"/>
                        <a:gd name="T38" fmla="*/ 47 w 865"/>
                        <a:gd name="T39" fmla="*/ 1693 h 2071"/>
                        <a:gd name="T40" fmla="*/ 131 w 865"/>
                        <a:gd name="T41" fmla="*/ 1843 h 2071"/>
                        <a:gd name="T42" fmla="*/ 299 w 865"/>
                        <a:gd name="T43" fmla="*/ 1922 h 2071"/>
                        <a:gd name="T44" fmla="*/ 425 w 865"/>
                        <a:gd name="T45" fmla="*/ 1916 h 2071"/>
                        <a:gd name="T46" fmla="*/ 456 w 865"/>
                        <a:gd name="T47" fmla="*/ 1928 h 2071"/>
                        <a:gd name="T48" fmla="*/ 486 w 865"/>
                        <a:gd name="T49" fmla="*/ 2000 h 2071"/>
                        <a:gd name="T50" fmla="*/ 486 w 865"/>
                        <a:gd name="T51" fmla="*/ 1898 h 2071"/>
                        <a:gd name="T52" fmla="*/ 546 w 865"/>
                        <a:gd name="T53" fmla="*/ 1723 h 2071"/>
                        <a:gd name="T54" fmla="*/ 606 w 865"/>
                        <a:gd name="T55" fmla="*/ 1603 h 2071"/>
                        <a:gd name="T56" fmla="*/ 570 w 865"/>
                        <a:gd name="T57" fmla="*/ 1645 h 2071"/>
                        <a:gd name="T58" fmla="*/ 504 w 865"/>
                        <a:gd name="T59" fmla="*/ 1765 h 2071"/>
                        <a:gd name="T60" fmla="*/ 407 w 865"/>
                        <a:gd name="T61" fmla="*/ 1848 h 2071"/>
                        <a:gd name="T62" fmla="*/ 269 w 865"/>
                        <a:gd name="T63" fmla="*/ 1843 h 2071"/>
                        <a:gd name="T64" fmla="*/ 179 w 865"/>
                        <a:gd name="T65" fmla="*/ 1759 h 2071"/>
                        <a:gd name="T66" fmla="*/ 113 w 865"/>
                        <a:gd name="T67" fmla="*/ 1585 h 2071"/>
                        <a:gd name="T68" fmla="*/ 107 w 865"/>
                        <a:gd name="T69" fmla="*/ 1350 h 2071"/>
                        <a:gd name="T70" fmla="*/ 137 w 865"/>
                        <a:gd name="T71" fmla="*/ 1157 h 2071"/>
                        <a:gd name="T72" fmla="*/ 203 w 865"/>
                        <a:gd name="T73" fmla="*/ 1037 h 2071"/>
                        <a:gd name="T74" fmla="*/ 323 w 865"/>
                        <a:gd name="T75" fmla="*/ 989 h 2071"/>
                        <a:gd name="T76" fmla="*/ 498 w 865"/>
                        <a:gd name="T77" fmla="*/ 1043 h 2071"/>
                        <a:gd name="T78" fmla="*/ 600 w 865"/>
                        <a:gd name="T79" fmla="*/ 1091 h 2071"/>
                        <a:gd name="T80" fmla="*/ 654 w 865"/>
                        <a:gd name="T81" fmla="*/ 1067 h 2071"/>
                        <a:gd name="T82" fmla="*/ 648 w 865"/>
                        <a:gd name="T83" fmla="*/ 1013 h 2071"/>
                        <a:gd name="T84" fmla="*/ 600 w 865"/>
                        <a:gd name="T85" fmla="*/ 971 h 2071"/>
                        <a:gd name="T86" fmla="*/ 486 w 865"/>
                        <a:gd name="T87" fmla="*/ 947 h 2071"/>
                        <a:gd name="T88" fmla="*/ 323 w 865"/>
                        <a:gd name="T89" fmla="*/ 863 h 2071"/>
                        <a:gd name="T90" fmla="*/ 233 w 865"/>
                        <a:gd name="T91" fmla="*/ 658 h 2071"/>
                        <a:gd name="T92" fmla="*/ 209 w 865"/>
                        <a:gd name="T93" fmla="*/ 405 h 2071"/>
                        <a:gd name="T94" fmla="*/ 317 w 865"/>
                        <a:gd name="T95" fmla="*/ 170 h 2071"/>
                        <a:gd name="T96" fmla="*/ 474 w 865"/>
                        <a:gd name="T97" fmla="*/ 110 h 2071"/>
                        <a:gd name="T98" fmla="*/ 606 w 865"/>
                        <a:gd name="T99" fmla="*/ 164 h 2071"/>
                        <a:gd name="T100" fmla="*/ 696 w 865"/>
                        <a:gd name="T101" fmla="*/ 279 h 2071"/>
                        <a:gd name="T102" fmla="*/ 726 w 865"/>
                        <a:gd name="T103" fmla="*/ 417 h 2071"/>
                        <a:gd name="T104" fmla="*/ 762 w 865"/>
                        <a:gd name="T105" fmla="*/ 580 h 2071"/>
                        <a:gd name="T106" fmla="*/ 798 w 865"/>
                        <a:gd name="T107" fmla="*/ 562 h 2071"/>
                        <a:gd name="T108" fmla="*/ 774 w 865"/>
                        <a:gd name="T109" fmla="*/ 512 h 207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sp>
                <p:nvSpPr>
                  <p:cNvPr id="51" name="Oval 12">
                    <a:extLst>
                      <a:ext uri="{FF2B5EF4-FFF2-40B4-BE49-F238E27FC236}">
                        <a16:creationId xmlns:a16="http://schemas.microsoft.com/office/drawing/2014/main" xmlns="" id="{4294BFF0-8ADA-40D0-B231-DEDD434D27A3}"/>
                      </a:ext>
                    </a:extLst>
                  </p:cNvPr>
                  <p:cNvSpPr>
                    <a:spLocks noChangeArrowheads="1"/>
                  </p:cNvSpPr>
                  <p:nvPr/>
                </p:nvSpPr>
                <p:spPr bwMode="auto">
                  <a:xfrm>
                    <a:off x="2395" y="1425"/>
                    <a:ext cx="175" cy="251"/>
                  </a:xfrm>
                  <a:prstGeom prst="ellipse">
                    <a:avLst/>
                  </a:prstGeom>
                  <a:solidFill>
                    <a:srgbClr val="E7D6B7"/>
                  </a:soli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sp>
                <p:nvSpPr>
                  <p:cNvPr id="52" name="Freeform 13">
                    <a:extLst>
                      <a:ext uri="{FF2B5EF4-FFF2-40B4-BE49-F238E27FC236}">
                        <a16:creationId xmlns:a16="http://schemas.microsoft.com/office/drawing/2014/main" xmlns="" id="{AA599172-AFCA-4A9D-9141-66485099ABED}"/>
                      </a:ext>
                    </a:extLst>
                  </p:cNvPr>
                  <p:cNvSpPr>
                    <a:spLocks/>
                  </p:cNvSpPr>
                  <p:nvPr/>
                </p:nvSpPr>
                <p:spPr bwMode="auto">
                  <a:xfrm>
                    <a:off x="2619" y="745"/>
                    <a:ext cx="262" cy="524"/>
                  </a:xfrm>
                  <a:custGeom>
                    <a:avLst/>
                    <a:gdLst>
                      <a:gd name="T0" fmla="*/ 3 w 266"/>
                      <a:gd name="T1" fmla="*/ 516 h 521"/>
                      <a:gd name="T2" fmla="*/ 27 w 266"/>
                      <a:gd name="T3" fmla="*/ 295 h 521"/>
                      <a:gd name="T4" fmla="*/ 94 w 266"/>
                      <a:gd name="T5" fmla="*/ 45 h 521"/>
                      <a:gd name="T6" fmla="*/ 155 w 266"/>
                      <a:gd name="T7" fmla="*/ 3 h 521"/>
                      <a:gd name="T8" fmla="*/ 202 w 266"/>
                      <a:gd name="T9" fmla="*/ 39 h 521"/>
                      <a:gd name="T10" fmla="*/ 220 w 266"/>
                      <a:gd name="T11" fmla="*/ 140 h 521"/>
                      <a:gd name="T12" fmla="*/ 174 w 266"/>
                      <a:gd name="T13" fmla="*/ 295 h 521"/>
                      <a:gd name="T14" fmla="*/ 91 w 266"/>
                      <a:gd name="T15" fmla="*/ 510 h 521"/>
                      <a:gd name="T16" fmla="*/ 34 w 266"/>
                      <a:gd name="T17" fmla="*/ 534 h 521"/>
                      <a:gd name="T18" fmla="*/ 3 w 266"/>
                      <a:gd name="T19" fmla="*/ 516 h 5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3" name="Freeform 14">
                    <a:extLst>
                      <a:ext uri="{FF2B5EF4-FFF2-40B4-BE49-F238E27FC236}">
                        <a16:creationId xmlns:a16="http://schemas.microsoft.com/office/drawing/2014/main" xmlns="" id="{722EEA2D-CD77-4EBB-BDC0-0DF3A6F59133}"/>
                      </a:ext>
                    </a:extLst>
                  </p:cNvPr>
                  <p:cNvSpPr>
                    <a:spLocks/>
                  </p:cNvSpPr>
                  <p:nvPr/>
                </p:nvSpPr>
                <p:spPr bwMode="auto">
                  <a:xfrm>
                    <a:off x="2687" y="1588"/>
                    <a:ext cx="398" cy="349"/>
                  </a:xfrm>
                  <a:custGeom>
                    <a:avLst/>
                    <a:gdLst>
                      <a:gd name="T0" fmla="*/ 122 w 392"/>
                      <a:gd name="T1" fmla="*/ 268 h 340"/>
                      <a:gd name="T2" fmla="*/ 16 w 392"/>
                      <a:gd name="T3" fmla="*/ 116 h 340"/>
                      <a:gd name="T4" fmla="*/ 4 w 392"/>
                      <a:gd name="T5" fmla="*/ 56 h 340"/>
                      <a:gd name="T6" fmla="*/ 28 w 392"/>
                      <a:gd name="T7" fmla="*/ 3 h 340"/>
                      <a:gd name="T8" fmla="*/ 152 w 392"/>
                      <a:gd name="T9" fmla="*/ 38 h 340"/>
                      <a:gd name="T10" fmla="*/ 294 w 392"/>
                      <a:gd name="T11" fmla="*/ 98 h 340"/>
                      <a:gd name="T12" fmla="*/ 430 w 392"/>
                      <a:gd name="T13" fmla="*/ 211 h 340"/>
                      <a:gd name="T14" fmla="*/ 458 w 392"/>
                      <a:gd name="T15" fmla="*/ 363 h 340"/>
                      <a:gd name="T16" fmla="*/ 402 w 392"/>
                      <a:gd name="T17" fmla="*/ 444 h 340"/>
                      <a:gd name="T18" fmla="*/ 288 w 392"/>
                      <a:gd name="T19" fmla="*/ 421 h 340"/>
                      <a:gd name="T20" fmla="*/ 122 w 392"/>
                      <a:gd name="T21" fmla="*/ 268 h 3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4" name="Freeform 15">
                    <a:extLst>
                      <a:ext uri="{FF2B5EF4-FFF2-40B4-BE49-F238E27FC236}">
                        <a16:creationId xmlns:a16="http://schemas.microsoft.com/office/drawing/2014/main" xmlns="" id="{D7E4838B-62E1-47A1-845A-40EFC976240F}"/>
                      </a:ext>
                    </a:extLst>
                  </p:cNvPr>
                  <p:cNvSpPr>
                    <a:spLocks/>
                  </p:cNvSpPr>
                  <p:nvPr/>
                </p:nvSpPr>
                <p:spPr bwMode="auto">
                  <a:xfrm>
                    <a:off x="2434" y="1923"/>
                    <a:ext cx="146" cy="567"/>
                  </a:xfrm>
                  <a:custGeom>
                    <a:avLst/>
                    <a:gdLst>
                      <a:gd name="T0" fmla="*/ 15 w 151"/>
                      <a:gd name="T1" fmla="*/ 198 h 558"/>
                      <a:gd name="T2" fmla="*/ 31 w 151"/>
                      <a:gd name="T3" fmla="*/ 50 h 558"/>
                      <a:gd name="T4" fmla="*/ 44 w 151"/>
                      <a:gd name="T5" fmla="*/ 3 h 558"/>
                      <a:gd name="T6" fmla="*/ 74 w 151"/>
                      <a:gd name="T7" fmla="*/ 27 h 558"/>
                      <a:gd name="T8" fmla="*/ 96 w 151"/>
                      <a:gd name="T9" fmla="*/ 198 h 558"/>
                      <a:gd name="T10" fmla="*/ 99 w 151"/>
                      <a:gd name="T11" fmla="*/ 505 h 558"/>
                      <a:gd name="T12" fmla="*/ 67 w 151"/>
                      <a:gd name="T13" fmla="*/ 647 h 558"/>
                      <a:gd name="T14" fmla="*/ 15 w 151"/>
                      <a:gd name="T15" fmla="*/ 612 h 558"/>
                      <a:gd name="T16" fmla="*/ 0 w 151"/>
                      <a:gd name="T17" fmla="*/ 375 h 558"/>
                      <a:gd name="T18" fmla="*/ 15 w 151"/>
                      <a:gd name="T19" fmla="*/ 198 h 5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5" name="Freeform 16">
                    <a:extLst>
                      <a:ext uri="{FF2B5EF4-FFF2-40B4-BE49-F238E27FC236}">
                        <a16:creationId xmlns:a16="http://schemas.microsoft.com/office/drawing/2014/main" xmlns="" id="{9AFA1778-BE46-46F6-8D36-3B2328F42585}"/>
                      </a:ext>
                    </a:extLst>
                  </p:cNvPr>
                  <p:cNvSpPr>
                    <a:spLocks/>
                  </p:cNvSpPr>
                  <p:nvPr/>
                </p:nvSpPr>
                <p:spPr bwMode="auto">
                  <a:xfrm>
                    <a:off x="1910" y="1588"/>
                    <a:ext cx="389" cy="247"/>
                  </a:xfrm>
                  <a:custGeom>
                    <a:avLst/>
                    <a:gdLst>
                      <a:gd name="T0" fmla="*/ 164 w 392"/>
                      <a:gd name="T1" fmla="*/ 50 h 253"/>
                      <a:gd name="T2" fmla="*/ 285 w 392"/>
                      <a:gd name="T3" fmla="*/ 19 h 253"/>
                      <a:gd name="T4" fmla="*/ 334 w 392"/>
                      <a:gd name="T5" fmla="*/ 7 h 253"/>
                      <a:gd name="T6" fmla="*/ 352 w 392"/>
                      <a:gd name="T7" fmla="*/ 50 h 253"/>
                      <a:gd name="T8" fmla="*/ 303 w 392"/>
                      <a:gd name="T9" fmla="*/ 101 h 253"/>
                      <a:gd name="T10" fmla="*/ 182 w 392"/>
                      <a:gd name="T11" fmla="*/ 172 h 253"/>
                      <a:gd name="T12" fmla="*/ 37 w 392"/>
                      <a:gd name="T13" fmla="*/ 189 h 253"/>
                      <a:gd name="T14" fmla="*/ 1 w 392"/>
                      <a:gd name="T15" fmla="*/ 144 h 253"/>
                      <a:gd name="T16" fmla="*/ 43 w 392"/>
                      <a:gd name="T17" fmla="*/ 89 h 253"/>
                      <a:gd name="T18" fmla="*/ 164 w 392"/>
                      <a:gd name="T19" fmla="*/ 50 h 2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6" name="Freeform 17">
                    <a:extLst>
                      <a:ext uri="{FF2B5EF4-FFF2-40B4-BE49-F238E27FC236}">
                        <a16:creationId xmlns:a16="http://schemas.microsoft.com/office/drawing/2014/main" xmlns="" id="{6EF410A7-8679-4AEF-8E7E-D4396CEAC462}"/>
                      </a:ext>
                    </a:extLst>
                  </p:cNvPr>
                  <p:cNvSpPr>
                    <a:spLocks/>
                  </p:cNvSpPr>
                  <p:nvPr/>
                </p:nvSpPr>
                <p:spPr bwMode="auto">
                  <a:xfrm>
                    <a:off x="2094" y="934"/>
                    <a:ext cx="233" cy="378"/>
                  </a:xfrm>
                  <a:custGeom>
                    <a:avLst/>
                    <a:gdLst>
                      <a:gd name="T0" fmla="*/ 63 w 238"/>
                      <a:gd name="T1" fmla="*/ 214 h 386"/>
                      <a:gd name="T2" fmla="*/ 23 w 238"/>
                      <a:gd name="T3" fmla="*/ 153 h 386"/>
                      <a:gd name="T4" fmla="*/ 0 w 238"/>
                      <a:gd name="T5" fmla="*/ 74 h 386"/>
                      <a:gd name="T6" fmla="*/ 23 w 238"/>
                      <a:gd name="T7" fmla="*/ 12 h 386"/>
                      <a:gd name="T8" fmla="*/ 97 w 238"/>
                      <a:gd name="T9" fmla="*/ 24 h 386"/>
                      <a:gd name="T10" fmla="*/ 143 w 238"/>
                      <a:gd name="T11" fmla="*/ 106 h 386"/>
                      <a:gd name="T12" fmla="*/ 186 w 238"/>
                      <a:gd name="T13" fmla="*/ 244 h 386"/>
                      <a:gd name="T14" fmla="*/ 161 w 238"/>
                      <a:gd name="T15" fmla="*/ 300 h 386"/>
                      <a:gd name="T16" fmla="*/ 134 w 238"/>
                      <a:gd name="T17" fmla="*/ 282 h 386"/>
                      <a:gd name="T18" fmla="*/ 63 w 238"/>
                      <a:gd name="T19" fmla="*/ 214 h 3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pic>
              <p:nvPicPr>
                <p:cNvPr id="42" name="Picture 18">
                  <a:extLst>
                    <a:ext uri="{FF2B5EF4-FFF2-40B4-BE49-F238E27FC236}">
                      <a16:creationId xmlns:a16="http://schemas.microsoft.com/office/drawing/2014/main" xmlns="" id="{4B5ACB97-F4BD-49AC-9664-451ED21EAF1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Picture 19">
                  <a:extLst>
                    <a:ext uri="{FF2B5EF4-FFF2-40B4-BE49-F238E27FC236}">
                      <a16:creationId xmlns:a16="http://schemas.microsoft.com/office/drawing/2014/main" xmlns="" id="{8E592A2D-F130-4022-9F69-5007A31B0431}"/>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 name="Picture 20">
                  <a:extLst>
                    <a:ext uri="{FF2B5EF4-FFF2-40B4-BE49-F238E27FC236}">
                      <a16:creationId xmlns:a16="http://schemas.microsoft.com/office/drawing/2014/main" xmlns="" id="{AE3F95B9-CE59-482A-82D6-EBB12DB6011F}"/>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21">
                  <a:extLst>
                    <a:ext uri="{FF2B5EF4-FFF2-40B4-BE49-F238E27FC236}">
                      <a16:creationId xmlns:a16="http://schemas.microsoft.com/office/drawing/2014/main" xmlns="" id="{1969B3B0-D6D1-4112-91DD-7E2BB6AEA72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Picture 22">
                  <a:extLst>
                    <a:ext uri="{FF2B5EF4-FFF2-40B4-BE49-F238E27FC236}">
                      <a16:creationId xmlns:a16="http://schemas.microsoft.com/office/drawing/2014/main" xmlns="" id="{A5142F9D-DD70-465A-96E4-D01D3475F079}"/>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23">
                  <a:extLst>
                    <a:ext uri="{FF2B5EF4-FFF2-40B4-BE49-F238E27FC236}">
                      <a16:creationId xmlns:a16="http://schemas.microsoft.com/office/drawing/2014/main" xmlns="" id="{B696CFDD-0A37-46EA-84D3-67912D92F2F7}"/>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Picture 24">
                  <a:extLst>
                    <a:ext uri="{FF2B5EF4-FFF2-40B4-BE49-F238E27FC236}">
                      <a16:creationId xmlns:a16="http://schemas.microsoft.com/office/drawing/2014/main" xmlns="" id="{C86C0DCC-2C9A-4E45-8271-14DDAF011A17}"/>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Picture 25">
                  <a:extLst>
                    <a:ext uri="{FF2B5EF4-FFF2-40B4-BE49-F238E27FC236}">
                      <a16:creationId xmlns:a16="http://schemas.microsoft.com/office/drawing/2014/main" xmlns="" id="{19922D61-972C-4194-A9EC-6B1236766664}"/>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1" name="Group 26">
                <a:extLst>
                  <a:ext uri="{FF2B5EF4-FFF2-40B4-BE49-F238E27FC236}">
                    <a16:creationId xmlns:a16="http://schemas.microsoft.com/office/drawing/2014/main" xmlns="" id="{194748DE-E1D5-4576-B673-2C7C1AE8C62B}"/>
                  </a:ext>
                </a:extLst>
              </p:cNvPr>
              <p:cNvGrpSpPr>
                <a:grpSpLocks/>
              </p:cNvGrpSpPr>
              <p:nvPr userDrawn="1"/>
            </p:nvGrpSpPr>
            <p:grpSpPr bwMode="auto">
              <a:xfrm>
                <a:off x="4944" y="1008"/>
                <a:ext cx="522" cy="2967"/>
                <a:chOff x="4944" y="1008"/>
                <a:chExt cx="522" cy="2967"/>
              </a:xfrm>
            </p:grpSpPr>
            <p:pic>
              <p:nvPicPr>
                <p:cNvPr id="22" name="Picture 27">
                  <a:extLst>
                    <a:ext uri="{FF2B5EF4-FFF2-40B4-BE49-F238E27FC236}">
                      <a16:creationId xmlns:a16="http://schemas.microsoft.com/office/drawing/2014/main" xmlns="" id="{15404D48-5772-4B41-A707-B0FADF62E5BD}"/>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8">
                  <a:extLst>
                    <a:ext uri="{FF2B5EF4-FFF2-40B4-BE49-F238E27FC236}">
                      <a16:creationId xmlns:a16="http://schemas.microsoft.com/office/drawing/2014/main" xmlns="" id="{BACBBC4A-99DD-414C-B655-A41A73D634D4}"/>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29">
                  <a:extLst>
                    <a:ext uri="{FF2B5EF4-FFF2-40B4-BE49-F238E27FC236}">
                      <a16:creationId xmlns:a16="http://schemas.microsoft.com/office/drawing/2014/main" xmlns="" id="{EA62D33D-DF75-4A16-9113-9F88D0CFF6CD}"/>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30">
                  <a:extLst>
                    <a:ext uri="{FF2B5EF4-FFF2-40B4-BE49-F238E27FC236}">
                      <a16:creationId xmlns:a16="http://schemas.microsoft.com/office/drawing/2014/main" xmlns="" id="{9A065E44-8C95-41CA-8F41-7D9F349B1A9C}"/>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31">
                  <a:extLst>
                    <a:ext uri="{FF2B5EF4-FFF2-40B4-BE49-F238E27FC236}">
                      <a16:creationId xmlns:a16="http://schemas.microsoft.com/office/drawing/2014/main" xmlns="" id="{E57675E6-8C47-43C8-B308-7A6E3509ADE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32">
                  <a:extLst>
                    <a:ext uri="{FF2B5EF4-FFF2-40B4-BE49-F238E27FC236}">
                      <a16:creationId xmlns:a16="http://schemas.microsoft.com/office/drawing/2014/main" xmlns="" id="{3C5042E9-8A86-4BA0-AA09-8B95B5D2B6C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33">
                  <a:extLst>
                    <a:ext uri="{FF2B5EF4-FFF2-40B4-BE49-F238E27FC236}">
                      <a16:creationId xmlns:a16="http://schemas.microsoft.com/office/drawing/2014/main" xmlns="" id="{ECF704D5-D5B4-4358-8B9B-682F22979581}"/>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34">
                  <a:extLst>
                    <a:ext uri="{FF2B5EF4-FFF2-40B4-BE49-F238E27FC236}">
                      <a16:creationId xmlns:a16="http://schemas.microsoft.com/office/drawing/2014/main" xmlns="" id="{42B8F530-200E-4BE8-A312-3E9A5F61D729}"/>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35">
                  <a:extLst>
                    <a:ext uri="{FF2B5EF4-FFF2-40B4-BE49-F238E27FC236}">
                      <a16:creationId xmlns:a16="http://schemas.microsoft.com/office/drawing/2014/main" xmlns="" id="{28944687-D1E9-49DF-ADF8-CE063E8BC48B}"/>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36">
                  <a:extLst>
                    <a:ext uri="{FF2B5EF4-FFF2-40B4-BE49-F238E27FC236}">
                      <a16:creationId xmlns:a16="http://schemas.microsoft.com/office/drawing/2014/main" xmlns="" id="{515D0C0F-D6A4-4F4F-A907-A22E1F750FB0}"/>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Picture 37">
                  <a:extLst>
                    <a:ext uri="{FF2B5EF4-FFF2-40B4-BE49-F238E27FC236}">
                      <a16:creationId xmlns:a16="http://schemas.microsoft.com/office/drawing/2014/main" xmlns="" id="{B6389719-3C09-42A6-917B-571FC5DE4BA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38">
                  <a:extLst>
                    <a:ext uri="{FF2B5EF4-FFF2-40B4-BE49-F238E27FC236}">
                      <a16:creationId xmlns:a16="http://schemas.microsoft.com/office/drawing/2014/main" xmlns="" id="{2D856981-1E3A-4FB8-A378-B149D51572E3}"/>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39">
                  <a:extLst>
                    <a:ext uri="{FF2B5EF4-FFF2-40B4-BE49-F238E27FC236}">
                      <a16:creationId xmlns:a16="http://schemas.microsoft.com/office/drawing/2014/main" xmlns="" id="{7D922234-1349-48D1-8965-1064FC19203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40">
                  <a:extLst>
                    <a:ext uri="{FF2B5EF4-FFF2-40B4-BE49-F238E27FC236}">
                      <a16:creationId xmlns:a16="http://schemas.microsoft.com/office/drawing/2014/main" xmlns="" id="{EFA698A0-28E3-4101-B1A2-52D2BC65C6C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41">
                  <a:extLst>
                    <a:ext uri="{FF2B5EF4-FFF2-40B4-BE49-F238E27FC236}">
                      <a16:creationId xmlns:a16="http://schemas.microsoft.com/office/drawing/2014/main" xmlns="" id="{6AD77356-CD3D-4FBB-BBF1-5E9DD96DAFF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42">
                  <a:extLst>
                    <a:ext uri="{FF2B5EF4-FFF2-40B4-BE49-F238E27FC236}">
                      <a16:creationId xmlns:a16="http://schemas.microsoft.com/office/drawing/2014/main" xmlns="" id="{820379A7-142B-4B26-9120-F91C32765AB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43">
                  <a:extLst>
                    <a:ext uri="{FF2B5EF4-FFF2-40B4-BE49-F238E27FC236}">
                      <a16:creationId xmlns:a16="http://schemas.microsoft.com/office/drawing/2014/main" xmlns="" id="{665F780F-1C96-4E22-BDBA-48743D9CA69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44">
                  <a:extLst>
                    <a:ext uri="{FF2B5EF4-FFF2-40B4-BE49-F238E27FC236}">
                      <a16:creationId xmlns:a16="http://schemas.microsoft.com/office/drawing/2014/main" xmlns="" id="{F1942BBF-1FA3-4084-9D27-EC7A5CAF5BC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45">
                  <a:extLst>
                    <a:ext uri="{FF2B5EF4-FFF2-40B4-BE49-F238E27FC236}">
                      <a16:creationId xmlns:a16="http://schemas.microsoft.com/office/drawing/2014/main" xmlns="" id="{DD0CF41C-AC5A-405E-93CC-36CC7DF48143}"/>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9" name="Freeform 46">
              <a:extLst>
                <a:ext uri="{FF2B5EF4-FFF2-40B4-BE49-F238E27FC236}">
                  <a16:creationId xmlns:a16="http://schemas.microsoft.com/office/drawing/2014/main" xmlns="" id="{E5FF1A51-E512-4E95-A838-C245F56FE168}"/>
                </a:ext>
              </a:extLst>
            </p:cNvPr>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 name="Freeform 47">
              <a:extLst>
                <a:ext uri="{FF2B5EF4-FFF2-40B4-BE49-F238E27FC236}">
                  <a16:creationId xmlns:a16="http://schemas.microsoft.com/office/drawing/2014/main" xmlns="" id="{B068663F-4BCD-4F85-A4F3-B9CA18890538}"/>
                </a:ext>
              </a:extLst>
            </p:cNvPr>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p:spPr>
          <p:txBody>
            <a:bodyPr wrap="none" anchor="ctr"/>
            <a:lstStyle/>
            <a:p>
              <a:pPr eaLnBrk="1" hangingPunct="1">
                <a:defRPr/>
              </a:pPr>
              <a:endParaRPr lang="en-US"/>
            </a:p>
          </p:txBody>
        </p:sp>
        <p:sp>
          <p:nvSpPr>
            <p:cNvPr id="11" name="Freeform 48">
              <a:extLst>
                <a:ext uri="{FF2B5EF4-FFF2-40B4-BE49-F238E27FC236}">
                  <a16:creationId xmlns:a16="http://schemas.microsoft.com/office/drawing/2014/main" xmlns="" id="{B793A7D0-3CEB-4F86-A846-768BE24246F4}"/>
                </a:ext>
              </a:extLst>
            </p:cNvPr>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p:spPr>
          <p:txBody>
            <a:bodyPr wrap="none" anchor="ctr"/>
            <a:lstStyle/>
            <a:p>
              <a:pPr eaLnBrk="1" hangingPunct="1">
                <a:defRPr/>
              </a:pPr>
              <a:endParaRPr lang="en-US"/>
            </a:p>
          </p:txBody>
        </p:sp>
        <p:sp>
          <p:nvSpPr>
            <p:cNvPr id="12" name="Freeform 49" descr="kimonopat1">
              <a:extLst>
                <a:ext uri="{FF2B5EF4-FFF2-40B4-BE49-F238E27FC236}">
                  <a16:creationId xmlns:a16="http://schemas.microsoft.com/office/drawing/2014/main" xmlns="" id="{D626120B-42BA-4516-9273-AA1E4EF91458}"/>
                </a:ext>
              </a:extLst>
            </p:cNvPr>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a:srcRect/>
              <a:tile tx="0" ty="0" sx="100000" sy="100000" flip="none" algn="tl"/>
            </a:blip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en-US"/>
            </a:p>
          </p:txBody>
        </p:sp>
        <p:sp>
          <p:nvSpPr>
            <p:cNvPr id="13" name="Freeform 50" descr="kimonopat1">
              <a:extLst>
                <a:ext uri="{FF2B5EF4-FFF2-40B4-BE49-F238E27FC236}">
                  <a16:creationId xmlns:a16="http://schemas.microsoft.com/office/drawing/2014/main" xmlns="" id="{F083725F-10C6-41B9-B663-D0BE15FE9AA8}"/>
                </a:ext>
              </a:extLst>
            </p:cNvPr>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a:srcRect/>
              <a:tile tx="0" ty="0" sx="100000" sy="100000" flip="none" algn="tl"/>
            </a:blip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en-US"/>
            </a:p>
          </p:txBody>
        </p:sp>
        <p:sp>
          <p:nvSpPr>
            <p:cNvPr id="14" name="Freeform 51">
              <a:extLst>
                <a:ext uri="{FF2B5EF4-FFF2-40B4-BE49-F238E27FC236}">
                  <a16:creationId xmlns:a16="http://schemas.microsoft.com/office/drawing/2014/main" xmlns="" id="{3CEDB39A-0886-4D51-B194-B10D6865AF03}"/>
                </a:ext>
              </a:extLst>
            </p:cNvPr>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5" name="Freeform 52">
              <a:extLst>
                <a:ext uri="{FF2B5EF4-FFF2-40B4-BE49-F238E27FC236}">
                  <a16:creationId xmlns:a16="http://schemas.microsoft.com/office/drawing/2014/main" xmlns="" id="{B6DC4CA3-4EE2-48DC-9F2B-5AB57E467BE7}"/>
                </a:ext>
              </a:extLst>
            </p:cNvPr>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6" name="Freeform 53">
              <a:extLst>
                <a:ext uri="{FF2B5EF4-FFF2-40B4-BE49-F238E27FC236}">
                  <a16:creationId xmlns:a16="http://schemas.microsoft.com/office/drawing/2014/main" xmlns="" id="{8B8BF822-14E3-434F-9DE3-3709283FE254}"/>
                </a:ext>
              </a:extLst>
            </p:cNvPr>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p:spPr>
          <p:txBody>
            <a:bodyPr wrap="none" anchor="ctr"/>
            <a:lstStyle/>
            <a:p>
              <a:pPr eaLnBrk="1" hangingPunct="1">
                <a:defRPr/>
              </a:pPr>
              <a:endParaRPr lang="en-US"/>
            </a:p>
          </p:txBody>
        </p:sp>
        <p:sp>
          <p:nvSpPr>
            <p:cNvPr id="17" name="Rectangle 54">
              <a:extLst>
                <a:ext uri="{FF2B5EF4-FFF2-40B4-BE49-F238E27FC236}">
                  <a16:creationId xmlns:a16="http://schemas.microsoft.com/office/drawing/2014/main" xmlns="" id="{09287A1E-2CF4-4C98-BFE5-5AA753F04784}"/>
                </a:ext>
              </a:extLst>
            </p:cNvPr>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algn="ctr" eaLnBrk="1" hangingPunct="1">
                <a:defRPr/>
              </a:pPr>
              <a:endParaRPr kumimoji="1" lang="vi-VN" altLang="en-US"/>
            </a:p>
          </p:txBody>
        </p:sp>
        <p:sp>
          <p:nvSpPr>
            <p:cNvPr id="18" name="Freeform 55">
              <a:extLst>
                <a:ext uri="{FF2B5EF4-FFF2-40B4-BE49-F238E27FC236}">
                  <a16:creationId xmlns:a16="http://schemas.microsoft.com/office/drawing/2014/main" xmlns="" id="{DB6EEFBD-59A9-4780-A962-F8F6BF7DC87A}"/>
                </a:ext>
              </a:extLst>
            </p:cNvPr>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p:spPr>
          <p:txBody>
            <a:bodyPr wrap="none" anchor="ctr"/>
            <a:lstStyle/>
            <a:p>
              <a:pPr eaLnBrk="1" hangingPunct="1">
                <a:defRPr/>
              </a:pPr>
              <a:endParaRPr lang="en-US"/>
            </a:p>
          </p:txBody>
        </p:sp>
        <p:sp>
          <p:nvSpPr>
            <p:cNvPr id="19" name="AutoShape 56">
              <a:extLst>
                <a:ext uri="{FF2B5EF4-FFF2-40B4-BE49-F238E27FC236}">
                  <a16:creationId xmlns:a16="http://schemas.microsoft.com/office/drawing/2014/main" xmlns="" id="{189687BC-2E83-4B7C-A426-E2629AD18D3B}"/>
                </a:ext>
              </a:extLst>
            </p:cNvPr>
            <p:cNvSpPr>
              <a:spLocks/>
            </p:cNvSpPr>
            <p:nvPr/>
          </p:nvSpPr>
          <p:spPr bwMode="hidden">
            <a:xfrm rot="5400000">
              <a:off x="2724" y="2089"/>
              <a:ext cx="4320" cy="14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05 w 21600"/>
                <a:gd name="T13" fmla="*/ 2130 h 21600"/>
                <a:gd name="T14" fmla="*/ 19495 w 21600"/>
                <a:gd name="T15" fmla="*/ 19470 h 21600"/>
              </a:gdLst>
              <a:ahLst/>
              <a:cxnLst>
                <a:cxn ang="T8">
                  <a:pos x="T0" y="T1"/>
                </a:cxn>
                <a:cxn ang="T9">
                  <a:pos x="T2" y="T3"/>
                </a:cxn>
                <a:cxn ang="T10">
                  <a:pos x="T4" y="T5"/>
                </a:cxn>
                <a:cxn ang="T11">
                  <a:pos x="T6" y="T7"/>
                </a:cxn>
              </a:cxnLst>
              <a:rect l="T12" t="T13" r="T14" b="T15"/>
              <a:pathLst>
                <a:path w="21600" h="21600">
                  <a:moveTo>
                    <a:pt x="0" y="0"/>
                  </a:moveTo>
                  <a:lnTo>
                    <a:pt x="607" y="21600"/>
                  </a:lnTo>
                  <a:lnTo>
                    <a:pt x="20993" y="21600"/>
                  </a:lnTo>
                  <a:lnTo>
                    <a:pt x="21600" y="0"/>
                  </a:lnTo>
                  <a:lnTo>
                    <a:pt x="0" y="0"/>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vert="eaVert" wrap="none" anchor="ctr"/>
            <a:lstStyle/>
            <a:p>
              <a:endParaRPr lang="en-US"/>
            </a:p>
          </p:txBody>
        </p:sp>
      </p:grpSp>
      <p:sp>
        <p:nvSpPr>
          <p:cNvPr id="113721" name="Rectangle 57"/>
          <p:cNvSpPr>
            <a:spLocks noGrp="1" noChangeArrowheads="1"/>
          </p:cNvSpPr>
          <p:nvPr>
            <p:ph type="ctrTitle" sz="quarter"/>
          </p:nvPr>
        </p:nvSpPr>
        <p:spPr>
          <a:xfrm>
            <a:off x="914400" y="1370013"/>
            <a:ext cx="9287933" cy="2057400"/>
          </a:xfrm>
        </p:spPr>
        <p:txBody>
          <a:bodyPr/>
          <a:lstStyle>
            <a:lvl1pPr>
              <a:defRPr/>
            </a:lvl1pPr>
          </a:lstStyle>
          <a:p>
            <a:pPr lvl="0"/>
            <a:r>
              <a:rPr lang="en-US" noProof="0"/>
              <a:t>Click to edit Master title style</a:t>
            </a:r>
          </a:p>
        </p:txBody>
      </p:sp>
      <p:sp>
        <p:nvSpPr>
          <p:cNvPr id="113722" name="Rectangle 58"/>
          <p:cNvSpPr>
            <a:spLocks noGrp="1" noChangeArrowheads="1"/>
          </p:cNvSpPr>
          <p:nvPr>
            <p:ph type="subTitle" sz="quarter" idx="1"/>
          </p:nvPr>
        </p:nvSpPr>
        <p:spPr>
          <a:xfrm>
            <a:off x="2302934" y="3886200"/>
            <a:ext cx="7520517" cy="1752600"/>
          </a:xfrm>
        </p:spPr>
        <p:txBody>
          <a:bodyPr/>
          <a:lstStyle>
            <a:lvl1pPr marL="0" indent="0" algn="ctr">
              <a:buFontTx/>
              <a:buNone/>
              <a:defRPr/>
            </a:lvl1pPr>
          </a:lstStyle>
          <a:p>
            <a:pPr lvl="0"/>
            <a:r>
              <a:rPr lang="en-US" noProof="0"/>
              <a:t>Click to edit Master subtitle style</a:t>
            </a:r>
          </a:p>
        </p:txBody>
      </p:sp>
      <p:sp>
        <p:nvSpPr>
          <p:cNvPr id="59" name="Rectangle 59">
            <a:extLst>
              <a:ext uri="{FF2B5EF4-FFF2-40B4-BE49-F238E27FC236}">
                <a16:creationId xmlns:a16="http://schemas.microsoft.com/office/drawing/2014/main" xmlns="" id="{D03E65FC-3054-43B0-8611-2F90C695EC84}"/>
              </a:ext>
            </a:extLst>
          </p:cNvPr>
          <p:cNvSpPr>
            <a:spLocks noGrp="1" noChangeArrowheads="1"/>
          </p:cNvSpPr>
          <p:nvPr>
            <p:ph type="dt" sz="quarter" idx="10"/>
          </p:nvPr>
        </p:nvSpPr>
        <p:spPr/>
        <p:txBody>
          <a:bodyPr/>
          <a:lstStyle>
            <a:lvl1pPr>
              <a:defRPr/>
            </a:lvl1pPr>
          </a:lstStyle>
          <a:p>
            <a:pPr>
              <a:defRPr/>
            </a:pPr>
            <a:endParaRPr lang="en-US"/>
          </a:p>
        </p:txBody>
      </p:sp>
      <p:sp>
        <p:nvSpPr>
          <p:cNvPr id="60" name="Rectangle 60">
            <a:extLst>
              <a:ext uri="{FF2B5EF4-FFF2-40B4-BE49-F238E27FC236}">
                <a16:creationId xmlns:a16="http://schemas.microsoft.com/office/drawing/2014/main" xmlns="" id="{F93B3340-50B6-4439-BD8E-40DE9E61CC9E}"/>
              </a:ext>
            </a:extLst>
          </p:cNvPr>
          <p:cNvSpPr>
            <a:spLocks noGrp="1" noChangeArrowheads="1"/>
          </p:cNvSpPr>
          <p:nvPr>
            <p:ph type="ftr" sz="quarter" idx="11"/>
          </p:nvPr>
        </p:nvSpPr>
        <p:spPr/>
        <p:txBody>
          <a:bodyPr/>
          <a:lstStyle>
            <a:lvl1pPr>
              <a:defRPr/>
            </a:lvl1pPr>
          </a:lstStyle>
          <a:p>
            <a:pPr>
              <a:defRPr/>
            </a:pPr>
            <a:endParaRPr lang="en-US"/>
          </a:p>
        </p:txBody>
      </p:sp>
      <p:sp>
        <p:nvSpPr>
          <p:cNvPr id="61" name="Rectangle 61">
            <a:extLst>
              <a:ext uri="{FF2B5EF4-FFF2-40B4-BE49-F238E27FC236}">
                <a16:creationId xmlns:a16="http://schemas.microsoft.com/office/drawing/2014/main" xmlns="" id="{596D9DE7-3AE8-4A06-99D0-19B25E797EC6}"/>
              </a:ext>
            </a:extLst>
          </p:cNvPr>
          <p:cNvSpPr>
            <a:spLocks noGrp="1" noChangeArrowheads="1"/>
          </p:cNvSpPr>
          <p:nvPr>
            <p:ph type="sldNum" sz="quarter" idx="12"/>
          </p:nvPr>
        </p:nvSpPr>
        <p:spPr/>
        <p:txBody>
          <a:bodyPr/>
          <a:lstStyle>
            <a:lvl1pPr>
              <a:defRPr/>
            </a:lvl1pPr>
          </a:lstStyle>
          <a:p>
            <a:pPr>
              <a:defRPr/>
            </a:pPr>
            <a:fld id="{C080C127-0488-4339-A592-4B713C548FCE}" type="slidenum">
              <a:rPr lang="en-US" altLang="en-US"/>
              <a:pPr>
                <a:defRPr/>
              </a:pPr>
              <a:t>‹#›</a:t>
            </a:fld>
            <a:endParaRPr lang="en-US" altLang="en-US"/>
          </a:p>
        </p:txBody>
      </p:sp>
    </p:spTree>
    <p:extLst>
      <p:ext uri="{BB962C8B-B14F-4D97-AF65-F5344CB8AC3E}">
        <p14:creationId xmlns:p14="http://schemas.microsoft.com/office/powerpoint/2010/main" val="268894641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9">
            <a:extLst>
              <a:ext uri="{FF2B5EF4-FFF2-40B4-BE49-F238E27FC236}">
                <a16:creationId xmlns:a16="http://schemas.microsoft.com/office/drawing/2014/main" xmlns="" id="{3EFEF762-DC0E-471E-BD14-A8ADBC2015F0}"/>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60">
            <a:extLst>
              <a:ext uri="{FF2B5EF4-FFF2-40B4-BE49-F238E27FC236}">
                <a16:creationId xmlns:a16="http://schemas.microsoft.com/office/drawing/2014/main" xmlns="" id="{54C9292E-BE0B-4622-B9E4-DABF6710A65F}"/>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61">
            <a:extLst>
              <a:ext uri="{FF2B5EF4-FFF2-40B4-BE49-F238E27FC236}">
                <a16:creationId xmlns:a16="http://schemas.microsoft.com/office/drawing/2014/main" xmlns="" id="{2453DB79-6DA6-4C09-BBC6-75BECE31F017}"/>
              </a:ext>
            </a:extLst>
          </p:cNvPr>
          <p:cNvSpPr>
            <a:spLocks noGrp="1" noChangeArrowheads="1"/>
          </p:cNvSpPr>
          <p:nvPr>
            <p:ph type="sldNum" sz="quarter" idx="12"/>
          </p:nvPr>
        </p:nvSpPr>
        <p:spPr/>
        <p:txBody>
          <a:bodyPr/>
          <a:lstStyle>
            <a:lvl1pPr>
              <a:defRPr/>
            </a:lvl1pPr>
          </a:lstStyle>
          <a:p>
            <a:pPr>
              <a:defRPr/>
            </a:pPr>
            <a:fld id="{F2C47D0C-06EA-4AB0-A744-80DB4C8B138F}" type="slidenum">
              <a:rPr lang="en-US" altLang="en-US"/>
              <a:pPr>
                <a:defRPr/>
              </a:pPr>
              <a:t>‹#›</a:t>
            </a:fld>
            <a:endParaRPr lang="en-US" altLang="en-US"/>
          </a:p>
        </p:txBody>
      </p:sp>
    </p:spTree>
    <p:extLst>
      <p:ext uri="{BB962C8B-B14F-4D97-AF65-F5344CB8AC3E}">
        <p14:creationId xmlns:p14="http://schemas.microsoft.com/office/powerpoint/2010/main" val="2632576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39">
            <a:extLst>
              <a:ext uri="{FF2B5EF4-FFF2-40B4-BE49-F238E27FC236}">
                <a16:creationId xmlns:a16="http://schemas.microsoft.com/office/drawing/2014/main" xmlns="" id="{3B90E965-A8C9-4D39-847F-14A02214CE7C}"/>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140">
            <a:extLst>
              <a:ext uri="{FF2B5EF4-FFF2-40B4-BE49-F238E27FC236}">
                <a16:creationId xmlns:a16="http://schemas.microsoft.com/office/drawing/2014/main" xmlns="" id="{F5BEA2CD-121C-41AB-B251-A2AF122F794A}"/>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141">
            <a:extLst>
              <a:ext uri="{FF2B5EF4-FFF2-40B4-BE49-F238E27FC236}">
                <a16:creationId xmlns:a16="http://schemas.microsoft.com/office/drawing/2014/main" xmlns="" id="{CF982B0C-0438-4AB6-89AD-6448267F8B84}"/>
              </a:ext>
            </a:extLst>
          </p:cNvPr>
          <p:cNvSpPr>
            <a:spLocks noGrp="1" noChangeArrowheads="1"/>
          </p:cNvSpPr>
          <p:nvPr>
            <p:ph type="sldNum" sz="quarter" idx="12"/>
          </p:nvPr>
        </p:nvSpPr>
        <p:spPr/>
        <p:txBody>
          <a:bodyPr/>
          <a:lstStyle>
            <a:lvl1pPr>
              <a:defRPr/>
            </a:lvl1pPr>
          </a:lstStyle>
          <a:p>
            <a:pPr>
              <a:defRPr/>
            </a:pPr>
            <a:fld id="{13034331-B25E-4433-BDA5-2BEED6C0110C}" type="slidenum">
              <a:rPr lang="en-US" altLang="en-US"/>
              <a:pPr>
                <a:defRPr/>
              </a:pPr>
              <a:t>‹#›</a:t>
            </a:fld>
            <a:endParaRPr lang="en-US" altLang="en-US"/>
          </a:p>
        </p:txBody>
      </p:sp>
    </p:spTree>
    <p:extLst>
      <p:ext uri="{BB962C8B-B14F-4D97-AF65-F5344CB8AC3E}">
        <p14:creationId xmlns:p14="http://schemas.microsoft.com/office/powerpoint/2010/main" val="79708167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9">
            <a:extLst>
              <a:ext uri="{FF2B5EF4-FFF2-40B4-BE49-F238E27FC236}">
                <a16:creationId xmlns:a16="http://schemas.microsoft.com/office/drawing/2014/main" xmlns="" id="{99CBF04D-1ECE-451A-AF46-84A0B3D5FAC2}"/>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60">
            <a:extLst>
              <a:ext uri="{FF2B5EF4-FFF2-40B4-BE49-F238E27FC236}">
                <a16:creationId xmlns:a16="http://schemas.microsoft.com/office/drawing/2014/main" xmlns="" id="{9B4FC603-7064-4A01-AF31-969C09DE308E}"/>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61">
            <a:extLst>
              <a:ext uri="{FF2B5EF4-FFF2-40B4-BE49-F238E27FC236}">
                <a16:creationId xmlns:a16="http://schemas.microsoft.com/office/drawing/2014/main" xmlns="" id="{5C4DC64C-4439-4EC5-89E0-10B30F45ED99}"/>
              </a:ext>
            </a:extLst>
          </p:cNvPr>
          <p:cNvSpPr>
            <a:spLocks noGrp="1" noChangeArrowheads="1"/>
          </p:cNvSpPr>
          <p:nvPr>
            <p:ph type="sldNum" sz="quarter" idx="12"/>
          </p:nvPr>
        </p:nvSpPr>
        <p:spPr/>
        <p:txBody>
          <a:bodyPr/>
          <a:lstStyle>
            <a:lvl1pPr>
              <a:defRPr/>
            </a:lvl1pPr>
          </a:lstStyle>
          <a:p>
            <a:pPr>
              <a:defRPr/>
            </a:pPr>
            <a:fld id="{A12B3518-C7E4-4C16-92B0-9A7EB8D97947}" type="slidenum">
              <a:rPr lang="en-US" altLang="en-US"/>
              <a:pPr>
                <a:defRPr/>
              </a:pPr>
              <a:t>‹#›</a:t>
            </a:fld>
            <a:endParaRPr lang="en-US" altLang="en-US"/>
          </a:p>
        </p:txBody>
      </p:sp>
    </p:spTree>
    <p:extLst>
      <p:ext uri="{BB962C8B-B14F-4D97-AF65-F5344CB8AC3E}">
        <p14:creationId xmlns:p14="http://schemas.microsoft.com/office/powerpoint/2010/main" val="25921739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1367" y="1598613"/>
            <a:ext cx="4821767"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76334" y="1598613"/>
            <a:ext cx="4823884"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9">
            <a:extLst>
              <a:ext uri="{FF2B5EF4-FFF2-40B4-BE49-F238E27FC236}">
                <a16:creationId xmlns:a16="http://schemas.microsoft.com/office/drawing/2014/main" xmlns="" id="{41B9F073-E469-45B0-8CE7-A8C5BC00A76C}"/>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60">
            <a:extLst>
              <a:ext uri="{FF2B5EF4-FFF2-40B4-BE49-F238E27FC236}">
                <a16:creationId xmlns:a16="http://schemas.microsoft.com/office/drawing/2014/main" xmlns="" id="{44EC21F1-04C9-403C-82FD-E8358A38EB09}"/>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61">
            <a:extLst>
              <a:ext uri="{FF2B5EF4-FFF2-40B4-BE49-F238E27FC236}">
                <a16:creationId xmlns:a16="http://schemas.microsoft.com/office/drawing/2014/main" xmlns="" id="{3045576B-F334-4E59-95D0-E4F5CB99BE9E}"/>
              </a:ext>
            </a:extLst>
          </p:cNvPr>
          <p:cNvSpPr>
            <a:spLocks noGrp="1" noChangeArrowheads="1"/>
          </p:cNvSpPr>
          <p:nvPr>
            <p:ph type="sldNum" sz="quarter" idx="12"/>
          </p:nvPr>
        </p:nvSpPr>
        <p:spPr/>
        <p:txBody>
          <a:bodyPr/>
          <a:lstStyle>
            <a:lvl1pPr>
              <a:defRPr/>
            </a:lvl1pPr>
          </a:lstStyle>
          <a:p>
            <a:pPr>
              <a:defRPr/>
            </a:pPr>
            <a:fld id="{11F2711C-32CD-4D40-B348-5B22D0674D01}" type="slidenum">
              <a:rPr lang="en-US" altLang="en-US"/>
              <a:pPr>
                <a:defRPr/>
              </a:pPr>
              <a:t>‹#›</a:t>
            </a:fld>
            <a:endParaRPr lang="en-US" altLang="en-US"/>
          </a:p>
        </p:txBody>
      </p:sp>
    </p:spTree>
    <p:extLst>
      <p:ext uri="{BB962C8B-B14F-4D97-AF65-F5344CB8AC3E}">
        <p14:creationId xmlns:p14="http://schemas.microsoft.com/office/powerpoint/2010/main" val="220091108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9">
            <a:extLst>
              <a:ext uri="{FF2B5EF4-FFF2-40B4-BE49-F238E27FC236}">
                <a16:creationId xmlns:a16="http://schemas.microsoft.com/office/drawing/2014/main" xmlns="" id="{2EC123B5-D4AC-469A-9B49-808A713B3155}"/>
              </a:ext>
            </a:extLst>
          </p:cNvPr>
          <p:cNvSpPr>
            <a:spLocks noGrp="1" noChangeArrowheads="1"/>
          </p:cNvSpPr>
          <p:nvPr>
            <p:ph type="dt" sz="half" idx="10"/>
          </p:nvPr>
        </p:nvSpPr>
        <p:spPr/>
        <p:txBody>
          <a:bodyPr/>
          <a:lstStyle>
            <a:lvl1pPr>
              <a:defRPr/>
            </a:lvl1pPr>
          </a:lstStyle>
          <a:p>
            <a:pPr>
              <a:defRPr/>
            </a:pPr>
            <a:endParaRPr lang="en-US"/>
          </a:p>
        </p:txBody>
      </p:sp>
      <p:sp>
        <p:nvSpPr>
          <p:cNvPr id="8" name="Rectangle 60">
            <a:extLst>
              <a:ext uri="{FF2B5EF4-FFF2-40B4-BE49-F238E27FC236}">
                <a16:creationId xmlns:a16="http://schemas.microsoft.com/office/drawing/2014/main" xmlns="" id="{251C6751-E4B6-43C4-B7C2-C6800CC68FC5}"/>
              </a:ext>
            </a:extLst>
          </p:cNvPr>
          <p:cNvSpPr>
            <a:spLocks noGrp="1" noChangeArrowheads="1"/>
          </p:cNvSpPr>
          <p:nvPr>
            <p:ph type="ftr" sz="quarter" idx="11"/>
          </p:nvPr>
        </p:nvSpPr>
        <p:spPr/>
        <p:txBody>
          <a:bodyPr/>
          <a:lstStyle>
            <a:lvl1pPr>
              <a:defRPr/>
            </a:lvl1pPr>
          </a:lstStyle>
          <a:p>
            <a:pPr>
              <a:defRPr/>
            </a:pPr>
            <a:endParaRPr lang="en-US"/>
          </a:p>
        </p:txBody>
      </p:sp>
      <p:sp>
        <p:nvSpPr>
          <p:cNvPr id="9" name="Rectangle 61">
            <a:extLst>
              <a:ext uri="{FF2B5EF4-FFF2-40B4-BE49-F238E27FC236}">
                <a16:creationId xmlns:a16="http://schemas.microsoft.com/office/drawing/2014/main" xmlns="" id="{18E077A5-3FA5-426F-93F7-29BC80C96DD1}"/>
              </a:ext>
            </a:extLst>
          </p:cNvPr>
          <p:cNvSpPr>
            <a:spLocks noGrp="1" noChangeArrowheads="1"/>
          </p:cNvSpPr>
          <p:nvPr>
            <p:ph type="sldNum" sz="quarter" idx="12"/>
          </p:nvPr>
        </p:nvSpPr>
        <p:spPr/>
        <p:txBody>
          <a:bodyPr/>
          <a:lstStyle>
            <a:lvl1pPr>
              <a:defRPr/>
            </a:lvl1pPr>
          </a:lstStyle>
          <a:p>
            <a:pPr>
              <a:defRPr/>
            </a:pPr>
            <a:fld id="{3BCB83D8-9B11-49B7-B25A-642D8B7BDE0A}" type="slidenum">
              <a:rPr lang="en-US" altLang="en-US"/>
              <a:pPr>
                <a:defRPr/>
              </a:pPr>
              <a:t>‹#›</a:t>
            </a:fld>
            <a:endParaRPr lang="en-US" altLang="en-US"/>
          </a:p>
        </p:txBody>
      </p:sp>
    </p:spTree>
    <p:extLst>
      <p:ext uri="{BB962C8B-B14F-4D97-AF65-F5344CB8AC3E}">
        <p14:creationId xmlns:p14="http://schemas.microsoft.com/office/powerpoint/2010/main" val="7439697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9">
            <a:extLst>
              <a:ext uri="{FF2B5EF4-FFF2-40B4-BE49-F238E27FC236}">
                <a16:creationId xmlns:a16="http://schemas.microsoft.com/office/drawing/2014/main" xmlns="" id="{6A8AFA22-4813-4990-9853-600ABF4DE1E5}"/>
              </a:ext>
            </a:extLst>
          </p:cNvPr>
          <p:cNvSpPr>
            <a:spLocks noGrp="1" noChangeArrowheads="1"/>
          </p:cNvSpPr>
          <p:nvPr>
            <p:ph type="dt" sz="half" idx="10"/>
          </p:nvPr>
        </p:nvSpPr>
        <p:spPr/>
        <p:txBody>
          <a:bodyPr/>
          <a:lstStyle>
            <a:lvl1pPr>
              <a:defRPr/>
            </a:lvl1pPr>
          </a:lstStyle>
          <a:p>
            <a:pPr>
              <a:defRPr/>
            </a:pPr>
            <a:endParaRPr lang="en-US"/>
          </a:p>
        </p:txBody>
      </p:sp>
      <p:sp>
        <p:nvSpPr>
          <p:cNvPr id="4" name="Rectangle 60">
            <a:extLst>
              <a:ext uri="{FF2B5EF4-FFF2-40B4-BE49-F238E27FC236}">
                <a16:creationId xmlns:a16="http://schemas.microsoft.com/office/drawing/2014/main" xmlns="" id="{30983A14-F3FA-46B7-9F23-B8429481FE26}"/>
              </a:ext>
            </a:extLst>
          </p:cNvPr>
          <p:cNvSpPr>
            <a:spLocks noGrp="1" noChangeArrowheads="1"/>
          </p:cNvSpPr>
          <p:nvPr>
            <p:ph type="ftr" sz="quarter" idx="11"/>
          </p:nvPr>
        </p:nvSpPr>
        <p:spPr/>
        <p:txBody>
          <a:bodyPr/>
          <a:lstStyle>
            <a:lvl1pPr>
              <a:defRPr/>
            </a:lvl1pPr>
          </a:lstStyle>
          <a:p>
            <a:pPr>
              <a:defRPr/>
            </a:pPr>
            <a:endParaRPr lang="en-US"/>
          </a:p>
        </p:txBody>
      </p:sp>
      <p:sp>
        <p:nvSpPr>
          <p:cNvPr id="5" name="Rectangle 61">
            <a:extLst>
              <a:ext uri="{FF2B5EF4-FFF2-40B4-BE49-F238E27FC236}">
                <a16:creationId xmlns:a16="http://schemas.microsoft.com/office/drawing/2014/main" xmlns="" id="{139341E1-1194-444E-A0C1-A1C14561148F}"/>
              </a:ext>
            </a:extLst>
          </p:cNvPr>
          <p:cNvSpPr>
            <a:spLocks noGrp="1" noChangeArrowheads="1"/>
          </p:cNvSpPr>
          <p:nvPr>
            <p:ph type="sldNum" sz="quarter" idx="12"/>
          </p:nvPr>
        </p:nvSpPr>
        <p:spPr/>
        <p:txBody>
          <a:bodyPr/>
          <a:lstStyle>
            <a:lvl1pPr>
              <a:defRPr/>
            </a:lvl1pPr>
          </a:lstStyle>
          <a:p>
            <a:pPr>
              <a:defRPr/>
            </a:pPr>
            <a:fld id="{325CFFFD-9A8A-4AA5-8F08-4B84A40BEF0A}" type="slidenum">
              <a:rPr lang="en-US" altLang="en-US"/>
              <a:pPr>
                <a:defRPr/>
              </a:pPr>
              <a:t>‹#›</a:t>
            </a:fld>
            <a:endParaRPr lang="en-US" altLang="en-US"/>
          </a:p>
        </p:txBody>
      </p:sp>
    </p:spTree>
    <p:extLst>
      <p:ext uri="{BB962C8B-B14F-4D97-AF65-F5344CB8AC3E}">
        <p14:creationId xmlns:p14="http://schemas.microsoft.com/office/powerpoint/2010/main" val="66513135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9">
            <a:extLst>
              <a:ext uri="{FF2B5EF4-FFF2-40B4-BE49-F238E27FC236}">
                <a16:creationId xmlns:a16="http://schemas.microsoft.com/office/drawing/2014/main" xmlns="" id="{B8D44A15-8654-4081-8C78-4AD76A34A780}"/>
              </a:ext>
            </a:extLst>
          </p:cNvPr>
          <p:cNvSpPr>
            <a:spLocks noGrp="1" noChangeArrowheads="1"/>
          </p:cNvSpPr>
          <p:nvPr>
            <p:ph type="dt" sz="half" idx="10"/>
          </p:nvPr>
        </p:nvSpPr>
        <p:spPr/>
        <p:txBody>
          <a:bodyPr/>
          <a:lstStyle>
            <a:lvl1pPr>
              <a:defRPr/>
            </a:lvl1pPr>
          </a:lstStyle>
          <a:p>
            <a:pPr>
              <a:defRPr/>
            </a:pPr>
            <a:endParaRPr lang="en-US"/>
          </a:p>
        </p:txBody>
      </p:sp>
      <p:sp>
        <p:nvSpPr>
          <p:cNvPr id="3" name="Rectangle 60">
            <a:extLst>
              <a:ext uri="{FF2B5EF4-FFF2-40B4-BE49-F238E27FC236}">
                <a16:creationId xmlns:a16="http://schemas.microsoft.com/office/drawing/2014/main" xmlns="" id="{E5D95D49-8F58-4710-9D9D-D1631F8C77A9}"/>
              </a:ext>
            </a:extLst>
          </p:cNvPr>
          <p:cNvSpPr>
            <a:spLocks noGrp="1" noChangeArrowheads="1"/>
          </p:cNvSpPr>
          <p:nvPr>
            <p:ph type="ftr" sz="quarter" idx="11"/>
          </p:nvPr>
        </p:nvSpPr>
        <p:spPr/>
        <p:txBody>
          <a:bodyPr/>
          <a:lstStyle>
            <a:lvl1pPr>
              <a:defRPr/>
            </a:lvl1pPr>
          </a:lstStyle>
          <a:p>
            <a:pPr>
              <a:defRPr/>
            </a:pPr>
            <a:endParaRPr lang="en-US"/>
          </a:p>
        </p:txBody>
      </p:sp>
      <p:sp>
        <p:nvSpPr>
          <p:cNvPr id="4" name="Rectangle 61">
            <a:extLst>
              <a:ext uri="{FF2B5EF4-FFF2-40B4-BE49-F238E27FC236}">
                <a16:creationId xmlns:a16="http://schemas.microsoft.com/office/drawing/2014/main" xmlns="" id="{353FB0C2-235C-463B-9472-0778B289A052}"/>
              </a:ext>
            </a:extLst>
          </p:cNvPr>
          <p:cNvSpPr>
            <a:spLocks noGrp="1" noChangeArrowheads="1"/>
          </p:cNvSpPr>
          <p:nvPr>
            <p:ph type="sldNum" sz="quarter" idx="12"/>
          </p:nvPr>
        </p:nvSpPr>
        <p:spPr/>
        <p:txBody>
          <a:bodyPr/>
          <a:lstStyle>
            <a:lvl1pPr>
              <a:defRPr/>
            </a:lvl1pPr>
          </a:lstStyle>
          <a:p>
            <a:pPr>
              <a:defRPr/>
            </a:pPr>
            <a:fld id="{FE2F2530-B7CD-4BC0-9322-7E9444A12DCE}" type="slidenum">
              <a:rPr lang="en-US" altLang="en-US"/>
              <a:pPr>
                <a:defRPr/>
              </a:pPr>
              <a:t>‹#›</a:t>
            </a:fld>
            <a:endParaRPr lang="en-US" altLang="en-US"/>
          </a:p>
        </p:txBody>
      </p:sp>
    </p:spTree>
    <p:extLst>
      <p:ext uri="{BB962C8B-B14F-4D97-AF65-F5344CB8AC3E}">
        <p14:creationId xmlns:p14="http://schemas.microsoft.com/office/powerpoint/2010/main" val="37555773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9">
            <a:extLst>
              <a:ext uri="{FF2B5EF4-FFF2-40B4-BE49-F238E27FC236}">
                <a16:creationId xmlns:a16="http://schemas.microsoft.com/office/drawing/2014/main" xmlns="" id="{E0A8FA8D-A3AC-4DE8-9424-6877BF65D4ED}"/>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60">
            <a:extLst>
              <a:ext uri="{FF2B5EF4-FFF2-40B4-BE49-F238E27FC236}">
                <a16:creationId xmlns:a16="http://schemas.microsoft.com/office/drawing/2014/main" xmlns="" id="{39910784-CC19-431D-9B9A-EB78D12898D6}"/>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61">
            <a:extLst>
              <a:ext uri="{FF2B5EF4-FFF2-40B4-BE49-F238E27FC236}">
                <a16:creationId xmlns:a16="http://schemas.microsoft.com/office/drawing/2014/main" xmlns="" id="{4CE908ED-93DA-4EA5-A18E-BF012BFA7FDA}"/>
              </a:ext>
            </a:extLst>
          </p:cNvPr>
          <p:cNvSpPr>
            <a:spLocks noGrp="1" noChangeArrowheads="1"/>
          </p:cNvSpPr>
          <p:nvPr>
            <p:ph type="sldNum" sz="quarter" idx="12"/>
          </p:nvPr>
        </p:nvSpPr>
        <p:spPr/>
        <p:txBody>
          <a:bodyPr/>
          <a:lstStyle>
            <a:lvl1pPr>
              <a:defRPr/>
            </a:lvl1pPr>
          </a:lstStyle>
          <a:p>
            <a:pPr>
              <a:defRPr/>
            </a:pPr>
            <a:fld id="{BD015C4A-0494-4EF4-A932-C5DEE3281B45}" type="slidenum">
              <a:rPr lang="en-US" altLang="en-US"/>
              <a:pPr>
                <a:defRPr/>
              </a:pPr>
              <a:t>‹#›</a:t>
            </a:fld>
            <a:endParaRPr lang="en-US" altLang="en-US"/>
          </a:p>
        </p:txBody>
      </p:sp>
    </p:spTree>
    <p:extLst>
      <p:ext uri="{BB962C8B-B14F-4D97-AF65-F5344CB8AC3E}">
        <p14:creationId xmlns:p14="http://schemas.microsoft.com/office/powerpoint/2010/main" val="375525872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9">
            <a:extLst>
              <a:ext uri="{FF2B5EF4-FFF2-40B4-BE49-F238E27FC236}">
                <a16:creationId xmlns:a16="http://schemas.microsoft.com/office/drawing/2014/main" xmlns="" id="{1A58342D-CBB9-47E5-BD75-4295AF101800}"/>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60">
            <a:extLst>
              <a:ext uri="{FF2B5EF4-FFF2-40B4-BE49-F238E27FC236}">
                <a16:creationId xmlns:a16="http://schemas.microsoft.com/office/drawing/2014/main" xmlns="" id="{DBD771C5-BD16-4748-9856-15009E3077CC}"/>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61">
            <a:extLst>
              <a:ext uri="{FF2B5EF4-FFF2-40B4-BE49-F238E27FC236}">
                <a16:creationId xmlns:a16="http://schemas.microsoft.com/office/drawing/2014/main" xmlns="" id="{8D59C7C3-B9A9-4BF2-93B8-A3FB888337C1}"/>
              </a:ext>
            </a:extLst>
          </p:cNvPr>
          <p:cNvSpPr>
            <a:spLocks noGrp="1" noChangeArrowheads="1"/>
          </p:cNvSpPr>
          <p:nvPr>
            <p:ph type="sldNum" sz="quarter" idx="12"/>
          </p:nvPr>
        </p:nvSpPr>
        <p:spPr/>
        <p:txBody>
          <a:bodyPr/>
          <a:lstStyle>
            <a:lvl1pPr>
              <a:defRPr/>
            </a:lvl1pPr>
          </a:lstStyle>
          <a:p>
            <a:pPr>
              <a:defRPr/>
            </a:pPr>
            <a:fld id="{4C4ADA3C-F2DF-4132-AFB2-3A427D48B15D}" type="slidenum">
              <a:rPr lang="en-US" altLang="en-US"/>
              <a:pPr>
                <a:defRPr/>
              </a:pPr>
              <a:t>‹#›</a:t>
            </a:fld>
            <a:endParaRPr lang="en-US" altLang="en-US"/>
          </a:p>
        </p:txBody>
      </p:sp>
    </p:spTree>
    <p:extLst>
      <p:ext uri="{BB962C8B-B14F-4D97-AF65-F5344CB8AC3E}">
        <p14:creationId xmlns:p14="http://schemas.microsoft.com/office/powerpoint/2010/main" val="176463131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9">
            <a:extLst>
              <a:ext uri="{FF2B5EF4-FFF2-40B4-BE49-F238E27FC236}">
                <a16:creationId xmlns:a16="http://schemas.microsoft.com/office/drawing/2014/main" xmlns="" id="{F816D8E6-AC27-4E89-AAA3-F1380A0FCF94}"/>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60">
            <a:extLst>
              <a:ext uri="{FF2B5EF4-FFF2-40B4-BE49-F238E27FC236}">
                <a16:creationId xmlns:a16="http://schemas.microsoft.com/office/drawing/2014/main" xmlns="" id="{E6808217-3D96-4BE9-898B-30C16CD98D31}"/>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61">
            <a:extLst>
              <a:ext uri="{FF2B5EF4-FFF2-40B4-BE49-F238E27FC236}">
                <a16:creationId xmlns:a16="http://schemas.microsoft.com/office/drawing/2014/main" xmlns="" id="{44923C72-43B5-442C-B541-B5EDF9EC5494}"/>
              </a:ext>
            </a:extLst>
          </p:cNvPr>
          <p:cNvSpPr>
            <a:spLocks noGrp="1" noChangeArrowheads="1"/>
          </p:cNvSpPr>
          <p:nvPr>
            <p:ph type="sldNum" sz="quarter" idx="12"/>
          </p:nvPr>
        </p:nvSpPr>
        <p:spPr/>
        <p:txBody>
          <a:bodyPr/>
          <a:lstStyle>
            <a:lvl1pPr>
              <a:defRPr/>
            </a:lvl1pPr>
          </a:lstStyle>
          <a:p>
            <a:pPr>
              <a:defRPr/>
            </a:pPr>
            <a:fld id="{DC5F8720-8011-4B3C-BAE6-7373D8B5E19F}" type="slidenum">
              <a:rPr lang="en-US" altLang="en-US"/>
              <a:pPr>
                <a:defRPr/>
              </a:pPr>
              <a:t>‹#›</a:t>
            </a:fld>
            <a:endParaRPr lang="en-US" altLang="en-US"/>
          </a:p>
        </p:txBody>
      </p:sp>
    </p:spTree>
    <p:extLst>
      <p:ext uri="{BB962C8B-B14F-4D97-AF65-F5344CB8AC3E}">
        <p14:creationId xmlns:p14="http://schemas.microsoft.com/office/powerpoint/2010/main" val="210764687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70285" y="227014"/>
            <a:ext cx="2491316"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92100" y="227014"/>
            <a:ext cx="7274984"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9">
            <a:extLst>
              <a:ext uri="{FF2B5EF4-FFF2-40B4-BE49-F238E27FC236}">
                <a16:creationId xmlns:a16="http://schemas.microsoft.com/office/drawing/2014/main" xmlns="" id="{5B2C51CF-95BC-41DE-8AED-36FCDED241D2}"/>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60">
            <a:extLst>
              <a:ext uri="{FF2B5EF4-FFF2-40B4-BE49-F238E27FC236}">
                <a16:creationId xmlns:a16="http://schemas.microsoft.com/office/drawing/2014/main" xmlns="" id="{646478BE-A772-4D2C-8671-07F59C6A324C}"/>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61">
            <a:extLst>
              <a:ext uri="{FF2B5EF4-FFF2-40B4-BE49-F238E27FC236}">
                <a16:creationId xmlns:a16="http://schemas.microsoft.com/office/drawing/2014/main" xmlns="" id="{3A28A812-12B8-46A5-A94C-95CF87397BEA}"/>
              </a:ext>
            </a:extLst>
          </p:cNvPr>
          <p:cNvSpPr>
            <a:spLocks noGrp="1" noChangeArrowheads="1"/>
          </p:cNvSpPr>
          <p:nvPr>
            <p:ph type="sldNum" sz="quarter" idx="12"/>
          </p:nvPr>
        </p:nvSpPr>
        <p:spPr/>
        <p:txBody>
          <a:bodyPr/>
          <a:lstStyle>
            <a:lvl1pPr>
              <a:defRPr/>
            </a:lvl1pPr>
          </a:lstStyle>
          <a:p>
            <a:pPr>
              <a:defRPr/>
            </a:pPr>
            <a:fld id="{1984E075-6B84-4B94-AF0F-6305EAFA62DB}" type="slidenum">
              <a:rPr lang="en-US" altLang="en-US"/>
              <a:pPr>
                <a:defRPr/>
              </a:pPr>
              <a:t>‹#›</a:t>
            </a:fld>
            <a:endParaRPr lang="en-US" altLang="en-US"/>
          </a:p>
        </p:txBody>
      </p:sp>
    </p:spTree>
    <p:extLst>
      <p:ext uri="{BB962C8B-B14F-4D97-AF65-F5344CB8AC3E}">
        <p14:creationId xmlns:p14="http://schemas.microsoft.com/office/powerpoint/2010/main" val="78560908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xmlns="" id="{0415C828-C345-4CAF-BD94-5AAE342399CF}"/>
              </a:ext>
            </a:extLst>
          </p:cNvPr>
          <p:cNvGrpSpPr>
            <a:grpSpLocks/>
          </p:cNvGrpSpPr>
          <p:nvPr/>
        </p:nvGrpSpPr>
        <p:grpSpPr bwMode="auto">
          <a:xfrm>
            <a:off x="2779713" y="296863"/>
            <a:ext cx="9096375" cy="5353050"/>
            <a:chOff x="1313" y="187"/>
            <a:chExt cx="4298" cy="3372"/>
          </a:xfrm>
        </p:grpSpPr>
        <p:grpSp>
          <p:nvGrpSpPr>
            <p:cNvPr id="5" name="Group 3">
              <a:extLst>
                <a:ext uri="{FF2B5EF4-FFF2-40B4-BE49-F238E27FC236}">
                  <a16:creationId xmlns:a16="http://schemas.microsoft.com/office/drawing/2014/main" xmlns="" id="{135A9CAD-6CD4-478C-A540-5BB245779B94}"/>
                </a:ext>
              </a:extLst>
            </p:cNvPr>
            <p:cNvGrpSpPr>
              <a:grpSpLocks/>
            </p:cNvGrpSpPr>
            <p:nvPr/>
          </p:nvGrpSpPr>
          <p:grpSpPr bwMode="auto">
            <a:xfrm>
              <a:off x="2194" y="601"/>
              <a:ext cx="596" cy="447"/>
              <a:chOff x="0" y="0"/>
              <a:chExt cx="768" cy="576"/>
            </a:xfrm>
          </p:grpSpPr>
          <p:sp>
            <p:nvSpPr>
              <p:cNvPr id="135" name="Oval 4">
                <a:extLst>
                  <a:ext uri="{FF2B5EF4-FFF2-40B4-BE49-F238E27FC236}">
                    <a16:creationId xmlns:a16="http://schemas.microsoft.com/office/drawing/2014/main" xmlns="" id="{3D608592-A66F-4222-BDCB-CDC07E957279}"/>
                  </a:ext>
                </a:extLst>
              </p:cNvPr>
              <p:cNvSpPr>
                <a:spLocks noChangeArrowheads="1"/>
              </p:cNvSpPr>
              <p:nvPr/>
            </p:nvSpPr>
            <p:spPr bwMode="hidden">
              <a:xfrm>
                <a:off x="0" y="0"/>
                <a:ext cx="767" cy="576"/>
              </a:xfrm>
              <a:prstGeom prst="ellipse">
                <a:avLst/>
              </a:prstGeom>
              <a:gradFill rotWithShape="0">
                <a:gsLst>
                  <a:gs pos="0">
                    <a:schemeClr val="bg2"/>
                  </a:gs>
                  <a:gs pos="100000">
                    <a:schemeClr val="bg1"/>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solidFill>
                    <a:srgbClr val="AF273E"/>
                  </a:solidFill>
                </a:endParaRPr>
              </a:p>
            </p:txBody>
          </p:sp>
          <p:sp>
            <p:nvSpPr>
              <p:cNvPr id="136" name="Oval 5">
                <a:extLst>
                  <a:ext uri="{FF2B5EF4-FFF2-40B4-BE49-F238E27FC236}">
                    <a16:creationId xmlns:a16="http://schemas.microsoft.com/office/drawing/2014/main" xmlns="" id="{B865A632-E0B2-4397-B2F9-7E3742E45CCB}"/>
                  </a:ext>
                </a:extLst>
              </p:cNvPr>
              <p:cNvSpPr>
                <a:spLocks noChangeArrowheads="1"/>
              </p:cNvSpPr>
              <p:nvPr/>
            </p:nvSpPr>
            <p:spPr bwMode="hidden">
              <a:xfrm>
                <a:off x="276" y="253"/>
                <a:ext cx="188" cy="107"/>
              </a:xfrm>
              <a:prstGeom prst="ellipse">
                <a:avLst/>
              </a:prstGeom>
              <a:gradFill rotWithShape="0">
                <a:gsLst>
                  <a:gs pos="0">
                    <a:schemeClr val="accent1"/>
                  </a:gs>
                  <a:gs pos="100000">
                    <a:schemeClr val="bg2"/>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solidFill>
                    <a:srgbClr val="AF273E"/>
                  </a:solidFill>
                </a:endParaRPr>
              </a:p>
            </p:txBody>
          </p:sp>
        </p:grpSp>
        <p:grpSp>
          <p:nvGrpSpPr>
            <p:cNvPr id="6" name="Group 6">
              <a:extLst>
                <a:ext uri="{FF2B5EF4-FFF2-40B4-BE49-F238E27FC236}">
                  <a16:creationId xmlns:a16="http://schemas.microsoft.com/office/drawing/2014/main" xmlns="" id="{397FCF9C-2813-4265-BBDF-BF2D87B2137A}"/>
                </a:ext>
              </a:extLst>
            </p:cNvPr>
            <p:cNvGrpSpPr>
              <a:grpSpLocks/>
            </p:cNvGrpSpPr>
            <p:nvPr/>
          </p:nvGrpSpPr>
          <p:grpSpPr bwMode="auto">
            <a:xfrm>
              <a:off x="1310" y="187"/>
              <a:ext cx="4302" cy="3372"/>
              <a:chOff x="0" y="0"/>
              <a:chExt cx="5533" cy="4341"/>
            </a:xfrm>
          </p:grpSpPr>
          <p:grpSp>
            <p:nvGrpSpPr>
              <p:cNvPr id="22" name="Group 7">
                <a:extLst>
                  <a:ext uri="{FF2B5EF4-FFF2-40B4-BE49-F238E27FC236}">
                    <a16:creationId xmlns:a16="http://schemas.microsoft.com/office/drawing/2014/main" xmlns="" id="{AB37296B-2A76-43F4-86B8-2ACB6C76D2B3}"/>
                  </a:ext>
                </a:extLst>
              </p:cNvPr>
              <p:cNvGrpSpPr>
                <a:grpSpLocks/>
              </p:cNvGrpSpPr>
              <p:nvPr/>
            </p:nvGrpSpPr>
            <p:grpSpPr bwMode="auto">
              <a:xfrm>
                <a:off x="0" y="0"/>
                <a:ext cx="5470" cy="4341"/>
                <a:chOff x="0" y="0"/>
                <a:chExt cx="5470" cy="4341"/>
              </a:xfrm>
            </p:grpSpPr>
            <p:grpSp>
              <p:nvGrpSpPr>
                <p:cNvPr id="33" name="Group 8">
                  <a:extLst>
                    <a:ext uri="{FF2B5EF4-FFF2-40B4-BE49-F238E27FC236}">
                      <a16:creationId xmlns:a16="http://schemas.microsoft.com/office/drawing/2014/main" xmlns="" id="{DA8B2B17-5FEE-4022-833C-B523DF9F9E19}"/>
                    </a:ext>
                  </a:extLst>
                </p:cNvPr>
                <p:cNvGrpSpPr>
                  <a:grpSpLocks/>
                </p:cNvGrpSpPr>
                <p:nvPr/>
              </p:nvGrpSpPr>
              <p:grpSpPr bwMode="auto">
                <a:xfrm>
                  <a:off x="1340" y="787"/>
                  <a:ext cx="2918" cy="2150"/>
                  <a:chOff x="1266" y="815"/>
                  <a:chExt cx="2918" cy="2150"/>
                </a:xfrm>
              </p:grpSpPr>
              <p:sp>
                <p:nvSpPr>
                  <p:cNvPr id="133" name="Oval 9">
                    <a:extLst>
                      <a:ext uri="{FF2B5EF4-FFF2-40B4-BE49-F238E27FC236}">
                        <a16:creationId xmlns:a16="http://schemas.microsoft.com/office/drawing/2014/main" xmlns="" id="{387AAF7F-7300-4ED4-A4D0-7BAE8B4B2247}"/>
                      </a:ext>
                    </a:extLst>
                  </p:cNvPr>
                  <p:cNvSpPr>
                    <a:spLocks noChangeArrowheads="1"/>
                  </p:cNvSpPr>
                  <p:nvPr/>
                </p:nvSpPr>
                <p:spPr bwMode="hidden">
                  <a:xfrm>
                    <a:off x="1266" y="815"/>
                    <a:ext cx="2918" cy="2150"/>
                  </a:xfrm>
                  <a:prstGeom prst="ellipse">
                    <a:avLst/>
                  </a:prstGeom>
                  <a:gradFill rotWithShape="0">
                    <a:gsLst>
                      <a:gs pos="0">
                        <a:schemeClr val="bg2"/>
                      </a:gs>
                      <a:gs pos="100000">
                        <a:schemeClr val="bg1"/>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solidFill>
                        <a:srgbClr val="AF273E"/>
                      </a:solidFill>
                    </a:endParaRPr>
                  </a:p>
                </p:txBody>
              </p:sp>
              <p:sp>
                <p:nvSpPr>
                  <p:cNvPr id="134" name="Oval 10">
                    <a:extLst>
                      <a:ext uri="{FF2B5EF4-FFF2-40B4-BE49-F238E27FC236}">
                        <a16:creationId xmlns:a16="http://schemas.microsoft.com/office/drawing/2014/main" xmlns="" id="{5AC0ED3C-FE12-43A0-827D-802AE78A40F4}"/>
                      </a:ext>
                    </a:extLst>
                  </p:cNvPr>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solidFill>
                        <a:srgbClr val="AF273E"/>
                      </a:solidFill>
                    </a:endParaRPr>
                  </a:p>
                </p:txBody>
              </p:sp>
            </p:grpSp>
            <p:grpSp>
              <p:nvGrpSpPr>
                <p:cNvPr id="34" name="Group 11">
                  <a:extLst>
                    <a:ext uri="{FF2B5EF4-FFF2-40B4-BE49-F238E27FC236}">
                      <a16:creationId xmlns:a16="http://schemas.microsoft.com/office/drawing/2014/main" xmlns="" id="{6D3B5655-CFA4-4297-AAD3-8D036BA27F1E}"/>
                    </a:ext>
                  </a:extLst>
                </p:cNvPr>
                <p:cNvGrpSpPr>
                  <a:grpSpLocks/>
                </p:cNvGrpSpPr>
                <p:nvPr/>
              </p:nvGrpSpPr>
              <p:grpSpPr bwMode="auto">
                <a:xfrm>
                  <a:off x="0" y="0"/>
                  <a:ext cx="5470" cy="4341"/>
                  <a:chOff x="0" y="0"/>
                  <a:chExt cx="5470" cy="4341"/>
                </a:xfrm>
              </p:grpSpPr>
              <p:grpSp>
                <p:nvGrpSpPr>
                  <p:cNvPr id="35" name="Group 12">
                    <a:extLst>
                      <a:ext uri="{FF2B5EF4-FFF2-40B4-BE49-F238E27FC236}">
                        <a16:creationId xmlns:a16="http://schemas.microsoft.com/office/drawing/2014/main" xmlns="" id="{6B28E6F2-9DB0-4540-A2CE-8B868D4CE7F7}"/>
                      </a:ext>
                    </a:extLst>
                  </p:cNvPr>
                  <p:cNvGrpSpPr>
                    <a:grpSpLocks/>
                  </p:cNvGrpSpPr>
                  <p:nvPr/>
                </p:nvGrpSpPr>
                <p:grpSpPr bwMode="auto">
                  <a:xfrm>
                    <a:off x="3544" y="1503"/>
                    <a:ext cx="1259" cy="2325"/>
                    <a:chOff x="3470" y="1531"/>
                    <a:chExt cx="1259" cy="2325"/>
                  </a:xfrm>
                </p:grpSpPr>
                <p:sp>
                  <p:nvSpPr>
                    <p:cNvPr id="131" name="Freeform 13">
                      <a:extLst>
                        <a:ext uri="{FF2B5EF4-FFF2-40B4-BE49-F238E27FC236}">
                          <a16:creationId xmlns:a16="http://schemas.microsoft.com/office/drawing/2014/main" xmlns="" id="{D0243280-2A59-4FC5-862A-03D5E703CBCB}"/>
                        </a:ext>
                      </a:extLst>
                    </p:cNvPr>
                    <p:cNvSpPr>
                      <a:spLocks/>
                    </p:cNvSpPr>
                    <p:nvPr/>
                  </p:nvSpPr>
                  <p:spPr bwMode="hidden">
                    <a:xfrm rot="2711884">
                      <a:off x="2764" y="2237"/>
                      <a:ext cx="1725" cy="313"/>
                    </a:xfrm>
                    <a:custGeom>
                      <a:avLst/>
                      <a:gdLst>
                        <a:gd name="T0" fmla="*/ 0 w 2736"/>
                        <a:gd name="T1" fmla="*/ 1 h 504"/>
                        <a:gd name="T2" fmla="*/ 3 w 2736"/>
                        <a:gd name="T3" fmla="*/ 1 h 504"/>
                        <a:gd name="T4" fmla="*/ 7 w 2736"/>
                        <a:gd name="T5" fmla="*/ 1 h 504"/>
                        <a:gd name="T6" fmla="*/ 11 w 2736"/>
                        <a:gd name="T7" fmla="*/ 1 h 504"/>
                        <a:gd name="T8" fmla="*/ 11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32" name="Freeform 14">
                      <a:extLst>
                        <a:ext uri="{FF2B5EF4-FFF2-40B4-BE49-F238E27FC236}">
                          <a16:creationId xmlns:a16="http://schemas.microsoft.com/office/drawing/2014/main" xmlns="" id="{1B038C15-D344-4EDB-BAAB-2919031B6E8C}"/>
                        </a:ext>
                      </a:extLst>
                    </p:cNvPr>
                    <p:cNvSpPr>
                      <a:spLocks/>
                    </p:cNvSpPr>
                    <p:nvPr/>
                  </p:nvSpPr>
                  <p:spPr bwMode="hidden">
                    <a:xfrm rot="2711884">
                      <a:off x="4021" y="3149"/>
                      <a:ext cx="924" cy="490"/>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36" name="Group 15">
                    <a:extLst>
                      <a:ext uri="{FF2B5EF4-FFF2-40B4-BE49-F238E27FC236}">
                        <a16:creationId xmlns:a16="http://schemas.microsoft.com/office/drawing/2014/main" xmlns="" id="{A98C261A-DADA-4B9B-9C18-F62E2BA43928}"/>
                      </a:ext>
                    </a:extLst>
                  </p:cNvPr>
                  <p:cNvGrpSpPr>
                    <a:grpSpLocks/>
                  </p:cNvGrpSpPr>
                  <p:nvPr/>
                </p:nvGrpSpPr>
                <p:grpSpPr bwMode="auto">
                  <a:xfrm>
                    <a:off x="2938" y="1992"/>
                    <a:ext cx="2462" cy="1331"/>
                    <a:chOff x="2864" y="2020"/>
                    <a:chExt cx="2462" cy="1331"/>
                  </a:xfrm>
                </p:grpSpPr>
                <p:sp>
                  <p:nvSpPr>
                    <p:cNvPr id="129" name="Freeform 16">
                      <a:extLst>
                        <a:ext uri="{FF2B5EF4-FFF2-40B4-BE49-F238E27FC236}">
                          <a16:creationId xmlns:a16="http://schemas.microsoft.com/office/drawing/2014/main" xmlns="" id="{0AF5D346-BFAB-4ACB-90F5-7BABE984B2D8}"/>
                        </a:ext>
                      </a:extLst>
                    </p:cNvPr>
                    <p:cNvSpPr>
                      <a:spLocks/>
                    </p:cNvSpPr>
                    <p:nvPr/>
                  </p:nvSpPr>
                  <p:spPr bwMode="hidden">
                    <a:xfrm rot="2104081">
                      <a:off x="2864" y="2020"/>
                      <a:ext cx="1815" cy="346"/>
                    </a:xfrm>
                    <a:custGeom>
                      <a:avLst/>
                      <a:gdLst>
                        <a:gd name="T0" fmla="*/ 0 w 2736"/>
                        <a:gd name="T1" fmla="*/ 5 h 504"/>
                        <a:gd name="T2" fmla="*/ 7 w 2736"/>
                        <a:gd name="T3" fmla="*/ 1 h 504"/>
                        <a:gd name="T4" fmla="*/ 13 w 2736"/>
                        <a:gd name="T5" fmla="*/ 1 h 504"/>
                        <a:gd name="T6" fmla="*/ 20 w 2736"/>
                        <a:gd name="T7" fmla="*/ 1 h 504"/>
                        <a:gd name="T8" fmla="*/ 20 w 2736"/>
                        <a:gd name="T9" fmla="*/ 1 h 504"/>
                        <a:gd name="T10" fmla="*/ 13 w 2736"/>
                        <a:gd name="T11" fmla="*/ 1 h 504"/>
                        <a:gd name="T12" fmla="*/ 5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30" name="Freeform 17">
                      <a:extLst>
                        <a:ext uri="{FF2B5EF4-FFF2-40B4-BE49-F238E27FC236}">
                          <a16:creationId xmlns:a16="http://schemas.microsoft.com/office/drawing/2014/main" xmlns="" id="{54451DD0-AE51-4308-A818-3C3E0222BFD9}"/>
                        </a:ext>
                      </a:extLst>
                    </p:cNvPr>
                    <p:cNvSpPr>
                      <a:spLocks/>
                    </p:cNvSpPr>
                    <p:nvPr/>
                  </p:nvSpPr>
                  <p:spPr bwMode="hidden">
                    <a:xfrm rot="2104081">
                      <a:off x="4352" y="2806"/>
                      <a:ext cx="975" cy="545"/>
                    </a:xfrm>
                    <a:custGeom>
                      <a:avLst/>
                      <a:gdLst>
                        <a:gd name="T0" fmla="*/ 1 w 1769"/>
                        <a:gd name="T1" fmla="*/ 1 h 791"/>
                        <a:gd name="T2" fmla="*/ 1 w 1769"/>
                        <a:gd name="T3" fmla="*/ 1 h 791"/>
                        <a:gd name="T4" fmla="*/ 1 w 1769"/>
                        <a:gd name="T5" fmla="*/ 2 h 791"/>
                        <a:gd name="T6" fmla="*/ 1 w 1769"/>
                        <a:gd name="T7" fmla="*/ 5 h 791"/>
                        <a:gd name="T8" fmla="*/ 1 w 1769"/>
                        <a:gd name="T9" fmla="*/ 7 h 791"/>
                        <a:gd name="T10" fmla="*/ 1 w 1769"/>
                        <a:gd name="T11" fmla="*/ 9 h 791"/>
                        <a:gd name="T12" fmla="*/ 1 w 1769"/>
                        <a:gd name="T13" fmla="*/ 7 h 791"/>
                        <a:gd name="T14" fmla="*/ 1 w 1769"/>
                        <a:gd name="T15" fmla="*/ 6 h 791"/>
                        <a:gd name="T16" fmla="*/ 1 w 1769"/>
                        <a:gd name="T17" fmla="*/ 3 h 791"/>
                        <a:gd name="T18" fmla="*/ 1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37" name="Group 18">
                    <a:extLst>
                      <a:ext uri="{FF2B5EF4-FFF2-40B4-BE49-F238E27FC236}">
                        <a16:creationId xmlns:a16="http://schemas.microsoft.com/office/drawing/2014/main" xmlns="" id="{A8040DCD-0742-4740-AC49-B5D29C969DC3}"/>
                      </a:ext>
                    </a:extLst>
                  </p:cNvPr>
                  <p:cNvGrpSpPr>
                    <a:grpSpLocks/>
                  </p:cNvGrpSpPr>
                  <p:nvPr/>
                </p:nvGrpSpPr>
                <p:grpSpPr bwMode="auto">
                  <a:xfrm>
                    <a:off x="2971" y="1804"/>
                    <a:ext cx="2477" cy="1064"/>
                    <a:chOff x="2897" y="1832"/>
                    <a:chExt cx="2477" cy="1064"/>
                  </a:xfrm>
                </p:grpSpPr>
                <p:sp>
                  <p:nvSpPr>
                    <p:cNvPr id="127" name="Freeform 19">
                      <a:extLst>
                        <a:ext uri="{FF2B5EF4-FFF2-40B4-BE49-F238E27FC236}">
                          <a16:creationId xmlns:a16="http://schemas.microsoft.com/office/drawing/2014/main" xmlns="" id="{BA0C6130-CD97-4E65-9D41-932C96D16C73}"/>
                        </a:ext>
                      </a:extLst>
                    </p:cNvPr>
                    <p:cNvSpPr>
                      <a:spLocks/>
                    </p:cNvSpPr>
                    <p:nvPr/>
                  </p:nvSpPr>
                  <p:spPr bwMode="hidden">
                    <a:xfrm rot="1582915">
                      <a:off x="2897" y="1832"/>
                      <a:ext cx="1736" cy="304"/>
                    </a:xfrm>
                    <a:custGeom>
                      <a:avLst/>
                      <a:gdLst>
                        <a:gd name="T0" fmla="*/ 0 w 2736"/>
                        <a:gd name="T1" fmla="*/ 1 h 504"/>
                        <a:gd name="T2" fmla="*/ 4 w 2736"/>
                        <a:gd name="T3" fmla="*/ 1 h 504"/>
                        <a:gd name="T4" fmla="*/ 8 w 2736"/>
                        <a:gd name="T5" fmla="*/ 1 h 504"/>
                        <a:gd name="T6" fmla="*/ 11 w 2736"/>
                        <a:gd name="T7" fmla="*/ 1 h 504"/>
                        <a:gd name="T8" fmla="*/ 11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8" name="Freeform 20">
                      <a:extLst>
                        <a:ext uri="{FF2B5EF4-FFF2-40B4-BE49-F238E27FC236}">
                          <a16:creationId xmlns:a16="http://schemas.microsoft.com/office/drawing/2014/main" xmlns="" id="{1A7892E2-A6B3-41E6-90A2-6274E3EFC06D}"/>
                        </a:ext>
                      </a:extLst>
                    </p:cNvPr>
                    <p:cNvSpPr>
                      <a:spLocks/>
                    </p:cNvSpPr>
                    <p:nvPr/>
                  </p:nvSpPr>
                  <p:spPr bwMode="hidden">
                    <a:xfrm rot="1582915">
                      <a:off x="4442" y="2420"/>
                      <a:ext cx="932" cy="476"/>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38" name="Group 21">
                    <a:extLst>
                      <a:ext uri="{FF2B5EF4-FFF2-40B4-BE49-F238E27FC236}">
                        <a16:creationId xmlns:a16="http://schemas.microsoft.com/office/drawing/2014/main" xmlns="" id="{9478DDB3-E468-4153-AE6D-21273A4943F3}"/>
                      </a:ext>
                    </a:extLst>
                  </p:cNvPr>
                  <p:cNvGrpSpPr>
                    <a:grpSpLocks/>
                  </p:cNvGrpSpPr>
                  <p:nvPr/>
                </p:nvGrpSpPr>
                <p:grpSpPr bwMode="auto">
                  <a:xfrm>
                    <a:off x="2998" y="1608"/>
                    <a:ext cx="2472" cy="927"/>
                    <a:chOff x="2924" y="1636"/>
                    <a:chExt cx="2472" cy="927"/>
                  </a:xfrm>
                </p:grpSpPr>
                <p:sp>
                  <p:nvSpPr>
                    <p:cNvPr id="125" name="Freeform 22">
                      <a:extLst>
                        <a:ext uri="{FF2B5EF4-FFF2-40B4-BE49-F238E27FC236}">
                          <a16:creationId xmlns:a16="http://schemas.microsoft.com/office/drawing/2014/main" xmlns="" id="{F772512D-4250-4BA8-BA68-042580853F70}"/>
                        </a:ext>
                      </a:extLst>
                    </p:cNvPr>
                    <p:cNvSpPr>
                      <a:spLocks/>
                    </p:cNvSpPr>
                    <p:nvPr/>
                  </p:nvSpPr>
                  <p:spPr bwMode="hidden">
                    <a:xfrm rot="1080363">
                      <a:off x="2924" y="1636"/>
                      <a:ext cx="1677" cy="335"/>
                    </a:xfrm>
                    <a:custGeom>
                      <a:avLst/>
                      <a:gdLst>
                        <a:gd name="T0" fmla="*/ 0 w 2736"/>
                        <a:gd name="T1" fmla="*/ 4 h 504"/>
                        <a:gd name="T2" fmla="*/ 2 w 2736"/>
                        <a:gd name="T3" fmla="*/ 1 h 504"/>
                        <a:gd name="T4" fmla="*/ 5 w 2736"/>
                        <a:gd name="T5" fmla="*/ 1 h 504"/>
                        <a:gd name="T6" fmla="*/ 8 w 2736"/>
                        <a:gd name="T7" fmla="*/ 1 h 504"/>
                        <a:gd name="T8" fmla="*/ 7 w 2736"/>
                        <a:gd name="T9" fmla="*/ 1 h 504"/>
                        <a:gd name="T10" fmla="*/ 5 w 2736"/>
                        <a:gd name="T11" fmla="*/ 1 h 504"/>
                        <a:gd name="T12" fmla="*/ 2 w 2736"/>
                        <a:gd name="T13" fmla="*/ 2 h 504"/>
                        <a:gd name="T14" fmla="*/ 0 w 2736"/>
                        <a:gd name="T15" fmla="*/ 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6" name="Freeform 23">
                      <a:extLst>
                        <a:ext uri="{FF2B5EF4-FFF2-40B4-BE49-F238E27FC236}">
                          <a16:creationId xmlns:a16="http://schemas.microsoft.com/office/drawing/2014/main" xmlns="" id="{EA58D7C2-69A8-474E-9EC2-1DE25846504B}"/>
                        </a:ext>
                      </a:extLst>
                    </p:cNvPr>
                    <p:cNvSpPr>
                      <a:spLocks/>
                    </p:cNvSpPr>
                    <p:nvPr/>
                  </p:nvSpPr>
                  <p:spPr bwMode="hidden">
                    <a:xfrm rot="1080363">
                      <a:off x="4494" y="2036"/>
                      <a:ext cx="902" cy="527"/>
                    </a:xfrm>
                    <a:custGeom>
                      <a:avLst/>
                      <a:gdLst>
                        <a:gd name="T0" fmla="*/ 1 w 1769"/>
                        <a:gd name="T1" fmla="*/ 1 h 791"/>
                        <a:gd name="T2" fmla="*/ 1 w 1769"/>
                        <a:gd name="T3" fmla="*/ 1 h 791"/>
                        <a:gd name="T4" fmla="*/ 1 w 1769"/>
                        <a:gd name="T5" fmla="*/ 1 h 791"/>
                        <a:gd name="T6" fmla="*/ 1 w 1769"/>
                        <a:gd name="T7" fmla="*/ 3 h 791"/>
                        <a:gd name="T8" fmla="*/ 1 w 1769"/>
                        <a:gd name="T9" fmla="*/ 5 h 791"/>
                        <a:gd name="T10" fmla="*/ 1 w 1769"/>
                        <a:gd name="T11" fmla="*/ 6 h 791"/>
                        <a:gd name="T12" fmla="*/ 1 w 1769"/>
                        <a:gd name="T13" fmla="*/ 5 h 791"/>
                        <a:gd name="T14" fmla="*/ 1 w 1769"/>
                        <a:gd name="T15" fmla="*/ 3 h 791"/>
                        <a:gd name="T16" fmla="*/ 1 w 1769"/>
                        <a:gd name="T17" fmla="*/ 2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39" name="Group 24">
                    <a:extLst>
                      <a:ext uri="{FF2B5EF4-FFF2-40B4-BE49-F238E27FC236}">
                        <a16:creationId xmlns:a16="http://schemas.microsoft.com/office/drawing/2014/main" xmlns="" id="{D198E997-E0A7-4151-A2B0-DC49F5A00078}"/>
                      </a:ext>
                    </a:extLst>
                  </p:cNvPr>
                  <p:cNvGrpSpPr>
                    <a:grpSpLocks/>
                  </p:cNvGrpSpPr>
                  <p:nvPr/>
                </p:nvGrpSpPr>
                <p:grpSpPr bwMode="auto">
                  <a:xfrm>
                    <a:off x="3032" y="1386"/>
                    <a:ext cx="2341" cy="657"/>
                    <a:chOff x="2958" y="1414"/>
                    <a:chExt cx="2341" cy="657"/>
                  </a:xfrm>
                </p:grpSpPr>
                <p:sp>
                  <p:nvSpPr>
                    <p:cNvPr id="123" name="Freeform 25">
                      <a:extLst>
                        <a:ext uri="{FF2B5EF4-FFF2-40B4-BE49-F238E27FC236}">
                          <a16:creationId xmlns:a16="http://schemas.microsoft.com/office/drawing/2014/main" xmlns="" id="{00999BE9-D6AE-4E17-9B7C-85E0972E5EED}"/>
                        </a:ext>
                      </a:extLst>
                    </p:cNvPr>
                    <p:cNvSpPr>
                      <a:spLocks/>
                    </p:cNvSpPr>
                    <p:nvPr/>
                  </p:nvSpPr>
                  <p:spPr bwMode="hidden">
                    <a:xfrm rot="463793">
                      <a:off x="2957" y="1414"/>
                      <a:ext cx="1546" cy="312"/>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4" name="Freeform 26">
                      <a:extLst>
                        <a:ext uri="{FF2B5EF4-FFF2-40B4-BE49-F238E27FC236}">
                          <a16:creationId xmlns:a16="http://schemas.microsoft.com/office/drawing/2014/main" xmlns="" id="{BDA448FF-D41B-4FED-B661-BD631EEF0CE4}"/>
                        </a:ext>
                      </a:extLst>
                    </p:cNvPr>
                    <p:cNvSpPr>
                      <a:spLocks/>
                    </p:cNvSpPr>
                    <p:nvPr/>
                  </p:nvSpPr>
                  <p:spPr bwMode="hidden">
                    <a:xfrm rot="463793">
                      <a:off x="4469" y="1582"/>
                      <a:ext cx="831" cy="489"/>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2 h 791"/>
                        <a:gd name="T12" fmla="*/ 0 w 1769"/>
                        <a:gd name="T13" fmla="*/ 2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40" name="Group 27">
                    <a:extLst>
                      <a:ext uri="{FF2B5EF4-FFF2-40B4-BE49-F238E27FC236}">
                        <a16:creationId xmlns:a16="http://schemas.microsoft.com/office/drawing/2014/main" xmlns="" id="{FB8E567E-A25D-49EF-BD38-13F52588BF71}"/>
                      </a:ext>
                    </a:extLst>
                  </p:cNvPr>
                  <p:cNvGrpSpPr>
                    <a:grpSpLocks/>
                  </p:cNvGrpSpPr>
                  <p:nvPr/>
                </p:nvGrpSpPr>
                <p:grpSpPr bwMode="auto">
                  <a:xfrm>
                    <a:off x="3057" y="1241"/>
                    <a:ext cx="2150" cy="342"/>
                    <a:chOff x="2983" y="1269"/>
                    <a:chExt cx="2150" cy="342"/>
                  </a:xfrm>
                </p:grpSpPr>
                <p:sp>
                  <p:nvSpPr>
                    <p:cNvPr id="121" name="Freeform 28">
                      <a:extLst>
                        <a:ext uri="{FF2B5EF4-FFF2-40B4-BE49-F238E27FC236}">
                          <a16:creationId xmlns:a16="http://schemas.microsoft.com/office/drawing/2014/main" xmlns="" id="{27B61BAD-9543-4F33-8CE3-C03208298378}"/>
                        </a:ext>
                      </a:extLst>
                    </p:cNvPr>
                    <p:cNvSpPr>
                      <a:spLocks/>
                    </p:cNvSpPr>
                    <p:nvPr/>
                  </p:nvSpPr>
                  <p:spPr bwMode="hidden">
                    <a:xfrm rot="-84182">
                      <a:off x="2983" y="1290"/>
                      <a:ext cx="1404" cy="219"/>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2" name="Freeform 29">
                      <a:extLst>
                        <a:ext uri="{FF2B5EF4-FFF2-40B4-BE49-F238E27FC236}">
                          <a16:creationId xmlns:a16="http://schemas.microsoft.com/office/drawing/2014/main" xmlns="" id="{36CDC3D5-5F9D-48CB-99EA-AFC2A8CEFADA}"/>
                        </a:ext>
                      </a:extLst>
                    </p:cNvPr>
                    <p:cNvSpPr>
                      <a:spLocks/>
                    </p:cNvSpPr>
                    <p:nvPr/>
                  </p:nvSpPr>
                  <p:spPr bwMode="hidden">
                    <a:xfrm rot="-84182">
                      <a:off x="4380" y="1269"/>
                      <a:ext cx="754" cy="34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41" name="Group 30">
                    <a:extLst>
                      <a:ext uri="{FF2B5EF4-FFF2-40B4-BE49-F238E27FC236}">
                        <a16:creationId xmlns:a16="http://schemas.microsoft.com/office/drawing/2014/main" xmlns="" id="{6F29F2BC-10BF-48A3-9CCD-274793313BFA}"/>
                      </a:ext>
                    </a:extLst>
                  </p:cNvPr>
                  <p:cNvGrpSpPr>
                    <a:grpSpLocks/>
                  </p:cNvGrpSpPr>
                  <p:nvPr/>
                </p:nvGrpSpPr>
                <p:grpSpPr bwMode="auto">
                  <a:xfrm>
                    <a:off x="3012" y="890"/>
                    <a:ext cx="1879" cy="426"/>
                    <a:chOff x="2938" y="918"/>
                    <a:chExt cx="1879" cy="426"/>
                  </a:xfrm>
                </p:grpSpPr>
                <p:sp>
                  <p:nvSpPr>
                    <p:cNvPr id="119" name="Freeform 31">
                      <a:extLst>
                        <a:ext uri="{FF2B5EF4-FFF2-40B4-BE49-F238E27FC236}">
                          <a16:creationId xmlns:a16="http://schemas.microsoft.com/office/drawing/2014/main" xmlns="" id="{6DE8A8E9-42EF-4FFA-BABB-EB75152EC640}"/>
                        </a:ext>
                      </a:extLst>
                    </p:cNvPr>
                    <p:cNvSpPr>
                      <a:spLocks/>
                    </p:cNvSpPr>
                    <p:nvPr/>
                  </p:nvSpPr>
                  <p:spPr bwMode="hidden">
                    <a:xfrm rot="-802576">
                      <a:off x="2938" y="1129"/>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20" name="Freeform 32">
                      <a:extLst>
                        <a:ext uri="{FF2B5EF4-FFF2-40B4-BE49-F238E27FC236}">
                          <a16:creationId xmlns:a16="http://schemas.microsoft.com/office/drawing/2014/main" xmlns="" id="{B56A57D5-C34F-4A09-85E6-5978D9F608E7}"/>
                        </a:ext>
                      </a:extLst>
                    </p:cNvPr>
                    <p:cNvSpPr>
                      <a:spLocks/>
                    </p:cNvSpPr>
                    <p:nvPr/>
                  </p:nvSpPr>
                  <p:spPr bwMode="hidden">
                    <a:xfrm rot="-802576">
                      <a:off x="4156" y="918"/>
                      <a:ext cx="661" cy="337"/>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42" name="Group 33">
                    <a:extLst>
                      <a:ext uri="{FF2B5EF4-FFF2-40B4-BE49-F238E27FC236}">
                        <a16:creationId xmlns:a16="http://schemas.microsoft.com/office/drawing/2014/main" xmlns="" id="{408AB771-949A-46C4-BAEB-914A45CBC297}"/>
                      </a:ext>
                    </a:extLst>
                  </p:cNvPr>
                  <p:cNvGrpSpPr>
                    <a:grpSpLocks/>
                  </p:cNvGrpSpPr>
                  <p:nvPr/>
                </p:nvGrpSpPr>
                <p:grpSpPr bwMode="auto">
                  <a:xfrm>
                    <a:off x="711" y="1625"/>
                    <a:ext cx="1256" cy="2327"/>
                    <a:chOff x="637" y="1653"/>
                    <a:chExt cx="1256" cy="2327"/>
                  </a:xfrm>
                </p:grpSpPr>
                <p:sp>
                  <p:nvSpPr>
                    <p:cNvPr id="117" name="Freeform 34">
                      <a:extLst>
                        <a:ext uri="{FF2B5EF4-FFF2-40B4-BE49-F238E27FC236}">
                          <a16:creationId xmlns:a16="http://schemas.microsoft.com/office/drawing/2014/main" xmlns="" id="{836F7635-3BEF-4D09-B5E0-76B671D6AC15}"/>
                        </a:ext>
                      </a:extLst>
                    </p:cNvPr>
                    <p:cNvSpPr>
                      <a:spLocks/>
                    </p:cNvSpPr>
                    <p:nvPr/>
                  </p:nvSpPr>
                  <p:spPr bwMode="hidden">
                    <a:xfrm rot="18888116" flipH="1">
                      <a:off x="875" y="2359"/>
                      <a:ext cx="1724" cy="311"/>
                    </a:xfrm>
                    <a:custGeom>
                      <a:avLst/>
                      <a:gdLst>
                        <a:gd name="T0" fmla="*/ 0 w 2736"/>
                        <a:gd name="T1" fmla="*/ 1 h 504"/>
                        <a:gd name="T2" fmla="*/ 3 w 2736"/>
                        <a:gd name="T3" fmla="*/ 1 h 504"/>
                        <a:gd name="T4" fmla="*/ 7 w 2736"/>
                        <a:gd name="T5" fmla="*/ 1 h 504"/>
                        <a:gd name="T6" fmla="*/ 11 w 2736"/>
                        <a:gd name="T7" fmla="*/ 1 h 504"/>
                        <a:gd name="T8" fmla="*/ 10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8" name="Freeform 35">
                      <a:extLst>
                        <a:ext uri="{FF2B5EF4-FFF2-40B4-BE49-F238E27FC236}">
                          <a16:creationId xmlns:a16="http://schemas.microsoft.com/office/drawing/2014/main" xmlns="" id="{DC9D9F4E-A17D-4BDC-8924-9657097F7A2E}"/>
                        </a:ext>
                      </a:extLst>
                    </p:cNvPr>
                    <p:cNvSpPr>
                      <a:spLocks/>
                    </p:cNvSpPr>
                    <p:nvPr/>
                  </p:nvSpPr>
                  <p:spPr bwMode="hidden">
                    <a:xfrm rot="18888116" flipH="1">
                      <a:off x="419" y="3273"/>
                      <a:ext cx="926" cy="489"/>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3" name="Group 36">
                    <a:extLst>
                      <a:ext uri="{FF2B5EF4-FFF2-40B4-BE49-F238E27FC236}">
                        <a16:creationId xmlns:a16="http://schemas.microsoft.com/office/drawing/2014/main" xmlns="" id="{008C3A45-F2B1-4E14-B4F2-0C168913BA11}"/>
                      </a:ext>
                    </a:extLst>
                  </p:cNvPr>
                  <p:cNvGrpSpPr>
                    <a:grpSpLocks/>
                  </p:cNvGrpSpPr>
                  <p:nvPr/>
                </p:nvGrpSpPr>
                <p:grpSpPr bwMode="auto">
                  <a:xfrm>
                    <a:off x="69" y="2168"/>
                    <a:ext cx="2463" cy="1333"/>
                    <a:chOff x="-5" y="2196"/>
                    <a:chExt cx="2463" cy="1333"/>
                  </a:xfrm>
                </p:grpSpPr>
                <p:sp>
                  <p:nvSpPr>
                    <p:cNvPr id="115" name="Freeform 37">
                      <a:extLst>
                        <a:ext uri="{FF2B5EF4-FFF2-40B4-BE49-F238E27FC236}">
                          <a16:creationId xmlns:a16="http://schemas.microsoft.com/office/drawing/2014/main" xmlns="" id="{2C254B59-B480-4429-87E8-779D3C21BFEA}"/>
                        </a:ext>
                      </a:extLst>
                    </p:cNvPr>
                    <p:cNvSpPr>
                      <a:spLocks/>
                    </p:cNvSpPr>
                    <p:nvPr/>
                  </p:nvSpPr>
                  <p:spPr bwMode="hidden">
                    <a:xfrm rot="19495919" flipH="1">
                      <a:off x="645" y="2196"/>
                      <a:ext cx="1813" cy="348"/>
                    </a:xfrm>
                    <a:custGeom>
                      <a:avLst/>
                      <a:gdLst>
                        <a:gd name="T0" fmla="*/ 0 w 2736"/>
                        <a:gd name="T1" fmla="*/ 6 h 504"/>
                        <a:gd name="T2" fmla="*/ 6 w 2736"/>
                        <a:gd name="T3" fmla="*/ 2 h 504"/>
                        <a:gd name="T4" fmla="*/ 13 w 2736"/>
                        <a:gd name="T5" fmla="*/ 1 h 504"/>
                        <a:gd name="T6" fmla="*/ 20 w 2736"/>
                        <a:gd name="T7" fmla="*/ 1 h 504"/>
                        <a:gd name="T8" fmla="*/ 19 w 2736"/>
                        <a:gd name="T9" fmla="*/ 1 h 504"/>
                        <a:gd name="T10" fmla="*/ 13 w 2736"/>
                        <a:gd name="T11" fmla="*/ 1 h 504"/>
                        <a:gd name="T12" fmla="*/ 5 w 2736"/>
                        <a:gd name="T13" fmla="*/ 3 h 504"/>
                        <a:gd name="T14" fmla="*/ 0 w 2736"/>
                        <a:gd name="T15" fmla="*/ 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6" name="Freeform 38">
                      <a:extLst>
                        <a:ext uri="{FF2B5EF4-FFF2-40B4-BE49-F238E27FC236}">
                          <a16:creationId xmlns:a16="http://schemas.microsoft.com/office/drawing/2014/main" xmlns="" id="{DC3603D5-268E-4EB0-BC33-94518AA5555A}"/>
                        </a:ext>
                      </a:extLst>
                    </p:cNvPr>
                    <p:cNvSpPr>
                      <a:spLocks/>
                    </p:cNvSpPr>
                    <p:nvPr/>
                  </p:nvSpPr>
                  <p:spPr bwMode="hidden">
                    <a:xfrm rot="19495919" flipH="1">
                      <a:off x="-5" y="2984"/>
                      <a:ext cx="974" cy="546"/>
                    </a:xfrm>
                    <a:custGeom>
                      <a:avLst/>
                      <a:gdLst>
                        <a:gd name="T0" fmla="*/ 1 w 1769"/>
                        <a:gd name="T1" fmla="*/ 1 h 791"/>
                        <a:gd name="T2" fmla="*/ 1 w 1769"/>
                        <a:gd name="T3" fmla="*/ 1 h 791"/>
                        <a:gd name="T4" fmla="*/ 1 w 1769"/>
                        <a:gd name="T5" fmla="*/ 2 h 791"/>
                        <a:gd name="T6" fmla="*/ 1 w 1769"/>
                        <a:gd name="T7" fmla="*/ 5 h 791"/>
                        <a:gd name="T8" fmla="*/ 1 w 1769"/>
                        <a:gd name="T9" fmla="*/ 7 h 791"/>
                        <a:gd name="T10" fmla="*/ 1 w 1769"/>
                        <a:gd name="T11" fmla="*/ 9 h 791"/>
                        <a:gd name="T12" fmla="*/ 1 w 1769"/>
                        <a:gd name="T13" fmla="*/ 7 h 791"/>
                        <a:gd name="T14" fmla="*/ 1 w 1769"/>
                        <a:gd name="T15" fmla="*/ 6 h 791"/>
                        <a:gd name="T16" fmla="*/ 1 w 1769"/>
                        <a:gd name="T17" fmla="*/ 3 h 791"/>
                        <a:gd name="T18" fmla="*/ 1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4" name="Group 39">
                    <a:extLst>
                      <a:ext uri="{FF2B5EF4-FFF2-40B4-BE49-F238E27FC236}">
                        <a16:creationId xmlns:a16="http://schemas.microsoft.com/office/drawing/2014/main" xmlns="" id="{C9C4355E-30EA-40D2-BBE6-E8587813FC5E}"/>
                      </a:ext>
                    </a:extLst>
                  </p:cNvPr>
                  <p:cNvGrpSpPr>
                    <a:grpSpLocks/>
                  </p:cNvGrpSpPr>
                  <p:nvPr/>
                </p:nvGrpSpPr>
                <p:grpSpPr bwMode="auto">
                  <a:xfrm>
                    <a:off x="22" y="1981"/>
                    <a:ext cx="2477" cy="1063"/>
                    <a:chOff x="-52" y="2009"/>
                    <a:chExt cx="2477" cy="1063"/>
                  </a:xfrm>
                </p:grpSpPr>
                <p:sp>
                  <p:nvSpPr>
                    <p:cNvPr id="113" name="Freeform 40">
                      <a:extLst>
                        <a:ext uri="{FF2B5EF4-FFF2-40B4-BE49-F238E27FC236}">
                          <a16:creationId xmlns:a16="http://schemas.microsoft.com/office/drawing/2014/main" xmlns="" id="{C9D69E58-D19E-451F-8352-2381953C9A4F}"/>
                        </a:ext>
                      </a:extLst>
                    </p:cNvPr>
                    <p:cNvSpPr>
                      <a:spLocks/>
                    </p:cNvSpPr>
                    <p:nvPr/>
                  </p:nvSpPr>
                  <p:spPr bwMode="hidden">
                    <a:xfrm rot="20017085" flipH="1">
                      <a:off x="689" y="2009"/>
                      <a:ext cx="1736" cy="304"/>
                    </a:xfrm>
                    <a:custGeom>
                      <a:avLst/>
                      <a:gdLst>
                        <a:gd name="T0" fmla="*/ 0 w 2736"/>
                        <a:gd name="T1" fmla="*/ 1 h 504"/>
                        <a:gd name="T2" fmla="*/ 4 w 2736"/>
                        <a:gd name="T3" fmla="*/ 1 h 504"/>
                        <a:gd name="T4" fmla="*/ 8 w 2736"/>
                        <a:gd name="T5" fmla="*/ 1 h 504"/>
                        <a:gd name="T6" fmla="*/ 11 w 2736"/>
                        <a:gd name="T7" fmla="*/ 1 h 504"/>
                        <a:gd name="T8" fmla="*/ 11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 name="Freeform 41">
                      <a:extLst>
                        <a:ext uri="{FF2B5EF4-FFF2-40B4-BE49-F238E27FC236}">
                          <a16:creationId xmlns:a16="http://schemas.microsoft.com/office/drawing/2014/main" xmlns="" id="{15DF9B3A-404C-489E-A2ED-5B9A3A7B9B02}"/>
                        </a:ext>
                      </a:extLst>
                    </p:cNvPr>
                    <p:cNvSpPr>
                      <a:spLocks/>
                    </p:cNvSpPr>
                    <p:nvPr/>
                  </p:nvSpPr>
                  <p:spPr bwMode="hidden">
                    <a:xfrm rot="20017085" flipH="1">
                      <a:off x="-52" y="2596"/>
                      <a:ext cx="932" cy="476"/>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5" name="Group 42">
                    <a:extLst>
                      <a:ext uri="{FF2B5EF4-FFF2-40B4-BE49-F238E27FC236}">
                        <a16:creationId xmlns:a16="http://schemas.microsoft.com/office/drawing/2014/main" xmlns="" id="{669DBA0E-1236-4A67-A727-7F4FED5726D8}"/>
                      </a:ext>
                    </a:extLst>
                  </p:cNvPr>
                  <p:cNvGrpSpPr>
                    <a:grpSpLocks/>
                  </p:cNvGrpSpPr>
                  <p:nvPr/>
                </p:nvGrpSpPr>
                <p:grpSpPr bwMode="auto">
                  <a:xfrm>
                    <a:off x="0" y="1786"/>
                    <a:ext cx="2472" cy="927"/>
                    <a:chOff x="-74" y="1814"/>
                    <a:chExt cx="2472" cy="927"/>
                  </a:xfrm>
                </p:grpSpPr>
                <p:sp>
                  <p:nvSpPr>
                    <p:cNvPr id="111" name="Freeform 43">
                      <a:extLst>
                        <a:ext uri="{FF2B5EF4-FFF2-40B4-BE49-F238E27FC236}">
                          <a16:creationId xmlns:a16="http://schemas.microsoft.com/office/drawing/2014/main" xmlns="" id="{33BEF490-3159-4D46-9D55-D5DBD5195617}"/>
                        </a:ext>
                      </a:extLst>
                    </p:cNvPr>
                    <p:cNvSpPr>
                      <a:spLocks/>
                    </p:cNvSpPr>
                    <p:nvPr/>
                  </p:nvSpPr>
                  <p:spPr bwMode="hidden">
                    <a:xfrm rot="20519637" flipH="1">
                      <a:off x="721" y="1814"/>
                      <a:ext cx="1677" cy="335"/>
                    </a:xfrm>
                    <a:custGeom>
                      <a:avLst/>
                      <a:gdLst>
                        <a:gd name="T0" fmla="*/ 0 w 2736"/>
                        <a:gd name="T1" fmla="*/ 4 h 504"/>
                        <a:gd name="T2" fmla="*/ 2 w 2736"/>
                        <a:gd name="T3" fmla="*/ 1 h 504"/>
                        <a:gd name="T4" fmla="*/ 5 w 2736"/>
                        <a:gd name="T5" fmla="*/ 1 h 504"/>
                        <a:gd name="T6" fmla="*/ 8 w 2736"/>
                        <a:gd name="T7" fmla="*/ 1 h 504"/>
                        <a:gd name="T8" fmla="*/ 7 w 2736"/>
                        <a:gd name="T9" fmla="*/ 1 h 504"/>
                        <a:gd name="T10" fmla="*/ 5 w 2736"/>
                        <a:gd name="T11" fmla="*/ 1 h 504"/>
                        <a:gd name="T12" fmla="*/ 2 w 2736"/>
                        <a:gd name="T13" fmla="*/ 2 h 504"/>
                        <a:gd name="T14" fmla="*/ 0 w 2736"/>
                        <a:gd name="T15" fmla="*/ 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 name="Freeform 44">
                      <a:extLst>
                        <a:ext uri="{FF2B5EF4-FFF2-40B4-BE49-F238E27FC236}">
                          <a16:creationId xmlns:a16="http://schemas.microsoft.com/office/drawing/2014/main" xmlns="" id="{4F6D067E-2381-4E53-B8F2-FD24FB217564}"/>
                        </a:ext>
                      </a:extLst>
                    </p:cNvPr>
                    <p:cNvSpPr>
                      <a:spLocks/>
                    </p:cNvSpPr>
                    <p:nvPr/>
                  </p:nvSpPr>
                  <p:spPr bwMode="hidden">
                    <a:xfrm rot="20519637" flipH="1">
                      <a:off x="-74" y="2214"/>
                      <a:ext cx="902" cy="527"/>
                    </a:xfrm>
                    <a:custGeom>
                      <a:avLst/>
                      <a:gdLst>
                        <a:gd name="T0" fmla="*/ 1 w 1769"/>
                        <a:gd name="T1" fmla="*/ 1 h 791"/>
                        <a:gd name="T2" fmla="*/ 1 w 1769"/>
                        <a:gd name="T3" fmla="*/ 1 h 791"/>
                        <a:gd name="T4" fmla="*/ 1 w 1769"/>
                        <a:gd name="T5" fmla="*/ 1 h 791"/>
                        <a:gd name="T6" fmla="*/ 1 w 1769"/>
                        <a:gd name="T7" fmla="*/ 3 h 791"/>
                        <a:gd name="T8" fmla="*/ 1 w 1769"/>
                        <a:gd name="T9" fmla="*/ 5 h 791"/>
                        <a:gd name="T10" fmla="*/ 1 w 1769"/>
                        <a:gd name="T11" fmla="*/ 6 h 791"/>
                        <a:gd name="T12" fmla="*/ 1 w 1769"/>
                        <a:gd name="T13" fmla="*/ 5 h 791"/>
                        <a:gd name="T14" fmla="*/ 1 w 1769"/>
                        <a:gd name="T15" fmla="*/ 3 h 791"/>
                        <a:gd name="T16" fmla="*/ 1 w 1769"/>
                        <a:gd name="T17" fmla="*/ 2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6" name="Group 183">
                    <a:extLst>
                      <a:ext uri="{FF2B5EF4-FFF2-40B4-BE49-F238E27FC236}">
                        <a16:creationId xmlns:a16="http://schemas.microsoft.com/office/drawing/2014/main" xmlns="" id="{DB3E3595-7560-4C8C-A64E-E1CE31D164C8}"/>
                      </a:ext>
                    </a:extLst>
                  </p:cNvPr>
                  <p:cNvGrpSpPr>
                    <a:grpSpLocks/>
                  </p:cNvGrpSpPr>
                  <p:nvPr/>
                </p:nvGrpSpPr>
                <p:grpSpPr bwMode="auto">
                  <a:xfrm>
                    <a:off x="97" y="1563"/>
                    <a:ext cx="2341" cy="656"/>
                    <a:chOff x="23" y="1591"/>
                    <a:chExt cx="2341" cy="656"/>
                  </a:xfrm>
                </p:grpSpPr>
                <p:sp>
                  <p:nvSpPr>
                    <p:cNvPr id="109" name="Freeform 46">
                      <a:extLst>
                        <a:ext uri="{FF2B5EF4-FFF2-40B4-BE49-F238E27FC236}">
                          <a16:creationId xmlns:a16="http://schemas.microsoft.com/office/drawing/2014/main" xmlns="" id="{6BF883A7-EA0D-4155-897C-D6E3AC45E1E4}"/>
                        </a:ext>
                      </a:extLst>
                    </p:cNvPr>
                    <p:cNvSpPr>
                      <a:spLocks/>
                    </p:cNvSpPr>
                    <p:nvPr/>
                  </p:nvSpPr>
                  <p:spPr bwMode="hidden">
                    <a:xfrm rot="21136207" flipH="1">
                      <a:off x="819" y="1591"/>
                      <a:ext cx="1546" cy="313"/>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0" name="Freeform 47">
                      <a:extLst>
                        <a:ext uri="{FF2B5EF4-FFF2-40B4-BE49-F238E27FC236}">
                          <a16:creationId xmlns:a16="http://schemas.microsoft.com/office/drawing/2014/main" xmlns="" id="{7DF91E70-3EC2-46DE-B71C-31C96DAE877C}"/>
                        </a:ext>
                      </a:extLst>
                    </p:cNvPr>
                    <p:cNvSpPr>
                      <a:spLocks/>
                    </p:cNvSpPr>
                    <p:nvPr/>
                  </p:nvSpPr>
                  <p:spPr bwMode="hidden">
                    <a:xfrm rot="21136207" flipH="1">
                      <a:off x="22" y="1758"/>
                      <a:ext cx="831" cy="489"/>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2 h 791"/>
                        <a:gd name="T12" fmla="*/ 0 w 1769"/>
                        <a:gd name="T13" fmla="*/ 2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7" name="Group 48">
                    <a:extLst>
                      <a:ext uri="{FF2B5EF4-FFF2-40B4-BE49-F238E27FC236}">
                        <a16:creationId xmlns:a16="http://schemas.microsoft.com/office/drawing/2014/main" xmlns="" id="{09C89705-45BC-45F7-AF3F-8026935716CC}"/>
                      </a:ext>
                    </a:extLst>
                  </p:cNvPr>
                  <p:cNvGrpSpPr>
                    <a:grpSpLocks/>
                  </p:cNvGrpSpPr>
                  <p:nvPr/>
                </p:nvGrpSpPr>
                <p:grpSpPr bwMode="auto">
                  <a:xfrm>
                    <a:off x="262" y="1417"/>
                    <a:ext cx="2151" cy="344"/>
                    <a:chOff x="188" y="1445"/>
                    <a:chExt cx="2151" cy="344"/>
                  </a:xfrm>
                </p:grpSpPr>
                <p:sp>
                  <p:nvSpPr>
                    <p:cNvPr id="107" name="Freeform 49">
                      <a:extLst>
                        <a:ext uri="{FF2B5EF4-FFF2-40B4-BE49-F238E27FC236}">
                          <a16:creationId xmlns:a16="http://schemas.microsoft.com/office/drawing/2014/main" xmlns="" id="{8D3998EF-1EE4-473F-92DC-6EB0653BF936}"/>
                        </a:ext>
                      </a:extLst>
                    </p:cNvPr>
                    <p:cNvSpPr>
                      <a:spLocks/>
                    </p:cNvSpPr>
                    <p:nvPr/>
                  </p:nvSpPr>
                  <p:spPr bwMode="hidden">
                    <a:xfrm rot="84182" flipH="1">
                      <a:off x="936" y="1466"/>
                      <a:ext cx="1403" cy="219"/>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8" name="Freeform 50">
                      <a:extLst>
                        <a:ext uri="{FF2B5EF4-FFF2-40B4-BE49-F238E27FC236}">
                          <a16:creationId xmlns:a16="http://schemas.microsoft.com/office/drawing/2014/main" xmlns="" id="{1BD77FD7-F418-4DB5-AC85-A6806A03C2D6}"/>
                        </a:ext>
                      </a:extLst>
                    </p:cNvPr>
                    <p:cNvSpPr>
                      <a:spLocks/>
                    </p:cNvSpPr>
                    <p:nvPr/>
                  </p:nvSpPr>
                  <p:spPr bwMode="hidden">
                    <a:xfrm rot="84182" flipH="1">
                      <a:off x="188" y="1445"/>
                      <a:ext cx="754" cy="344"/>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48" name="Group 51">
                    <a:extLst>
                      <a:ext uri="{FF2B5EF4-FFF2-40B4-BE49-F238E27FC236}">
                        <a16:creationId xmlns:a16="http://schemas.microsoft.com/office/drawing/2014/main" xmlns="" id="{4BF87CAD-61EC-4B34-AF47-3F4D910715C9}"/>
                      </a:ext>
                    </a:extLst>
                  </p:cNvPr>
                  <p:cNvGrpSpPr>
                    <a:grpSpLocks/>
                  </p:cNvGrpSpPr>
                  <p:nvPr/>
                </p:nvGrpSpPr>
                <p:grpSpPr bwMode="auto">
                  <a:xfrm>
                    <a:off x="579" y="1066"/>
                    <a:ext cx="1879" cy="427"/>
                    <a:chOff x="505" y="1094"/>
                    <a:chExt cx="1879" cy="427"/>
                  </a:xfrm>
                </p:grpSpPr>
                <p:sp>
                  <p:nvSpPr>
                    <p:cNvPr id="105" name="Freeform 52">
                      <a:extLst>
                        <a:ext uri="{FF2B5EF4-FFF2-40B4-BE49-F238E27FC236}">
                          <a16:creationId xmlns:a16="http://schemas.microsoft.com/office/drawing/2014/main" xmlns="" id="{949949E0-BE61-428C-9B66-E5CEC3CFA660}"/>
                        </a:ext>
                      </a:extLst>
                    </p:cNvPr>
                    <p:cNvSpPr>
                      <a:spLocks/>
                    </p:cNvSpPr>
                    <p:nvPr/>
                  </p:nvSpPr>
                  <p:spPr bwMode="hidden">
                    <a:xfrm rot="802576" flipH="1">
                      <a:off x="1150" y="1306"/>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6" name="Freeform 53">
                      <a:extLst>
                        <a:ext uri="{FF2B5EF4-FFF2-40B4-BE49-F238E27FC236}">
                          <a16:creationId xmlns:a16="http://schemas.microsoft.com/office/drawing/2014/main" xmlns="" id="{B9768C35-C004-48D2-9CD7-E6AF8C3D16EB}"/>
                        </a:ext>
                      </a:extLst>
                    </p:cNvPr>
                    <p:cNvSpPr>
                      <a:spLocks/>
                    </p:cNvSpPr>
                    <p:nvPr/>
                  </p:nvSpPr>
                  <p:spPr bwMode="hidden">
                    <a:xfrm rot="802576" flipH="1">
                      <a:off x="505" y="1094"/>
                      <a:ext cx="661" cy="34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49" name="Group 54">
                    <a:extLst>
                      <a:ext uri="{FF2B5EF4-FFF2-40B4-BE49-F238E27FC236}">
                        <a16:creationId xmlns:a16="http://schemas.microsoft.com/office/drawing/2014/main" xmlns="" id="{CDE6A780-6A88-45AC-925A-EA724B4108AA}"/>
                      </a:ext>
                    </a:extLst>
                  </p:cNvPr>
                  <p:cNvGrpSpPr>
                    <a:grpSpLocks/>
                  </p:cNvGrpSpPr>
                  <p:nvPr/>
                </p:nvGrpSpPr>
                <p:grpSpPr bwMode="auto">
                  <a:xfrm>
                    <a:off x="690" y="872"/>
                    <a:ext cx="1850" cy="553"/>
                    <a:chOff x="616" y="900"/>
                    <a:chExt cx="1850" cy="553"/>
                  </a:xfrm>
                </p:grpSpPr>
                <p:sp>
                  <p:nvSpPr>
                    <p:cNvPr id="103" name="Freeform 55">
                      <a:extLst>
                        <a:ext uri="{FF2B5EF4-FFF2-40B4-BE49-F238E27FC236}">
                          <a16:creationId xmlns:a16="http://schemas.microsoft.com/office/drawing/2014/main" xmlns="" id="{472BA2A6-07B4-4E6C-BF18-9DE831467529}"/>
                        </a:ext>
                      </a:extLst>
                    </p:cNvPr>
                    <p:cNvSpPr>
                      <a:spLocks/>
                    </p:cNvSpPr>
                    <p:nvPr/>
                  </p:nvSpPr>
                  <p:spPr bwMode="hidden">
                    <a:xfrm rot="1277471" flipH="1">
                      <a:off x="1233" y="1238"/>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4" name="Freeform 56">
                      <a:extLst>
                        <a:ext uri="{FF2B5EF4-FFF2-40B4-BE49-F238E27FC236}">
                          <a16:creationId xmlns:a16="http://schemas.microsoft.com/office/drawing/2014/main" xmlns="" id="{DE150F8A-A8AF-4B90-AEAC-55326852CCC1}"/>
                        </a:ext>
                      </a:extLst>
                    </p:cNvPr>
                    <p:cNvSpPr>
                      <a:spLocks/>
                    </p:cNvSpPr>
                    <p:nvPr/>
                  </p:nvSpPr>
                  <p:spPr bwMode="hidden">
                    <a:xfrm rot="1277471" flipH="1">
                      <a:off x="615" y="900"/>
                      <a:ext cx="664" cy="337"/>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0" name="Group 57">
                    <a:extLst>
                      <a:ext uri="{FF2B5EF4-FFF2-40B4-BE49-F238E27FC236}">
                        <a16:creationId xmlns:a16="http://schemas.microsoft.com/office/drawing/2014/main" xmlns="" id="{A141CAE4-A4F6-48F7-AF3E-203218C29DDC}"/>
                      </a:ext>
                    </a:extLst>
                  </p:cNvPr>
                  <p:cNvGrpSpPr>
                    <a:grpSpLocks/>
                  </p:cNvGrpSpPr>
                  <p:nvPr/>
                </p:nvGrpSpPr>
                <p:grpSpPr bwMode="auto">
                  <a:xfrm>
                    <a:off x="911" y="590"/>
                    <a:ext cx="1767" cy="742"/>
                    <a:chOff x="911" y="590"/>
                    <a:chExt cx="1767" cy="742"/>
                  </a:xfrm>
                </p:grpSpPr>
                <p:sp>
                  <p:nvSpPr>
                    <p:cNvPr id="101" name="Freeform 58">
                      <a:extLst>
                        <a:ext uri="{FF2B5EF4-FFF2-40B4-BE49-F238E27FC236}">
                          <a16:creationId xmlns:a16="http://schemas.microsoft.com/office/drawing/2014/main" xmlns="" id="{CD07867B-46B1-4926-8216-8B43F386BE03}"/>
                        </a:ext>
                      </a:extLst>
                    </p:cNvPr>
                    <p:cNvSpPr>
                      <a:spLocks/>
                    </p:cNvSpPr>
                    <p:nvPr/>
                  </p:nvSpPr>
                  <p:spPr bwMode="hidden">
                    <a:xfrm rot="2028410" flipH="1">
                      <a:off x="1444" y="1117"/>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2" name="Freeform 59">
                      <a:extLst>
                        <a:ext uri="{FF2B5EF4-FFF2-40B4-BE49-F238E27FC236}">
                          <a16:creationId xmlns:a16="http://schemas.microsoft.com/office/drawing/2014/main" xmlns="" id="{F69EBF3D-52A3-4C61-97CF-4EDB9510539A}"/>
                        </a:ext>
                      </a:extLst>
                    </p:cNvPr>
                    <p:cNvSpPr>
                      <a:spLocks/>
                    </p:cNvSpPr>
                    <p:nvPr/>
                  </p:nvSpPr>
                  <p:spPr bwMode="hidden">
                    <a:xfrm rot="2028410" flipH="1">
                      <a:off x="911" y="590"/>
                      <a:ext cx="661" cy="337"/>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 name="Group 60">
                    <a:extLst>
                      <a:ext uri="{FF2B5EF4-FFF2-40B4-BE49-F238E27FC236}">
                        <a16:creationId xmlns:a16="http://schemas.microsoft.com/office/drawing/2014/main" xmlns="" id="{64AC1464-D3E7-4231-A62C-6C8A7913CE54}"/>
                      </a:ext>
                    </a:extLst>
                  </p:cNvPr>
                  <p:cNvGrpSpPr>
                    <a:grpSpLocks/>
                  </p:cNvGrpSpPr>
                  <p:nvPr/>
                </p:nvGrpSpPr>
                <p:grpSpPr bwMode="auto">
                  <a:xfrm>
                    <a:off x="1119" y="300"/>
                    <a:ext cx="1694" cy="892"/>
                    <a:chOff x="1119" y="300"/>
                    <a:chExt cx="1694" cy="892"/>
                  </a:xfrm>
                </p:grpSpPr>
                <p:sp>
                  <p:nvSpPr>
                    <p:cNvPr id="99" name="Freeform 61">
                      <a:extLst>
                        <a:ext uri="{FF2B5EF4-FFF2-40B4-BE49-F238E27FC236}">
                          <a16:creationId xmlns:a16="http://schemas.microsoft.com/office/drawing/2014/main" xmlns="" id="{662AF607-8346-4FE0-AC0E-95EDAED33ECE}"/>
                        </a:ext>
                      </a:extLst>
                    </p:cNvPr>
                    <p:cNvSpPr>
                      <a:spLocks/>
                    </p:cNvSpPr>
                    <p:nvPr/>
                  </p:nvSpPr>
                  <p:spPr bwMode="hidden">
                    <a:xfrm rot="2664424" flipH="1">
                      <a:off x="1561" y="977"/>
                      <a:ext cx="125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00" name="Freeform 62">
                      <a:extLst>
                        <a:ext uri="{FF2B5EF4-FFF2-40B4-BE49-F238E27FC236}">
                          <a16:creationId xmlns:a16="http://schemas.microsoft.com/office/drawing/2014/main" xmlns="" id="{7E2BDA52-CE6D-4D1F-AD07-EA5E6C3F5DDC}"/>
                        </a:ext>
                      </a:extLst>
                    </p:cNvPr>
                    <p:cNvSpPr>
                      <a:spLocks/>
                    </p:cNvSpPr>
                    <p:nvPr/>
                  </p:nvSpPr>
                  <p:spPr bwMode="hidden">
                    <a:xfrm rot="2664424" flipH="1">
                      <a:off x="1119" y="300"/>
                      <a:ext cx="671" cy="33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2" name="Group 63">
                    <a:extLst>
                      <a:ext uri="{FF2B5EF4-FFF2-40B4-BE49-F238E27FC236}">
                        <a16:creationId xmlns:a16="http://schemas.microsoft.com/office/drawing/2014/main" xmlns="" id="{D26451ED-946D-46D7-A866-F39BB478E7B0}"/>
                      </a:ext>
                    </a:extLst>
                  </p:cNvPr>
                  <p:cNvGrpSpPr>
                    <a:grpSpLocks/>
                  </p:cNvGrpSpPr>
                  <p:nvPr/>
                </p:nvGrpSpPr>
                <p:grpSpPr bwMode="auto">
                  <a:xfrm>
                    <a:off x="1708" y="76"/>
                    <a:ext cx="777" cy="1513"/>
                    <a:chOff x="1634" y="104"/>
                    <a:chExt cx="777" cy="1513"/>
                  </a:xfrm>
                </p:grpSpPr>
                <p:sp>
                  <p:nvSpPr>
                    <p:cNvPr id="97" name="Freeform 64">
                      <a:extLst>
                        <a:ext uri="{FF2B5EF4-FFF2-40B4-BE49-F238E27FC236}">
                          <a16:creationId xmlns:a16="http://schemas.microsoft.com/office/drawing/2014/main" xmlns="" id="{866F48FE-01B1-4B5C-999B-15E3B2D1B548}"/>
                        </a:ext>
                      </a:extLst>
                    </p:cNvPr>
                    <p:cNvSpPr>
                      <a:spLocks/>
                    </p:cNvSpPr>
                    <p:nvPr/>
                  </p:nvSpPr>
                  <p:spPr bwMode="hidden">
                    <a:xfrm rot="3473776" flipH="1">
                      <a:off x="1753" y="959"/>
                      <a:ext cx="110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8" name="Freeform 65">
                      <a:extLst>
                        <a:ext uri="{FF2B5EF4-FFF2-40B4-BE49-F238E27FC236}">
                          <a16:creationId xmlns:a16="http://schemas.microsoft.com/office/drawing/2014/main" xmlns="" id="{A4CB0A6F-E489-420A-AE65-DB10F2793F7E}"/>
                        </a:ext>
                      </a:extLst>
                    </p:cNvPr>
                    <p:cNvSpPr>
                      <a:spLocks/>
                    </p:cNvSpPr>
                    <p:nvPr/>
                  </p:nvSpPr>
                  <p:spPr bwMode="hidden">
                    <a:xfrm rot="3473776" flipH="1">
                      <a:off x="1507" y="231"/>
                      <a:ext cx="591" cy="337"/>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3" name="Group 66">
                    <a:extLst>
                      <a:ext uri="{FF2B5EF4-FFF2-40B4-BE49-F238E27FC236}">
                        <a16:creationId xmlns:a16="http://schemas.microsoft.com/office/drawing/2014/main" xmlns="" id="{5520E495-8945-4C87-A183-261117685F26}"/>
                      </a:ext>
                    </a:extLst>
                  </p:cNvPr>
                  <p:cNvGrpSpPr>
                    <a:grpSpLocks/>
                  </p:cNvGrpSpPr>
                  <p:nvPr/>
                </p:nvGrpSpPr>
                <p:grpSpPr bwMode="auto">
                  <a:xfrm>
                    <a:off x="2009" y="0"/>
                    <a:ext cx="634" cy="1535"/>
                    <a:chOff x="1935" y="28"/>
                    <a:chExt cx="634" cy="1535"/>
                  </a:xfrm>
                </p:grpSpPr>
                <p:sp>
                  <p:nvSpPr>
                    <p:cNvPr id="95" name="Freeform 67">
                      <a:extLst>
                        <a:ext uri="{FF2B5EF4-FFF2-40B4-BE49-F238E27FC236}">
                          <a16:creationId xmlns:a16="http://schemas.microsoft.com/office/drawing/2014/main" xmlns="" id="{8B6DF6B1-28F3-4935-872C-A39C4D0F2A91}"/>
                        </a:ext>
                      </a:extLst>
                    </p:cNvPr>
                    <p:cNvSpPr>
                      <a:spLocks/>
                    </p:cNvSpPr>
                    <p:nvPr/>
                  </p:nvSpPr>
                  <p:spPr bwMode="hidden">
                    <a:xfrm rot="4126480" flipH="1">
                      <a:off x="1931" y="925"/>
                      <a:ext cx="106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6" name="Freeform 68">
                      <a:extLst>
                        <a:ext uri="{FF2B5EF4-FFF2-40B4-BE49-F238E27FC236}">
                          <a16:creationId xmlns:a16="http://schemas.microsoft.com/office/drawing/2014/main" xmlns="" id="{9C245F2F-31B9-47C0-9EDA-36A54363FAA7}"/>
                        </a:ext>
                      </a:extLst>
                    </p:cNvPr>
                    <p:cNvSpPr>
                      <a:spLocks/>
                    </p:cNvSpPr>
                    <p:nvPr/>
                  </p:nvSpPr>
                  <p:spPr bwMode="hidden">
                    <a:xfrm rot="4126480" flipH="1">
                      <a:off x="1819"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4" name="Group 69">
                    <a:extLst>
                      <a:ext uri="{FF2B5EF4-FFF2-40B4-BE49-F238E27FC236}">
                        <a16:creationId xmlns:a16="http://schemas.microsoft.com/office/drawing/2014/main" xmlns="" id="{8520326E-BC13-499D-84D8-E7936BC22A54}"/>
                      </a:ext>
                    </a:extLst>
                  </p:cNvPr>
                  <p:cNvGrpSpPr>
                    <a:grpSpLocks/>
                  </p:cNvGrpSpPr>
                  <p:nvPr/>
                </p:nvGrpSpPr>
                <p:grpSpPr bwMode="auto">
                  <a:xfrm>
                    <a:off x="2896" y="644"/>
                    <a:ext cx="1844" cy="566"/>
                    <a:chOff x="2822" y="672"/>
                    <a:chExt cx="1844" cy="566"/>
                  </a:xfrm>
                </p:grpSpPr>
                <p:sp>
                  <p:nvSpPr>
                    <p:cNvPr id="93" name="Freeform 70">
                      <a:extLst>
                        <a:ext uri="{FF2B5EF4-FFF2-40B4-BE49-F238E27FC236}">
                          <a16:creationId xmlns:a16="http://schemas.microsoft.com/office/drawing/2014/main" xmlns="" id="{86C8D39F-CDF5-468E-A741-1C5CE50D5DC7}"/>
                        </a:ext>
                      </a:extLst>
                    </p:cNvPr>
                    <p:cNvSpPr>
                      <a:spLocks/>
                    </p:cNvSpPr>
                    <p:nvPr/>
                  </p:nvSpPr>
                  <p:spPr bwMode="hidden">
                    <a:xfrm rot="-1325434">
                      <a:off x="2822" y="1023"/>
                      <a:ext cx="1232"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4" name="Freeform 71">
                      <a:extLst>
                        <a:ext uri="{FF2B5EF4-FFF2-40B4-BE49-F238E27FC236}">
                          <a16:creationId xmlns:a16="http://schemas.microsoft.com/office/drawing/2014/main" xmlns="" id="{4F1BE8ED-EC67-4A4B-93FE-483F9DC85246}"/>
                        </a:ext>
                      </a:extLst>
                    </p:cNvPr>
                    <p:cNvSpPr>
                      <a:spLocks/>
                    </p:cNvSpPr>
                    <p:nvPr/>
                  </p:nvSpPr>
                  <p:spPr bwMode="hidden">
                    <a:xfrm rot="-1325434">
                      <a:off x="4004" y="672"/>
                      <a:ext cx="661" cy="34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5" name="Group 72">
                    <a:extLst>
                      <a:ext uri="{FF2B5EF4-FFF2-40B4-BE49-F238E27FC236}">
                        <a16:creationId xmlns:a16="http://schemas.microsoft.com/office/drawing/2014/main" xmlns="" id="{FE1BB1E5-D754-4A52-A95B-5E347DD1BAE3}"/>
                      </a:ext>
                    </a:extLst>
                  </p:cNvPr>
                  <p:cNvGrpSpPr>
                    <a:grpSpLocks/>
                  </p:cNvGrpSpPr>
                  <p:nvPr/>
                </p:nvGrpSpPr>
                <p:grpSpPr bwMode="auto">
                  <a:xfrm>
                    <a:off x="2757" y="417"/>
                    <a:ext cx="1781" cy="717"/>
                    <a:chOff x="2683" y="445"/>
                    <a:chExt cx="1781" cy="717"/>
                  </a:xfrm>
                </p:grpSpPr>
                <p:sp>
                  <p:nvSpPr>
                    <p:cNvPr id="91" name="Freeform 73">
                      <a:extLst>
                        <a:ext uri="{FF2B5EF4-FFF2-40B4-BE49-F238E27FC236}">
                          <a16:creationId xmlns:a16="http://schemas.microsoft.com/office/drawing/2014/main" xmlns="" id="{E0C12E3F-E126-481A-8612-C7FBD0FBBA0E}"/>
                        </a:ext>
                      </a:extLst>
                    </p:cNvPr>
                    <p:cNvSpPr>
                      <a:spLocks/>
                    </p:cNvSpPr>
                    <p:nvPr/>
                  </p:nvSpPr>
                  <p:spPr bwMode="hidden">
                    <a:xfrm rot="-1921064">
                      <a:off x="2683" y="947"/>
                      <a:ext cx="1232"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2" name="Freeform 74">
                      <a:extLst>
                        <a:ext uri="{FF2B5EF4-FFF2-40B4-BE49-F238E27FC236}">
                          <a16:creationId xmlns:a16="http://schemas.microsoft.com/office/drawing/2014/main" xmlns="" id="{D8C434F7-C25F-4329-998D-C1CC9A81ABDE}"/>
                        </a:ext>
                      </a:extLst>
                    </p:cNvPr>
                    <p:cNvSpPr>
                      <a:spLocks/>
                    </p:cNvSpPr>
                    <p:nvPr/>
                  </p:nvSpPr>
                  <p:spPr bwMode="hidden">
                    <a:xfrm rot="-1921064">
                      <a:off x="3802" y="445"/>
                      <a:ext cx="661" cy="33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56" name="Freeform 75">
                    <a:extLst>
                      <a:ext uri="{FF2B5EF4-FFF2-40B4-BE49-F238E27FC236}">
                        <a16:creationId xmlns:a16="http://schemas.microsoft.com/office/drawing/2014/main" xmlns="" id="{4C57F2D1-BD5D-4733-A64B-466C09B1B845}"/>
                      </a:ext>
                    </a:extLst>
                  </p:cNvPr>
                  <p:cNvSpPr>
                    <a:spLocks/>
                  </p:cNvSpPr>
                  <p:nvPr/>
                </p:nvSpPr>
                <p:spPr bwMode="hidden">
                  <a:xfrm rot="4578755" flipH="1">
                    <a:off x="2176" y="949"/>
                    <a:ext cx="1026" cy="14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7" name="Freeform 76">
                    <a:extLst>
                      <a:ext uri="{FF2B5EF4-FFF2-40B4-BE49-F238E27FC236}">
                        <a16:creationId xmlns:a16="http://schemas.microsoft.com/office/drawing/2014/main" xmlns="" id="{E6E17D87-7B0A-4B34-B0B3-13ADC9D18E6D}"/>
                      </a:ext>
                    </a:extLst>
                  </p:cNvPr>
                  <p:cNvSpPr>
                    <a:spLocks/>
                  </p:cNvSpPr>
                  <p:nvPr/>
                </p:nvSpPr>
                <p:spPr bwMode="hidden">
                  <a:xfrm rot="4578755" flipH="1">
                    <a:off x="2197" y="196"/>
                    <a:ext cx="552" cy="22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58" name="Group 77">
                    <a:extLst>
                      <a:ext uri="{FF2B5EF4-FFF2-40B4-BE49-F238E27FC236}">
                        <a16:creationId xmlns:a16="http://schemas.microsoft.com/office/drawing/2014/main" xmlns="" id="{87AF431D-41FA-4FB0-8F97-06775FEB2E8C}"/>
                      </a:ext>
                    </a:extLst>
                  </p:cNvPr>
                  <p:cNvGrpSpPr>
                    <a:grpSpLocks/>
                  </p:cNvGrpSpPr>
                  <p:nvPr/>
                </p:nvGrpSpPr>
                <p:grpSpPr bwMode="auto">
                  <a:xfrm>
                    <a:off x="2875" y="13"/>
                    <a:ext cx="639" cy="1520"/>
                    <a:chOff x="2801" y="41"/>
                    <a:chExt cx="639" cy="1520"/>
                  </a:xfrm>
                </p:grpSpPr>
                <p:sp>
                  <p:nvSpPr>
                    <p:cNvPr id="89" name="Freeform 78">
                      <a:extLst>
                        <a:ext uri="{FF2B5EF4-FFF2-40B4-BE49-F238E27FC236}">
                          <a16:creationId xmlns:a16="http://schemas.microsoft.com/office/drawing/2014/main" xmlns="" id="{0BFE0B43-1F4F-45D0-9E27-A42ADFB94550}"/>
                        </a:ext>
                      </a:extLst>
                    </p:cNvPr>
                    <p:cNvSpPr>
                      <a:spLocks/>
                    </p:cNvSpPr>
                    <p:nvPr/>
                  </p:nvSpPr>
                  <p:spPr bwMode="hidden">
                    <a:xfrm rot="-3857755">
                      <a:off x="2361" y="938"/>
                      <a:ext cx="1062" cy="1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90" name="Freeform 79">
                      <a:extLst>
                        <a:ext uri="{FF2B5EF4-FFF2-40B4-BE49-F238E27FC236}">
                          <a16:creationId xmlns:a16="http://schemas.microsoft.com/office/drawing/2014/main" xmlns="" id="{0E2E35EC-58C0-4AA9-A9D6-4A56684B7470}"/>
                        </a:ext>
                      </a:extLst>
                    </p:cNvPr>
                    <p:cNvSpPr>
                      <a:spLocks/>
                    </p:cNvSpPr>
                    <p:nvPr/>
                  </p:nvSpPr>
                  <p:spPr bwMode="hidden">
                    <a:xfrm rot="-3857755">
                      <a:off x="3011" y="182"/>
                      <a:ext cx="570" cy="28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9" name="Group 80">
                    <a:extLst>
                      <a:ext uri="{FF2B5EF4-FFF2-40B4-BE49-F238E27FC236}">
                        <a16:creationId xmlns:a16="http://schemas.microsoft.com/office/drawing/2014/main" xmlns="" id="{2BD365FA-5738-448D-8193-31AAD348AC64}"/>
                      </a:ext>
                    </a:extLst>
                  </p:cNvPr>
                  <p:cNvGrpSpPr>
                    <a:grpSpLocks/>
                  </p:cNvGrpSpPr>
                  <p:nvPr/>
                </p:nvGrpSpPr>
                <p:grpSpPr bwMode="auto">
                  <a:xfrm>
                    <a:off x="3009" y="135"/>
                    <a:ext cx="1016" cy="1463"/>
                    <a:chOff x="2935" y="163"/>
                    <a:chExt cx="1016" cy="1463"/>
                  </a:xfrm>
                </p:grpSpPr>
                <p:sp>
                  <p:nvSpPr>
                    <p:cNvPr id="87" name="Freeform 81">
                      <a:extLst>
                        <a:ext uri="{FF2B5EF4-FFF2-40B4-BE49-F238E27FC236}">
                          <a16:creationId xmlns:a16="http://schemas.microsoft.com/office/drawing/2014/main" xmlns="" id="{57A660AF-7E48-4DC6-8AD2-ECC844B97581}"/>
                        </a:ext>
                      </a:extLst>
                    </p:cNvPr>
                    <p:cNvSpPr>
                      <a:spLocks/>
                    </p:cNvSpPr>
                    <p:nvPr/>
                  </p:nvSpPr>
                  <p:spPr bwMode="hidden">
                    <a:xfrm rot="-2777260">
                      <a:off x="2493" y="913"/>
                      <a:ext cx="1155" cy="270"/>
                    </a:xfrm>
                    <a:custGeom>
                      <a:avLst/>
                      <a:gdLst>
                        <a:gd name="T0" fmla="*/ 0 w 2736"/>
                        <a:gd name="T1" fmla="*/ 1 h 504"/>
                        <a:gd name="T2" fmla="*/ 0 w 2736"/>
                        <a:gd name="T3" fmla="*/ 1 h 504"/>
                        <a:gd name="T4" fmla="*/ 0 w 2736"/>
                        <a:gd name="T5" fmla="*/ 1 h 504"/>
                        <a:gd name="T6" fmla="*/ 0 w 2736"/>
                        <a:gd name="T7" fmla="*/ 1 h 504"/>
                        <a:gd name="T8" fmla="*/ 0 w 2736"/>
                        <a:gd name="T9" fmla="*/ 1 h 504"/>
                        <a:gd name="T10" fmla="*/ 0 w 2736"/>
                        <a:gd name="T11" fmla="*/ 1 h 504"/>
                        <a:gd name="T12" fmla="*/ 0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8" name="Freeform 82">
                      <a:extLst>
                        <a:ext uri="{FF2B5EF4-FFF2-40B4-BE49-F238E27FC236}">
                          <a16:creationId xmlns:a16="http://schemas.microsoft.com/office/drawing/2014/main" xmlns="" id="{87A8828A-3BA2-4091-B02F-DFBE47B895CE}"/>
                        </a:ext>
                      </a:extLst>
                    </p:cNvPr>
                    <p:cNvSpPr>
                      <a:spLocks/>
                    </p:cNvSpPr>
                    <p:nvPr/>
                  </p:nvSpPr>
                  <p:spPr bwMode="hidden">
                    <a:xfrm rot="-2777260">
                      <a:off x="3429" y="263"/>
                      <a:ext cx="621" cy="422"/>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60" name="Group 83">
                    <a:extLst>
                      <a:ext uri="{FF2B5EF4-FFF2-40B4-BE49-F238E27FC236}">
                        <a16:creationId xmlns:a16="http://schemas.microsoft.com/office/drawing/2014/main" xmlns="" id="{8BEA1488-6948-4C6C-A65C-1C89F4377AF8}"/>
                      </a:ext>
                    </a:extLst>
                  </p:cNvPr>
                  <p:cNvGrpSpPr>
                    <a:grpSpLocks/>
                  </p:cNvGrpSpPr>
                  <p:nvPr/>
                </p:nvGrpSpPr>
                <p:grpSpPr bwMode="auto">
                  <a:xfrm>
                    <a:off x="2804" y="4"/>
                    <a:ext cx="242" cy="1448"/>
                    <a:chOff x="2730" y="32"/>
                    <a:chExt cx="242" cy="1448"/>
                  </a:xfrm>
                </p:grpSpPr>
                <p:sp>
                  <p:nvSpPr>
                    <p:cNvPr id="85" name="Freeform 222">
                      <a:extLst>
                        <a:ext uri="{FF2B5EF4-FFF2-40B4-BE49-F238E27FC236}">
                          <a16:creationId xmlns:a16="http://schemas.microsoft.com/office/drawing/2014/main" xmlns="" id="{F8210FD2-914C-47A8-A2B3-8C08A95BF740}"/>
                        </a:ext>
                      </a:extLst>
                    </p:cNvPr>
                    <p:cNvSpPr>
                      <a:spLocks/>
                    </p:cNvSpPr>
                    <p:nvPr/>
                  </p:nvSpPr>
                  <p:spPr bwMode="hidden">
                    <a:xfrm rot="-4903748">
                      <a:off x="2296" y="960"/>
                      <a:ext cx="954" cy="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6" name="Freeform 223">
                      <a:extLst>
                        <a:ext uri="{FF2B5EF4-FFF2-40B4-BE49-F238E27FC236}">
                          <a16:creationId xmlns:a16="http://schemas.microsoft.com/office/drawing/2014/main" xmlns="" id="{03793C5F-024D-4047-BC60-E8818D2A9602}"/>
                        </a:ext>
                      </a:extLst>
                    </p:cNvPr>
                    <p:cNvSpPr>
                      <a:spLocks/>
                    </p:cNvSpPr>
                    <p:nvPr/>
                  </p:nvSpPr>
                  <p:spPr bwMode="hidden">
                    <a:xfrm rot="-4903748">
                      <a:off x="2648" y="221"/>
                      <a:ext cx="512" cy="1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61" name="Group 86">
                    <a:extLst>
                      <a:ext uri="{FF2B5EF4-FFF2-40B4-BE49-F238E27FC236}">
                        <a16:creationId xmlns:a16="http://schemas.microsoft.com/office/drawing/2014/main" xmlns="" id="{CD2F3376-9126-4798-AA1F-03BE3D5A3487}"/>
                      </a:ext>
                    </a:extLst>
                  </p:cNvPr>
                  <p:cNvGrpSpPr>
                    <a:grpSpLocks/>
                  </p:cNvGrpSpPr>
                  <p:nvPr/>
                </p:nvGrpSpPr>
                <p:grpSpPr bwMode="auto">
                  <a:xfrm>
                    <a:off x="1016" y="1741"/>
                    <a:ext cx="1086" cy="2449"/>
                    <a:chOff x="942" y="1769"/>
                    <a:chExt cx="1086" cy="2449"/>
                  </a:xfrm>
                </p:grpSpPr>
                <p:sp>
                  <p:nvSpPr>
                    <p:cNvPr id="83" name="Freeform 87">
                      <a:extLst>
                        <a:ext uri="{FF2B5EF4-FFF2-40B4-BE49-F238E27FC236}">
                          <a16:creationId xmlns:a16="http://schemas.microsoft.com/office/drawing/2014/main" xmlns="" id="{B39E8008-9EAD-4998-9333-AD8A5B2286B5}"/>
                        </a:ext>
                      </a:extLst>
                    </p:cNvPr>
                    <p:cNvSpPr>
                      <a:spLocks/>
                    </p:cNvSpPr>
                    <p:nvPr/>
                  </p:nvSpPr>
                  <p:spPr bwMode="hidden">
                    <a:xfrm rot="18335692" flipH="1">
                      <a:off x="1009" y="2475"/>
                      <a:ext cx="1725" cy="313"/>
                    </a:xfrm>
                    <a:custGeom>
                      <a:avLst/>
                      <a:gdLst>
                        <a:gd name="T0" fmla="*/ 0 w 2736"/>
                        <a:gd name="T1" fmla="*/ 1 h 504"/>
                        <a:gd name="T2" fmla="*/ 3 w 2736"/>
                        <a:gd name="T3" fmla="*/ 1 h 504"/>
                        <a:gd name="T4" fmla="*/ 7 w 2736"/>
                        <a:gd name="T5" fmla="*/ 1 h 504"/>
                        <a:gd name="T6" fmla="*/ 11 w 2736"/>
                        <a:gd name="T7" fmla="*/ 1 h 504"/>
                        <a:gd name="T8" fmla="*/ 11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4" name="Freeform 88">
                      <a:extLst>
                        <a:ext uri="{FF2B5EF4-FFF2-40B4-BE49-F238E27FC236}">
                          <a16:creationId xmlns:a16="http://schemas.microsoft.com/office/drawing/2014/main" xmlns="" id="{3785A3F1-2CBF-44FB-8FCB-BCD1A311DA89}"/>
                        </a:ext>
                      </a:extLst>
                    </p:cNvPr>
                    <p:cNvSpPr>
                      <a:spLocks/>
                    </p:cNvSpPr>
                    <p:nvPr/>
                  </p:nvSpPr>
                  <p:spPr bwMode="hidden">
                    <a:xfrm rot="18335692" flipH="1">
                      <a:off x="725" y="3511"/>
                      <a:ext cx="924" cy="490"/>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2" name="Group 89">
                    <a:extLst>
                      <a:ext uri="{FF2B5EF4-FFF2-40B4-BE49-F238E27FC236}">
                        <a16:creationId xmlns:a16="http://schemas.microsoft.com/office/drawing/2014/main" xmlns="" id="{21F05B1B-6ED1-4DD3-9CAA-10D620AB62B5}"/>
                      </a:ext>
                    </a:extLst>
                  </p:cNvPr>
                  <p:cNvGrpSpPr>
                    <a:grpSpLocks/>
                  </p:cNvGrpSpPr>
                  <p:nvPr/>
                </p:nvGrpSpPr>
                <p:grpSpPr bwMode="auto">
                  <a:xfrm>
                    <a:off x="1529" y="1908"/>
                    <a:ext cx="767" cy="2372"/>
                    <a:chOff x="1455" y="1936"/>
                    <a:chExt cx="767" cy="2372"/>
                  </a:xfrm>
                </p:grpSpPr>
                <p:sp>
                  <p:nvSpPr>
                    <p:cNvPr id="81" name="Freeform 90">
                      <a:extLst>
                        <a:ext uri="{FF2B5EF4-FFF2-40B4-BE49-F238E27FC236}">
                          <a16:creationId xmlns:a16="http://schemas.microsoft.com/office/drawing/2014/main" xmlns="" id="{CC771DD7-BE7E-461C-BCBF-F77F842B4B89}"/>
                        </a:ext>
                      </a:extLst>
                    </p:cNvPr>
                    <p:cNvSpPr>
                      <a:spLocks/>
                    </p:cNvSpPr>
                    <p:nvPr/>
                  </p:nvSpPr>
                  <p:spPr bwMode="hidden">
                    <a:xfrm rot="17542885" flipH="1">
                      <a:off x="1268" y="2577"/>
                      <a:ext cx="1595" cy="313"/>
                    </a:xfrm>
                    <a:custGeom>
                      <a:avLst/>
                      <a:gdLst>
                        <a:gd name="T0" fmla="*/ 0 w 2736"/>
                        <a:gd name="T1" fmla="*/ 1 h 504"/>
                        <a:gd name="T2" fmla="*/ 1 w 2736"/>
                        <a:gd name="T3" fmla="*/ 1 h 504"/>
                        <a:gd name="T4" fmla="*/ 3 w 2736"/>
                        <a:gd name="T5" fmla="*/ 1 h 504"/>
                        <a:gd name="T6" fmla="*/ 4 w 2736"/>
                        <a:gd name="T7" fmla="*/ 1 h 504"/>
                        <a:gd name="T8" fmla="*/ 4 w 2736"/>
                        <a:gd name="T9" fmla="*/ 1 h 504"/>
                        <a:gd name="T10" fmla="*/ 3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2" name="Freeform 91">
                      <a:extLst>
                        <a:ext uri="{FF2B5EF4-FFF2-40B4-BE49-F238E27FC236}">
                          <a16:creationId xmlns:a16="http://schemas.microsoft.com/office/drawing/2014/main" xmlns="" id="{51296BCB-926A-438A-830C-078855E1B434}"/>
                        </a:ext>
                      </a:extLst>
                    </p:cNvPr>
                    <p:cNvSpPr>
                      <a:spLocks/>
                    </p:cNvSpPr>
                    <p:nvPr/>
                  </p:nvSpPr>
                  <p:spPr bwMode="hidden">
                    <a:xfrm rot="17542885" flipH="1">
                      <a:off x="1272" y="3635"/>
                      <a:ext cx="856" cy="490"/>
                    </a:xfrm>
                    <a:custGeom>
                      <a:avLst/>
                      <a:gdLst>
                        <a:gd name="T0" fmla="*/ 0 w 1769"/>
                        <a:gd name="T1" fmla="*/ 1 h 791"/>
                        <a:gd name="T2" fmla="*/ 0 w 1769"/>
                        <a:gd name="T3" fmla="*/ 1 h 791"/>
                        <a:gd name="T4" fmla="*/ 0 w 1769"/>
                        <a:gd name="T5" fmla="*/ 1 h 791"/>
                        <a:gd name="T6" fmla="*/ 0 w 1769"/>
                        <a:gd name="T7" fmla="*/ 1 h 791"/>
                        <a:gd name="T8" fmla="*/ 0 w 1769"/>
                        <a:gd name="T9" fmla="*/ 2 h 791"/>
                        <a:gd name="T10" fmla="*/ 0 w 1769"/>
                        <a:gd name="T11" fmla="*/ 2 h 791"/>
                        <a:gd name="T12" fmla="*/ 0 w 1769"/>
                        <a:gd name="T13" fmla="*/ 2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3" name="Group 92">
                    <a:extLst>
                      <a:ext uri="{FF2B5EF4-FFF2-40B4-BE49-F238E27FC236}">
                        <a16:creationId xmlns:a16="http://schemas.microsoft.com/office/drawing/2014/main" xmlns="" id="{804651F1-60F1-467E-BC3B-9852E5F0901A}"/>
                      </a:ext>
                    </a:extLst>
                  </p:cNvPr>
                  <p:cNvGrpSpPr>
                    <a:grpSpLocks/>
                  </p:cNvGrpSpPr>
                  <p:nvPr/>
                </p:nvGrpSpPr>
                <p:grpSpPr bwMode="auto">
                  <a:xfrm rot="88588">
                    <a:off x="2060" y="1961"/>
                    <a:ext cx="458" cy="2329"/>
                    <a:chOff x="1955" y="1989"/>
                    <a:chExt cx="491" cy="2604"/>
                  </a:xfrm>
                </p:grpSpPr>
                <p:sp>
                  <p:nvSpPr>
                    <p:cNvPr id="79" name="Freeform 93">
                      <a:extLst>
                        <a:ext uri="{FF2B5EF4-FFF2-40B4-BE49-F238E27FC236}">
                          <a16:creationId xmlns:a16="http://schemas.microsoft.com/office/drawing/2014/main" xmlns="" id="{68CC33A7-2A0F-4692-B1E7-A08200B8D5D1}"/>
                        </a:ext>
                      </a:extLst>
                    </p:cNvPr>
                    <p:cNvSpPr>
                      <a:spLocks/>
                    </p:cNvSpPr>
                    <p:nvPr/>
                  </p:nvSpPr>
                  <p:spPr bwMode="hidden">
                    <a:xfrm rot="16782062" flipH="1">
                      <a:off x="1439" y="2693"/>
                      <a:ext cx="1711" cy="301"/>
                    </a:xfrm>
                    <a:custGeom>
                      <a:avLst/>
                      <a:gdLst>
                        <a:gd name="T0" fmla="*/ 0 w 2736"/>
                        <a:gd name="T1" fmla="*/ 1 h 504"/>
                        <a:gd name="T2" fmla="*/ 3 w 2736"/>
                        <a:gd name="T3" fmla="*/ 1 h 504"/>
                        <a:gd name="T4" fmla="*/ 6 w 2736"/>
                        <a:gd name="T5" fmla="*/ 1 h 504"/>
                        <a:gd name="T6" fmla="*/ 10 w 2736"/>
                        <a:gd name="T7" fmla="*/ 1 h 504"/>
                        <a:gd name="T8" fmla="*/ 10 w 2736"/>
                        <a:gd name="T9" fmla="*/ 1 h 504"/>
                        <a:gd name="T10" fmla="*/ 6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80" name="Freeform 94">
                      <a:extLst>
                        <a:ext uri="{FF2B5EF4-FFF2-40B4-BE49-F238E27FC236}">
                          <a16:creationId xmlns:a16="http://schemas.microsoft.com/office/drawing/2014/main" xmlns="" id="{879BFA75-BEB0-48DC-836B-B87E0F7C51CD}"/>
                        </a:ext>
                      </a:extLst>
                    </p:cNvPr>
                    <p:cNvSpPr>
                      <a:spLocks/>
                    </p:cNvSpPr>
                    <p:nvPr/>
                  </p:nvSpPr>
                  <p:spPr bwMode="hidden">
                    <a:xfrm rot="16782062" flipH="1">
                      <a:off x="1731" y="3897"/>
                      <a:ext cx="918" cy="472"/>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4" name="Group 95">
                    <a:extLst>
                      <a:ext uri="{FF2B5EF4-FFF2-40B4-BE49-F238E27FC236}">
                        <a16:creationId xmlns:a16="http://schemas.microsoft.com/office/drawing/2014/main" xmlns="" id="{4668E775-0007-480F-A398-EF249BE4A973}"/>
                      </a:ext>
                    </a:extLst>
                  </p:cNvPr>
                  <p:cNvGrpSpPr>
                    <a:grpSpLocks/>
                  </p:cNvGrpSpPr>
                  <p:nvPr/>
                </p:nvGrpSpPr>
                <p:grpSpPr bwMode="auto">
                  <a:xfrm>
                    <a:off x="3408" y="1689"/>
                    <a:ext cx="1125" cy="2425"/>
                    <a:chOff x="3334" y="1717"/>
                    <a:chExt cx="1125" cy="2425"/>
                  </a:xfrm>
                </p:grpSpPr>
                <p:sp>
                  <p:nvSpPr>
                    <p:cNvPr id="77" name="Freeform 96">
                      <a:extLst>
                        <a:ext uri="{FF2B5EF4-FFF2-40B4-BE49-F238E27FC236}">
                          <a16:creationId xmlns:a16="http://schemas.microsoft.com/office/drawing/2014/main" xmlns="" id="{E7474A52-3FBB-45A8-AE40-EEA952939D70}"/>
                        </a:ext>
                      </a:extLst>
                    </p:cNvPr>
                    <p:cNvSpPr>
                      <a:spLocks/>
                    </p:cNvSpPr>
                    <p:nvPr/>
                  </p:nvSpPr>
                  <p:spPr bwMode="hidden">
                    <a:xfrm rot="3144576">
                      <a:off x="2628" y="2423"/>
                      <a:ext cx="1724" cy="311"/>
                    </a:xfrm>
                    <a:custGeom>
                      <a:avLst/>
                      <a:gdLst>
                        <a:gd name="T0" fmla="*/ 0 w 2736"/>
                        <a:gd name="T1" fmla="*/ 1 h 504"/>
                        <a:gd name="T2" fmla="*/ 3 w 2736"/>
                        <a:gd name="T3" fmla="*/ 1 h 504"/>
                        <a:gd name="T4" fmla="*/ 7 w 2736"/>
                        <a:gd name="T5" fmla="*/ 1 h 504"/>
                        <a:gd name="T6" fmla="*/ 11 w 2736"/>
                        <a:gd name="T7" fmla="*/ 1 h 504"/>
                        <a:gd name="T8" fmla="*/ 10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8" name="Freeform 97">
                      <a:extLst>
                        <a:ext uri="{FF2B5EF4-FFF2-40B4-BE49-F238E27FC236}">
                          <a16:creationId xmlns:a16="http://schemas.microsoft.com/office/drawing/2014/main" xmlns="" id="{5170E220-ED38-4CC5-BFA7-18649D042311}"/>
                        </a:ext>
                      </a:extLst>
                    </p:cNvPr>
                    <p:cNvSpPr>
                      <a:spLocks/>
                    </p:cNvSpPr>
                    <p:nvPr/>
                  </p:nvSpPr>
                  <p:spPr bwMode="hidden">
                    <a:xfrm rot="3144576">
                      <a:off x="3751" y="3435"/>
                      <a:ext cx="924" cy="490"/>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5" name="Group 98">
                    <a:extLst>
                      <a:ext uri="{FF2B5EF4-FFF2-40B4-BE49-F238E27FC236}">
                        <a16:creationId xmlns:a16="http://schemas.microsoft.com/office/drawing/2014/main" xmlns="" id="{26842BD9-AF69-4A06-9857-2B54CAA53708}"/>
                      </a:ext>
                    </a:extLst>
                  </p:cNvPr>
                  <p:cNvGrpSpPr>
                    <a:grpSpLocks/>
                  </p:cNvGrpSpPr>
                  <p:nvPr/>
                </p:nvGrpSpPr>
                <p:grpSpPr bwMode="auto">
                  <a:xfrm>
                    <a:off x="3255" y="1839"/>
                    <a:ext cx="883" cy="2424"/>
                    <a:chOff x="3181" y="1867"/>
                    <a:chExt cx="883" cy="2424"/>
                  </a:xfrm>
                </p:grpSpPr>
                <p:sp>
                  <p:nvSpPr>
                    <p:cNvPr id="75" name="Freeform 99">
                      <a:extLst>
                        <a:ext uri="{FF2B5EF4-FFF2-40B4-BE49-F238E27FC236}">
                          <a16:creationId xmlns:a16="http://schemas.microsoft.com/office/drawing/2014/main" xmlns="" id="{F54E6A2F-913B-41AD-A708-BC55ECE3FBDD}"/>
                        </a:ext>
                      </a:extLst>
                    </p:cNvPr>
                    <p:cNvSpPr>
                      <a:spLocks/>
                    </p:cNvSpPr>
                    <p:nvPr/>
                  </p:nvSpPr>
                  <p:spPr bwMode="hidden">
                    <a:xfrm rot="3745735">
                      <a:off x="2506" y="2542"/>
                      <a:ext cx="1649" cy="298"/>
                    </a:xfrm>
                    <a:custGeom>
                      <a:avLst/>
                      <a:gdLst>
                        <a:gd name="T0" fmla="*/ 0 w 2736"/>
                        <a:gd name="T1" fmla="*/ 1 h 504"/>
                        <a:gd name="T2" fmla="*/ 2 w 2736"/>
                        <a:gd name="T3" fmla="*/ 1 h 504"/>
                        <a:gd name="T4" fmla="*/ 4 w 2736"/>
                        <a:gd name="T5" fmla="*/ 1 h 504"/>
                        <a:gd name="T6" fmla="*/ 6 w 2736"/>
                        <a:gd name="T7" fmla="*/ 1 h 504"/>
                        <a:gd name="T8" fmla="*/ 6 w 2736"/>
                        <a:gd name="T9" fmla="*/ 1 h 504"/>
                        <a:gd name="T10" fmla="*/ 4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6" name="Freeform 100">
                      <a:extLst>
                        <a:ext uri="{FF2B5EF4-FFF2-40B4-BE49-F238E27FC236}">
                          <a16:creationId xmlns:a16="http://schemas.microsoft.com/office/drawing/2014/main" xmlns="" id="{01625FAF-1ED9-4632-BE59-26BFDCEC20F8}"/>
                        </a:ext>
                      </a:extLst>
                    </p:cNvPr>
                    <p:cNvSpPr>
                      <a:spLocks/>
                    </p:cNvSpPr>
                    <p:nvPr/>
                  </p:nvSpPr>
                  <p:spPr bwMode="hidden">
                    <a:xfrm rot="3745735">
                      <a:off x="3387" y="3614"/>
                      <a:ext cx="884" cy="468"/>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66" name="Group 101">
                    <a:extLst>
                      <a:ext uri="{FF2B5EF4-FFF2-40B4-BE49-F238E27FC236}">
                        <a16:creationId xmlns:a16="http://schemas.microsoft.com/office/drawing/2014/main" xmlns="" id="{99D05734-AF36-4555-B9DB-65429E7D0ACE}"/>
                      </a:ext>
                    </a:extLst>
                  </p:cNvPr>
                  <p:cNvGrpSpPr>
                    <a:grpSpLocks/>
                  </p:cNvGrpSpPr>
                  <p:nvPr/>
                </p:nvGrpSpPr>
                <p:grpSpPr bwMode="auto">
                  <a:xfrm>
                    <a:off x="3080" y="1956"/>
                    <a:ext cx="620" cy="2385"/>
                    <a:chOff x="3006" y="1984"/>
                    <a:chExt cx="620" cy="2385"/>
                  </a:xfrm>
                </p:grpSpPr>
                <p:sp>
                  <p:nvSpPr>
                    <p:cNvPr id="73" name="Freeform 102">
                      <a:extLst>
                        <a:ext uri="{FF2B5EF4-FFF2-40B4-BE49-F238E27FC236}">
                          <a16:creationId xmlns:a16="http://schemas.microsoft.com/office/drawing/2014/main" xmlns="" id="{7AF703A9-3E74-4DF8-9803-7E2E6F722A07}"/>
                        </a:ext>
                      </a:extLst>
                    </p:cNvPr>
                    <p:cNvSpPr>
                      <a:spLocks/>
                    </p:cNvSpPr>
                    <p:nvPr/>
                  </p:nvSpPr>
                  <p:spPr bwMode="hidden">
                    <a:xfrm rot="4286818">
                      <a:off x="2329" y="2661"/>
                      <a:ext cx="1600" cy="246"/>
                    </a:xfrm>
                    <a:custGeom>
                      <a:avLst/>
                      <a:gdLst>
                        <a:gd name="T0" fmla="*/ 0 w 2736"/>
                        <a:gd name="T1" fmla="*/ 0 h 504"/>
                        <a:gd name="T2" fmla="*/ 1 w 2736"/>
                        <a:gd name="T3" fmla="*/ 0 h 504"/>
                        <a:gd name="T4" fmla="*/ 3 w 2736"/>
                        <a:gd name="T5" fmla="*/ 0 h 504"/>
                        <a:gd name="T6" fmla="*/ 5 w 2736"/>
                        <a:gd name="T7" fmla="*/ 0 h 504"/>
                        <a:gd name="T8" fmla="*/ 5 w 2736"/>
                        <a:gd name="T9" fmla="*/ 0 h 504"/>
                        <a:gd name="T10" fmla="*/ 3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4" name="Freeform 103">
                      <a:extLst>
                        <a:ext uri="{FF2B5EF4-FFF2-40B4-BE49-F238E27FC236}">
                          <a16:creationId xmlns:a16="http://schemas.microsoft.com/office/drawing/2014/main" xmlns="" id="{EC0FE9ED-B507-475E-8862-4F1369F4507A}"/>
                        </a:ext>
                      </a:extLst>
                    </p:cNvPr>
                    <p:cNvSpPr>
                      <a:spLocks/>
                    </p:cNvSpPr>
                    <p:nvPr/>
                  </p:nvSpPr>
                  <p:spPr bwMode="hidden">
                    <a:xfrm rot="4286818">
                      <a:off x="3004" y="3747"/>
                      <a:ext cx="859" cy="38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67" name="Group 104">
                    <a:extLst>
                      <a:ext uri="{FF2B5EF4-FFF2-40B4-BE49-F238E27FC236}">
                        <a16:creationId xmlns:a16="http://schemas.microsoft.com/office/drawing/2014/main" xmlns="" id="{76CEA69F-CB63-423E-9BBF-96283CF593FA}"/>
                      </a:ext>
                    </a:extLst>
                  </p:cNvPr>
                  <p:cNvGrpSpPr>
                    <a:grpSpLocks/>
                  </p:cNvGrpSpPr>
                  <p:nvPr/>
                </p:nvGrpSpPr>
                <p:grpSpPr bwMode="auto">
                  <a:xfrm>
                    <a:off x="2893" y="2073"/>
                    <a:ext cx="405" cy="2219"/>
                    <a:chOff x="2819" y="2101"/>
                    <a:chExt cx="405" cy="2219"/>
                  </a:xfrm>
                </p:grpSpPr>
                <p:sp>
                  <p:nvSpPr>
                    <p:cNvPr id="71" name="Freeform 105">
                      <a:extLst>
                        <a:ext uri="{FF2B5EF4-FFF2-40B4-BE49-F238E27FC236}">
                          <a16:creationId xmlns:a16="http://schemas.microsoft.com/office/drawing/2014/main" xmlns="" id="{D0B91CAB-8FDD-4562-B14A-B7D24FBD23FB}"/>
                        </a:ext>
                      </a:extLst>
                    </p:cNvPr>
                    <p:cNvSpPr>
                      <a:spLocks/>
                    </p:cNvSpPr>
                    <p:nvPr/>
                  </p:nvSpPr>
                  <p:spPr bwMode="hidden">
                    <a:xfrm rot="4898956">
                      <a:off x="2206" y="2714"/>
                      <a:ext cx="1471" cy="246"/>
                    </a:xfrm>
                    <a:custGeom>
                      <a:avLst/>
                      <a:gdLst>
                        <a:gd name="T0" fmla="*/ 0 w 2736"/>
                        <a:gd name="T1" fmla="*/ 0 h 504"/>
                        <a:gd name="T2" fmla="*/ 1 w 2736"/>
                        <a:gd name="T3" fmla="*/ 0 h 504"/>
                        <a:gd name="T4" fmla="*/ 1 w 2736"/>
                        <a:gd name="T5" fmla="*/ 0 h 504"/>
                        <a:gd name="T6" fmla="*/ 2 w 2736"/>
                        <a:gd name="T7" fmla="*/ 0 h 504"/>
                        <a:gd name="T8" fmla="*/ 2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2" name="Freeform 106">
                      <a:extLst>
                        <a:ext uri="{FF2B5EF4-FFF2-40B4-BE49-F238E27FC236}">
                          <a16:creationId xmlns:a16="http://schemas.microsoft.com/office/drawing/2014/main" xmlns="" id="{95A5037B-E479-4EFE-9B96-FCF160145C4D}"/>
                        </a:ext>
                      </a:extLst>
                    </p:cNvPr>
                    <p:cNvSpPr>
                      <a:spLocks/>
                    </p:cNvSpPr>
                    <p:nvPr/>
                  </p:nvSpPr>
                  <p:spPr bwMode="hidden">
                    <a:xfrm rot="4898956">
                      <a:off x="2636" y="3732"/>
                      <a:ext cx="790" cy="38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68" name="Group 107">
                    <a:extLst>
                      <a:ext uri="{FF2B5EF4-FFF2-40B4-BE49-F238E27FC236}">
                        <a16:creationId xmlns:a16="http://schemas.microsoft.com/office/drawing/2014/main" xmlns="" id="{F2476469-F2D7-46D2-ABCE-6AD94A853598}"/>
                      </a:ext>
                    </a:extLst>
                  </p:cNvPr>
                  <p:cNvGrpSpPr>
                    <a:grpSpLocks/>
                  </p:cNvGrpSpPr>
                  <p:nvPr/>
                </p:nvGrpSpPr>
                <p:grpSpPr bwMode="auto">
                  <a:xfrm>
                    <a:off x="2371" y="2107"/>
                    <a:ext cx="427" cy="2185"/>
                    <a:chOff x="2286" y="2135"/>
                    <a:chExt cx="427" cy="2185"/>
                  </a:xfrm>
                </p:grpSpPr>
                <p:sp>
                  <p:nvSpPr>
                    <p:cNvPr id="69" name="Freeform 108">
                      <a:extLst>
                        <a:ext uri="{FF2B5EF4-FFF2-40B4-BE49-F238E27FC236}">
                          <a16:creationId xmlns:a16="http://schemas.microsoft.com/office/drawing/2014/main" xmlns="" id="{1DFDD579-AB3B-48D4-94A6-4971A3AF68A6}"/>
                        </a:ext>
                      </a:extLst>
                    </p:cNvPr>
                    <p:cNvSpPr>
                      <a:spLocks/>
                    </p:cNvSpPr>
                    <p:nvPr/>
                  </p:nvSpPr>
                  <p:spPr bwMode="hidden">
                    <a:xfrm rot="5755659">
                      <a:off x="1900" y="2760"/>
                      <a:ext cx="1437" cy="188"/>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0" name="Freeform 109">
                      <a:extLst>
                        <a:ext uri="{FF2B5EF4-FFF2-40B4-BE49-F238E27FC236}">
                          <a16:creationId xmlns:a16="http://schemas.microsoft.com/office/drawing/2014/main" xmlns="" id="{DA897D37-3DDD-4149-B901-B7ED08AA4746}"/>
                        </a:ext>
                      </a:extLst>
                    </p:cNvPr>
                    <p:cNvSpPr>
                      <a:spLocks/>
                    </p:cNvSpPr>
                    <p:nvPr/>
                  </p:nvSpPr>
                  <p:spPr bwMode="hidden">
                    <a:xfrm rot="5755659">
                      <a:off x="2047" y="3787"/>
                      <a:ext cx="771" cy="29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grpSp>
          <p:grpSp>
            <p:nvGrpSpPr>
              <p:cNvPr id="23" name="Group 110">
                <a:extLst>
                  <a:ext uri="{FF2B5EF4-FFF2-40B4-BE49-F238E27FC236}">
                    <a16:creationId xmlns:a16="http://schemas.microsoft.com/office/drawing/2014/main" xmlns="" id="{86388DFC-D1B7-4636-932B-0B9AF3726084}"/>
                  </a:ext>
                </a:extLst>
              </p:cNvPr>
              <p:cNvGrpSpPr>
                <a:grpSpLocks/>
              </p:cNvGrpSpPr>
              <p:nvPr/>
            </p:nvGrpSpPr>
            <p:grpSpPr bwMode="auto">
              <a:xfrm>
                <a:off x="75" y="313"/>
                <a:ext cx="5458" cy="3667"/>
                <a:chOff x="75" y="313"/>
                <a:chExt cx="5458" cy="3667"/>
              </a:xfrm>
            </p:grpSpPr>
            <p:grpSp>
              <p:nvGrpSpPr>
                <p:cNvPr id="24" name="Group 111">
                  <a:extLst>
                    <a:ext uri="{FF2B5EF4-FFF2-40B4-BE49-F238E27FC236}">
                      <a16:creationId xmlns:a16="http://schemas.microsoft.com/office/drawing/2014/main" xmlns="" id="{BE63E9A4-DC2A-4F7A-81F8-34455CDE5D60}"/>
                    </a:ext>
                  </a:extLst>
                </p:cNvPr>
                <p:cNvGrpSpPr>
                  <a:grpSpLocks/>
                </p:cNvGrpSpPr>
                <p:nvPr/>
              </p:nvGrpSpPr>
              <p:grpSpPr bwMode="auto">
                <a:xfrm>
                  <a:off x="75" y="313"/>
                  <a:ext cx="5458" cy="3667"/>
                  <a:chOff x="75" y="313"/>
                  <a:chExt cx="5458" cy="3667"/>
                </a:xfrm>
              </p:grpSpPr>
              <p:sp>
                <p:nvSpPr>
                  <p:cNvPr id="26" name="Arc 112">
                    <a:extLst>
                      <a:ext uri="{FF2B5EF4-FFF2-40B4-BE49-F238E27FC236}">
                        <a16:creationId xmlns:a16="http://schemas.microsoft.com/office/drawing/2014/main" xmlns="" id="{C3937AFE-3409-469A-AE99-EA1215817169}"/>
                      </a:ext>
                    </a:extLst>
                  </p:cNvPr>
                  <p:cNvSpPr>
                    <a:spLocks/>
                  </p:cNvSpPr>
                  <p:nvPr/>
                </p:nvSpPr>
                <p:spPr bwMode="hidden">
                  <a:xfrm flipV="1">
                    <a:off x="2966" y="456"/>
                    <a:ext cx="2567" cy="2047"/>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7" name="Arc 113">
                    <a:extLst>
                      <a:ext uri="{FF2B5EF4-FFF2-40B4-BE49-F238E27FC236}">
                        <a16:creationId xmlns:a16="http://schemas.microsoft.com/office/drawing/2014/main" xmlns="" id="{BFED8487-E0D0-4C04-AEE7-F03664F148B9}"/>
                      </a:ext>
                    </a:extLst>
                  </p:cNvPr>
                  <p:cNvSpPr>
                    <a:spLocks/>
                  </p:cNvSpPr>
                  <p:nvPr/>
                </p:nvSpPr>
                <p:spPr bwMode="hidden">
                  <a:xfrm flipH="1">
                    <a:off x="388" y="1601"/>
                    <a:ext cx="2017" cy="2379"/>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 name="Arc 114">
                    <a:extLst>
                      <a:ext uri="{FF2B5EF4-FFF2-40B4-BE49-F238E27FC236}">
                        <a16:creationId xmlns:a16="http://schemas.microsoft.com/office/drawing/2014/main" xmlns="" id="{D07CB95A-FADE-4BDF-9CDD-0B38C74D4926}"/>
                      </a:ext>
                    </a:extLst>
                  </p:cNvPr>
                  <p:cNvSpPr>
                    <a:spLocks/>
                  </p:cNvSpPr>
                  <p:nvPr/>
                </p:nvSpPr>
                <p:spPr bwMode="hidden">
                  <a:xfrm>
                    <a:off x="3029" y="1181"/>
                    <a:ext cx="1426" cy="2380"/>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9" name="Arc 115">
                    <a:extLst>
                      <a:ext uri="{FF2B5EF4-FFF2-40B4-BE49-F238E27FC236}">
                        <a16:creationId xmlns:a16="http://schemas.microsoft.com/office/drawing/2014/main" xmlns="" id="{EE404702-A25A-499D-9BC3-9BEA4716F25C}"/>
                      </a:ext>
                    </a:extLst>
                  </p:cNvPr>
                  <p:cNvSpPr>
                    <a:spLocks/>
                  </p:cNvSpPr>
                  <p:nvPr/>
                </p:nvSpPr>
                <p:spPr bwMode="hidden">
                  <a:xfrm flipH="1">
                    <a:off x="75" y="812"/>
                    <a:ext cx="2540" cy="2380"/>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0" name="Arc 116">
                    <a:extLst>
                      <a:ext uri="{FF2B5EF4-FFF2-40B4-BE49-F238E27FC236}">
                        <a16:creationId xmlns:a16="http://schemas.microsoft.com/office/drawing/2014/main" xmlns="" id="{968CD87A-F0C5-42EE-8C51-5EAB3B28EE8F}"/>
                      </a:ext>
                    </a:extLst>
                  </p:cNvPr>
                  <p:cNvSpPr>
                    <a:spLocks/>
                  </p:cNvSpPr>
                  <p:nvPr/>
                </p:nvSpPr>
                <p:spPr bwMode="hidden">
                  <a:xfrm flipH="1">
                    <a:off x="790" y="313"/>
                    <a:ext cx="1849" cy="2304"/>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1" name="Arc 117">
                    <a:extLst>
                      <a:ext uri="{FF2B5EF4-FFF2-40B4-BE49-F238E27FC236}">
                        <a16:creationId xmlns:a16="http://schemas.microsoft.com/office/drawing/2014/main" xmlns="" id="{ABE304DB-FF42-4A3B-B8FF-C8A23C688119}"/>
                      </a:ext>
                    </a:extLst>
                  </p:cNvPr>
                  <p:cNvSpPr>
                    <a:spLocks/>
                  </p:cNvSpPr>
                  <p:nvPr/>
                </p:nvSpPr>
                <p:spPr bwMode="hidden">
                  <a:xfrm>
                    <a:off x="2764" y="1281"/>
                    <a:ext cx="763" cy="23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 name="Freeform 118">
                    <a:extLst>
                      <a:ext uri="{FF2B5EF4-FFF2-40B4-BE49-F238E27FC236}">
                        <a16:creationId xmlns:a16="http://schemas.microsoft.com/office/drawing/2014/main" xmlns="" id="{4C35B84C-1F5B-43EF-B929-7BF1718A4304}"/>
                      </a:ext>
                    </a:extLst>
                  </p:cNvPr>
                  <p:cNvSpPr>
                    <a:spLocks/>
                  </p:cNvSpPr>
                  <p:nvPr/>
                </p:nvSpPr>
                <p:spPr bwMode="hidden">
                  <a:xfrm flipH="1">
                    <a:off x="1799" y="438"/>
                    <a:ext cx="418" cy="1524"/>
                  </a:xfrm>
                  <a:custGeom>
                    <a:avLst/>
                    <a:gdLst>
                      <a:gd name="T0" fmla="*/ 0 w 776"/>
                      <a:gd name="T1" fmla="*/ 1 h 2368"/>
                      <a:gd name="T2" fmla="*/ 1 w 776"/>
                      <a:gd name="T3" fmla="*/ 1 h 2368"/>
                      <a:gd name="T4" fmla="*/ 1 w 776"/>
                      <a:gd name="T5" fmla="*/ 1 h 2368"/>
                      <a:gd name="T6" fmla="*/ 1 w 776"/>
                      <a:gd name="T7" fmla="*/ 1 h 2368"/>
                      <a:gd name="T8" fmla="*/ 1 w 776"/>
                      <a:gd name="T9" fmla="*/ 2 h 2368"/>
                      <a:gd name="T10" fmla="*/ 1 w 776"/>
                      <a:gd name="T11" fmla="*/ 2 h 2368"/>
                      <a:gd name="T12" fmla="*/ 1 w 776"/>
                      <a:gd name="T13" fmla="*/ 3 h 2368"/>
                      <a:gd name="T14" fmla="*/ 1 w 776"/>
                      <a:gd name="T15" fmla="*/ 3 h 2368"/>
                      <a:gd name="T16" fmla="*/ 1 w 776"/>
                      <a:gd name="T17" fmla="*/ 3 h 2368"/>
                      <a:gd name="T18" fmla="*/ 1 w 776"/>
                      <a:gd name="T19" fmla="*/ 3 h 2368"/>
                      <a:gd name="T20" fmla="*/ 1 w 776"/>
                      <a:gd name="T21" fmla="*/ 4 h 2368"/>
                      <a:gd name="T22" fmla="*/ 1 w 776"/>
                      <a:gd name="T23" fmla="*/ 4 h 2368"/>
                      <a:gd name="T24" fmla="*/ 1 w 776"/>
                      <a:gd name="T25" fmla="*/ 5 h 2368"/>
                      <a:gd name="T26" fmla="*/ 1 w 776"/>
                      <a:gd name="T27" fmla="*/ 6 h 2368"/>
                      <a:gd name="T28" fmla="*/ 1 w 776"/>
                      <a:gd name="T29" fmla="*/ 6 h 2368"/>
                      <a:gd name="T30" fmla="*/ 1 w 776"/>
                      <a:gd name="T31" fmla="*/ 6 h 2368"/>
                      <a:gd name="T32" fmla="*/ 1 w 776"/>
                      <a:gd name="T33" fmla="*/ 8 h 2368"/>
                      <a:gd name="T34" fmla="*/ 1 w 776"/>
                      <a:gd name="T35" fmla="*/ 8 h 2368"/>
                      <a:gd name="T36" fmla="*/ 1 w 776"/>
                      <a:gd name="T37" fmla="*/ 9 h 2368"/>
                      <a:gd name="T38" fmla="*/ 1 w 776"/>
                      <a:gd name="T39" fmla="*/ 10 h 2368"/>
                      <a:gd name="T40" fmla="*/ 1 w 776"/>
                      <a:gd name="T41" fmla="*/ 10 h 2368"/>
                      <a:gd name="T42" fmla="*/ 1 w 776"/>
                      <a:gd name="T43" fmla="*/ 11 h 2368"/>
                      <a:gd name="T44" fmla="*/ 1 w 776"/>
                      <a:gd name="T45" fmla="*/ 11 h 2368"/>
                      <a:gd name="T46" fmla="*/ 1 w 776"/>
                      <a:gd name="T47" fmla="*/ 1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25" name="Freeform 119">
                  <a:extLst>
                    <a:ext uri="{FF2B5EF4-FFF2-40B4-BE49-F238E27FC236}">
                      <a16:creationId xmlns:a16="http://schemas.microsoft.com/office/drawing/2014/main" xmlns="" id="{AAE854B5-49BB-4F68-B345-16A1AE76E2F0}"/>
                    </a:ext>
                  </a:extLst>
                </p:cNvPr>
                <p:cNvSpPr>
                  <a:spLocks/>
                </p:cNvSpPr>
                <p:nvPr/>
              </p:nvSpPr>
              <p:spPr bwMode="hidden">
                <a:xfrm rot="-1346631">
                  <a:off x="3280" y="1529"/>
                  <a:ext cx="444" cy="837"/>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nvGrpSpPr>
            <p:cNvPr id="7" name="Group 120">
              <a:extLst>
                <a:ext uri="{FF2B5EF4-FFF2-40B4-BE49-F238E27FC236}">
                  <a16:creationId xmlns:a16="http://schemas.microsoft.com/office/drawing/2014/main" xmlns="" id="{3728E606-E341-4873-9026-8C3D24E1837E}"/>
                </a:ext>
              </a:extLst>
            </p:cNvPr>
            <p:cNvGrpSpPr>
              <a:grpSpLocks/>
            </p:cNvGrpSpPr>
            <p:nvPr/>
          </p:nvGrpSpPr>
          <p:grpSpPr bwMode="auto">
            <a:xfrm>
              <a:off x="1476" y="453"/>
              <a:ext cx="4040" cy="2966"/>
              <a:chOff x="210" y="337"/>
              <a:chExt cx="5198" cy="3818"/>
            </a:xfrm>
          </p:grpSpPr>
          <p:sp>
            <p:nvSpPr>
              <p:cNvPr id="8" name="Freeform 121">
                <a:extLst>
                  <a:ext uri="{FF2B5EF4-FFF2-40B4-BE49-F238E27FC236}">
                    <a16:creationId xmlns:a16="http://schemas.microsoft.com/office/drawing/2014/main" xmlns="" id="{AAD27435-F82D-42A0-82FB-B20FAC2F53AE}"/>
                  </a:ext>
                </a:extLst>
              </p:cNvPr>
              <p:cNvSpPr>
                <a:spLocks/>
              </p:cNvSpPr>
              <p:nvPr/>
            </p:nvSpPr>
            <p:spPr bwMode="hidden">
              <a:xfrm flipH="1">
                <a:off x="1934" y="2382"/>
                <a:ext cx="485" cy="1479"/>
              </a:xfrm>
              <a:custGeom>
                <a:avLst/>
                <a:gdLst>
                  <a:gd name="T0" fmla="*/ 0 w 776"/>
                  <a:gd name="T1" fmla="*/ 1 h 2368"/>
                  <a:gd name="T2" fmla="*/ 1 w 776"/>
                  <a:gd name="T3" fmla="*/ 1 h 2368"/>
                  <a:gd name="T4" fmla="*/ 1 w 776"/>
                  <a:gd name="T5" fmla="*/ 1 h 2368"/>
                  <a:gd name="T6" fmla="*/ 1 w 776"/>
                  <a:gd name="T7" fmla="*/ 1 h 2368"/>
                  <a:gd name="T8" fmla="*/ 1 w 776"/>
                  <a:gd name="T9" fmla="*/ 1 h 2368"/>
                  <a:gd name="T10" fmla="*/ 2 w 776"/>
                  <a:gd name="T11" fmla="*/ 1 h 2368"/>
                  <a:gd name="T12" fmla="*/ 1 w 776"/>
                  <a:gd name="T13" fmla="*/ 1 h 2368"/>
                  <a:gd name="T14" fmla="*/ 2 w 776"/>
                  <a:gd name="T15" fmla="*/ 1 h 2368"/>
                  <a:gd name="T16" fmla="*/ 2 w 776"/>
                  <a:gd name="T17" fmla="*/ 2 h 2368"/>
                  <a:gd name="T18" fmla="*/ 2 w 776"/>
                  <a:gd name="T19" fmla="*/ 2 h 2368"/>
                  <a:gd name="T20" fmla="*/ 2 w 776"/>
                  <a:gd name="T21" fmla="*/ 2 h 2368"/>
                  <a:gd name="T22" fmla="*/ 2 w 776"/>
                  <a:gd name="T23" fmla="*/ 2 h 2368"/>
                  <a:gd name="T24" fmla="*/ 2 w 776"/>
                  <a:gd name="T25" fmla="*/ 3 h 2368"/>
                  <a:gd name="T26" fmla="*/ 3 w 776"/>
                  <a:gd name="T27" fmla="*/ 4 h 2368"/>
                  <a:gd name="T28" fmla="*/ 3 w 776"/>
                  <a:gd name="T29" fmla="*/ 4 h 2368"/>
                  <a:gd name="T30" fmla="*/ 3 w 776"/>
                  <a:gd name="T31" fmla="*/ 4 h 2368"/>
                  <a:gd name="T32" fmla="*/ 3 w 776"/>
                  <a:gd name="T33" fmla="*/ 5 h 2368"/>
                  <a:gd name="T34" fmla="*/ 3 w 776"/>
                  <a:gd name="T35" fmla="*/ 6 h 2368"/>
                  <a:gd name="T36" fmla="*/ 3 w 776"/>
                  <a:gd name="T37" fmla="*/ 6 h 2368"/>
                  <a:gd name="T38" fmla="*/ 3 w 776"/>
                  <a:gd name="T39" fmla="*/ 6 h 2368"/>
                  <a:gd name="T40" fmla="*/ 3 w 776"/>
                  <a:gd name="T41" fmla="*/ 7 h 2368"/>
                  <a:gd name="T42" fmla="*/ 3 w 776"/>
                  <a:gd name="T43" fmla="*/ 7 h 2368"/>
                  <a:gd name="T44" fmla="*/ 3 w 776"/>
                  <a:gd name="T45" fmla="*/ 7 h 2368"/>
                  <a:gd name="T46" fmla="*/ 3 w 776"/>
                  <a:gd name="T47" fmla="*/ 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9" name="Arc 122">
                <a:extLst>
                  <a:ext uri="{FF2B5EF4-FFF2-40B4-BE49-F238E27FC236}">
                    <a16:creationId xmlns:a16="http://schemas.microsoft.com/office/drawing/2014/main" xmlns="" id="{642A439A-325C-4953-AE52-DB5E209E2450}"/>
                  </a:ext>
                </a:extLst>
              </p:cNvPr>
              <p:cNvSpPr>
                <a:spLocks/>
              </p:cNvSpPr>
              <p:nvPr/>
            </p:nvSpPr>
            <p:spPr bwMode="hidden">
              <a:xfrm flipH="1">
                <a:off x="1054" y="1851"/>
                <a:ext cx="2122" cy="2304"/>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 name="Arc 123">
                <a:extLst>
                  <a:ext uri="{FF2B5EF4-FFF2-40B4-BE49-F238E27FC236}">
                    <a16:creationId xmlns:a16="http://schemas.microsoft.com/office/drawing/2014/main" xmlns="" id="{72B3411C-EFD2-454F-8AD5-FA13433DEA8E}"/>
                  </a:ext>
                </a:extLst>
              </p:cNvPr>
              <p:cNvSpPr>
                <a:spLocks/>
              </p:cNvSpPr>
              <p:nvPr/>
            </p:nvSpPr>
            <p:spPr bwMode="hidden">
              <a:xfrm flipH="1">
                <a:off x="1266" y="1480"/>
                <a:ext cx="1244" cy="2379"/>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 name="Arc 124">
                <a:extLst>
                  <a:ext uri="{FF2B5EF4-FFF2-40B4-BE49-F238E27FC236}">
                    <a16:creationId xmlns:a16="http://schemas.microsoft.com/office/drawing/2014/main" xmlns="" id="{9A4FC5A0-6711-4ABC-9A77-75E686302C77}"/>
                  </a:ext>
                </a:extLst>
              </p:cNvPr>
              <p:cNvSpPr>
                <a:spLocks/>
              </p:cNvSpPr>
              <p:nvPr/>
            </p:nvSpPr>
            <p:spPr bwMode="hidden">
              <a:xfrm flipH="1">
                <a:off x="210" y="1169"/>
                <a:ext cx="2376" cy="2379"/>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 name="Arc 125">
                <a:extLst>
                  <a:ext uri="{FF2B5EF4-FFF2-40B4-BE49-F238E27FC236}">
                    <a16:creationId xmlns:a16="http://schemas.microsoft.com/office/drawing/2014/main" xmlns="" id="{E3B17F1A-62A9-4A8F-85D2-78B19785C86D}"/>
                  </a:ext>
                </a:extLst>
              </p:cNvPr>
              <p:cNvSpPr>
                <a:spLocks/>
              </p:cNvSpPr>
              <p:nvPr/>
            </p:nvSpPr>
            <p:spPr bwMode="hidden">
              <a:xfrm>
                <a:off x="2840" y="1503"/>
                <a:ext cx="381" cy="237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 name="Arc 126">
                <a:extLst>
                  <a:ext uri="{FF2B5EF4-FFF2-40B4-BE49-F238E27FC236}">
                    <a16:creationId xmlns:a16="http://schemas.microsoft.com/office/drawing/2014/main" xmlns="" id="{69D033BE-4EF6-44D4-8B5E-607D74DD46AC}"/>
                  </a:ext>
                </a:extLst>
              </p:cNvPr>
              <p:cNvSpPr>
                <a:spLocks/>
              </p:cNvSpPr>
              <p:nvPr/>
            </p:nvSpPr>
            <p:spPr bwMode="hidden">
              <a:xfrm>
                <a:off x="2940" y="1492"/>
                <a:ext cx="1004" cy="237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4" name="Freeform 127">
                <a:extLst>
                  <a:ext uri="{FF2B5EF4-FFF2-40B4-BE49-F238E27FC236}">
                    <a16:creationId xmlns:a16="http://schemas.microsoft.com/office/drawing/2014/main" xmlns="" id="{CC6FB58D-DC40-46DE-B4A0-1542DF496A85}"/>
                  </a:ext>
                </a:extLst>
              </p:cNvPr>
              <p:cNvSpPr>
                <a:spLocks/>
              </p:cNvSpPr>
              <p:nvPr/>
            </p:nvSpPr>
            <p:spPr bwMode="hidden">
              <a:xfrm>
                <a:off x="3300" y="2635"/>
                <a:ext cx="485" cy="1479"/>
              </a:xfrm>
              <a:custGeom>
                <a:avLst/>
                <a:gdLst>
                  <a:gd name="T0" fmla="*/ 0 w 776"/>
                  <a:gd name="T1" fmla="*/ 1 h 2368"/>
                  <a:gd name="T2" fmla="*/ 1 w 776"/>
                  <a:gd name="T3" fmla="*/ 1 h 2368"/>
                  <a:gd name="T4" fmla="*/ 1 w 776"/>
                  <a:gd name="T5" fmla="*/ 1 h 2368"/>
                  <a:gd name="T6" fmla="*/ 1 w 776"/>
                  <a:gd name="T7" fmla="*/ 1 h 2368"/>
                  <a:gd name="T8" fmla="*/ 1 w 776"/>
                  <a:gd name="T9" fmla="*/ 1 h 2368"/>
                  <a:gd name="T10" fmla="*/ 2 w 776"/>
                  <a:gd name="T11" fmla="*/ 1 h 2368"/>
                  <a:gd name="T12" fmla="*/ 1 w 776"/>
                  <a:gd name="T13" fmla="*/ 1 h 2368"/>
                  <a:gd name="T14" fmla="*/ 2 w 776"/>
                  <a:gd name="T15" fmla="*/ 1 h 2368"/>
                  <a:gd name="T16" fmla="*/ 2 w 776"/>
                  <a:gd name="T17" fmla="*/ 2 h 2368"/>
                  <a:gd name="T18" fmla="*/ 2 w 776"/>
                  <a:gd name="T19" fmla="*/ 2 h 2368"/>
                  <a:gd name="T20" fmla="*/ 2 w 776"/>
                  <a:gd name="T21" fmla="*/ 2 h 2368"/>
                  <a:gd name="T22" fmla="*/ 2 w 776"/>
                  <a:gd name="T23" fmla="*/ 2 h 2368"/>
                  <a:gd name="T24" fmla="*/ 2 w 776"/>
                  <a:gd name="T25" fmla="*/ 3 h 2368"/>
                  <a:gd name="T26" fmla="*/ 3 w 776"/>
                  <a:gd name="T27" fmla="*/ 4 h 2368"/>
                  <a:gd name="T28" fmla="*/ 3 w 776"/>
                  <a:gd name="T29" fmla="*/ 4 h 2368"/>
                  <a:gd name="T30" fmla="*/ 3 w 776"/>
                  <a:gd name="T31" fmla="*/ 4 h 2368"/>
                  <a:gd name="T32" fmla="*/ 3 w 776"/>
                  <a:gd name="T33" fmla="*/ 5 h 2368"/>
                  <a:gd name="T34" fmla="*/ 3 w 776"/>
                  <a:gd name="T35" fmla="*/ 6 h 2368"/>
                  <a:gd name="T36" fmla="*/ 3 w 776"/>
                  <a:gd name="T37" fmla="*/ 6 h 2368"/>
                  <a:gd name="T38" fmla="*/ 3 w 776"/>
                  <a:gd name="T39" fmla="*/ 6 h 2368"/>
                  <a:gd name="T40" fmla="*/ 3 w 776"/>
                  <a:gd name="T41" fmla="*/ 7 h 2368"/>
                  <a:gd name="T42" fmla="*/ 3 w 776"/>
                  <a:gd name="T43" fmla="*/ 7 h 2368"/>
                  <a:gd name="T44" fmla="*/ 3 w 776"/>
                  <a:gd name="T45" fmla="*/ 7 h 2368"/>
                  <a:gd name="T46" fmla="*/ 3 w 776"/>
                  <a:gd name="T47" fmla="*/ 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5" name="Freeform 128">
                <a:extLst>
                  <a:ext uri="{FF2B5EF4-FFF2-40B4-BE49-F238E27FC236}">
                    <a16:creationId xmlns:a16="http://schemas.microsoft.com/office/drawing/2014/main" xmlns="" id="{640944C4-D4F2-4CC2-846B-B5FC98F6A5A8}"/>
                  </a:ext>
                </a:extLst>
              </p:cNvPr>
              <p:cNvSpPr>
                <a:spLocks/>
              </p:cNvSpPr>
              <p:nvPr/>
            </p:nvSpPr>
            <p:spPr bwMode="hidden">
              <a:xfrm rot="19660755" flipV="1">
                <a:off x="2547" y="2149"/>
                <a:ext cx="441" cy="83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 name="Freeform 129">
                <a:extLst>
                  <a:ext uri="{FF2B5EF4-FFF2-40B4-BE49-F238E27FC236}">
                    <a16:creationId xmlns:a16="http://schemas.microsoft.com/office/drawing/2014/main" xmlns="" id="{E86047AB-18FD-4D6E-AF7C-ABAFF53463B5}"/>
                  </a:ext>
                </a:extLst>
              </p:cNvPr>
              <p:cNvSpPr>
                <a:spLocks/>
              </p:cNvSpPr>
              <p:nvPr/>
            </p:nvSpPr>
            <p:spPr bwMode="hidden">
              <a:xfrm flipH="1">
                <a:off x="489" y="2503"/>
                <a:ext cx="1085" cy="1524"/>
              </a:xfrm>
              <a:custGeom>
                <a:avLst/>
                <a:gdLst>
                  <a:gd name="T0" fmla="*/ 0 w 776"/>
                  <a:gd name="T1" fmla="*/ 1 h 2368"/>
                  <a:gd name="T2" fmla="*/ 13428 w 776"/>
                  <a:gd name="T3" fmla="*/ 1 h 2368"/>
                  <a:gd name="T4" fmla="*/ 5327 w 776"/>
                  <a:gd name="T5" fmla="*/ 1 h 2368"/>
                  <a:gd name="T6" fmla="*/ 18775 w 776"/>
                  <a:gd name="T7" fmla="*/ 1 h 2368"/>
                  <a:gd name="T8" fmla="*/ 10709 w 776"/>
                  <a:gd name="T9" fmla="*/ 2 h 2368"/>
                  <a:gd name="T10" fmla="*/ 21444 w 776"/>
                  <a:gd name="T11" fmla="*/ 2 h 2368"/>
                  <a:gd name="T12" fmla="*/ 16064 w 776"/>
                  <a:gd name="T13" fmla="*/ 3 h 2368"/>
                  <a:gd name="T14" fmla="*/ 26787 w 776"/>
                  <a:gd name="T15" fmla="*/ 3 h 2368"/>
                  <a:gd name="T16" fmla="*/ 21444 w 776"/>
                  <a:gd name="T17" fmla="*/ 3 h 2368"/>
                  <a:gd name="T18" fmla="*/ 29482 w 776"/>
                  <a:gd name="T19" fmla="*/ 3 h 2368"/>
                  <a:gd name="T20" fmla="*/ 26787 w 776"/>
                  <a:gd name="T21" fmla="*/ 4 h 2368"/>
                  <a:gd name="T22" fmla="*/ 32142 w 776"/>
                  <a:gd name="T23" fmla="*/ 4 h 2368"/>
                  <a:gd name="T24" fmla="*/ 32142 w 776"/>
                  <a:gd name="T25" fmla="*/ 5 h 2368"/>
                  <a:gd name="T26" fmla="*/ 37509 w 776"/>
                  <a:gd name="T27" fmla="*/ 6 h 2368"/>
                  <a:gd name="T28" fmla="*/ 34809 w 776"/>
                  <a:gd name="T29" fmla="*/ 6 h 2368"/>
                  <a:gd name="T30" fmla="*/ 40208 w 776"/>
                  <a:gd name="T31" fmla="*/ 6 h 2368"/>
                  <a:gd name="T32" fmla="*/ 37509 w 776"/>
                  <a:gd name="T33" fmla="*/ 8 h 2368"/>
                  <a:gd name="T34" fmla="*/ 40208 w 776"/>
                  <a:gd name="T35" fmla="*/ 8 h 2368"/>
                  <a:gd name="T36" fmla="*/ 37509 w 776"/>
                  <a:gd name="T37" fmla="*/ 9 h 2368"/>
                  <a:gd name="T38" fmla="*/ 42890 w 776"/>
                  <a:gd name="T39" fmla="*/ 10 h 2368"/>
                  <a:gd name="T40" fmla="*/ 40208 w 776"/>
                  <a:gd name="T41" fmla="*/ 10 h 2368"/>
                  <a:gd name="T42" fmla="*/ 42890 w 776"/>
                  <a:gd name="T43" fmla="*/ 11 h 2368"/>
                  <a:gd name="T44" fmla="*/ 40208 w 776"/>
                  <a:gd name="T45" fmla="*/ 11 h 2368"/>
                  <a:gd name="T46" fmla="*/ 42890 w 776"/>
                  <a:gd name="T47" fmla="*/ 1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 name="Freeform 130">
                <a:extLst>
                  <a:ext uri="{FF2B5EF4-FFF2-40B4-BE49-F238E27FC236}">
                    <a16:creationId xmlns:a16="http://schemas.microsoft.com/office/drawing/2014/main" xmlns="" id="{87812D48-A900-4853-B904-9FFC1487A71D}"/>
                  </a:ext>
                </a:extLst>
              </p:cNvPr>
              <p:cNvSpPr>
                <a:spLocks/>
              </p:cNvSpPr>
              <p:nvPr/>
            </p:nvSpPr>
            <p:spPr bwMode="hidden">
              <a:xfrm flipH="1">
                <a:off x="1000" y="893"/>
                <a:ext cx="696" cy="1524"/>
              </a:xfrm>
              <a:custGeom>
                <a:avLst/>
                <a:gdLst>
                  <a:gd name="T0" fmla="*/ 0 w 776"/>
                  <a:gd name="T1" fmla="*/ 1 h 2368"/>
                  <a:gd name="T2" fmla="*/ 65 w 776"/>
                  <a:gd name="T3" fmla="*/ 1 h 2368"/>
                  <a:gd name="T4" fmla="*/ 26 w 776"/>
                  <a:gd name="T5" fmla="*/ 1 h 2368"/>
                  <a:gd name="T6" fmla="*/ 91 w 776"/>
                  <a:gd name="T7" fmla="*/ 1 h 2368"/>
                  <a:gd name="T8" fmla="*/ 52 w 776"/>
                  <a:gd name="T9" fmla="*/ 2 h 2368"/>
                  <a:gd name="T10" fmla="*/ 104 w 776"/>
                  <a:gd name="T11" fmla="*/ 2 h 2368"/>
                  <a:gd name="T12" fmla="*/ 79 w 776"/>
                  <a:gd name="T13" fmla="*/ 3 h 2368"/>
                  <a:gd name="T14" fmla="*/ 129 w 776"/>
                  <a:gd name="T15" fmla="*/ 3 h 2368"/>
                  <a:gd name="T16" fmla="*/ 104 w 776"/>
                  <a:gd name="T17" fmla="*/ 3 h 2368"/>
                  <a:gd name="T18" fmla="*/ 144 w 776"/>
                  <a:gd name="T19" fmla="*/ 3 h 2368"/>
                  <a:gd name="T20" fmla="*/ 129 w 776"/>
                  <a:gd name="T21" fmla="*/ 4 h 2368"/>
                  <a:gd name="T22" fmla="*/ 156 w 776"/>
                  <a:gd name="T23" fmla="*/ 4 h 2368"/>
                  <a:gd name="T24" fmla="*/ 156 w 776"/>
                  <a:gd name="T25" fmla="*/ 5 h 2368"/>
                  <a:gd name="T26" fmla="*/ 183 w 776"/>
                  <a:gd name="T27" fmla="*/ 6 h 2368"/>
                  <a:gd name="T28" fmla="*/ 169 w 776"/>
                  <a:gd name="T29" fmla="*/ 6 h 2368"/>
                  <a:gd name="T30" fmla="*/ 194 w 776"/>
                  <a:gd name="T31" fmla="*/ 6 h 2368"/>
                  <a:gd name="T32" fmla="*/ 183 w 776"/>
                  <a:gd name="T33" fmla="*/ 8 h 2368"/>
                  <a:gd name="T34" fmla="*/ 194 w 776"/>
                  <a:gd name="T35" fmla="*/ 8 h 2368"/>
                  <a:gd name="T36" fmla="*/ 183 w 776"/>
                  <a:gd name="T37" fmla="*/ 9 h 2368"/>
                  <a:gd name="T38" fmla="*/ 208 w 776"/>
                  <a:gd name="T39" fmla="*/ 10 h 2368"/>
                  <a:gd name="T40" fmla="*/ 194 w 776"/>
                  <a:gd name="T41" fmla="*/ 10 h 2368"/>
                  <a:gd name="T42" fmla="*/ 208 w 776"/>
                  <a:gd name="T43" fmla="*/ 11 h 2368"/>
                  <a:gd name="T44" fmla="*/ 194 w 776"/>
                  <a:gd name="T45" fmla="*/ 11 h 2368"/>
                  <a:gd name="T46" fmla="*/ 208 w 776"/>
                  <a:gd name="T47" fmla="*/ 1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8" name="Freeform 131">
                <a:extLst>
                  <a:ext uri="{FF2B5EF4-FFF2-40B4-BE49-F238E27FC236}">
                    <a16:creationId xmlns:a16="http://schemas.microsoft.com/office/drawing/2014/main" xmlns="" id="{68CB7A9F-7CAF-42C0-B273-37B0ADB26D20}"/>
                  </a:ext>
                </a:extLst>
              </p:cNvPr>
              <p:cNvSpPr>
                <a:spLocks/>
              </p:cNvSpPr>
              <p:nvPr/>
            </p:nvSpPr>
            <p:spPr bwMode="hidden">
              <a:xfrm>
                <a:off x="4401" y="2279"/>
                <a:ext cx="1007" cy="1600"/>
              </a:xfrm>
              <a:custGeom>
                <a:avLst/>
                <a:gdLst>
                  <a:gd name="T0" fmla="*/ 0 w 776"/>
                  <a:gd name="T1" fmla="*/ 1 h 2368"/>
                  <a:gd name="T2" fmla="*/ 5468 w 776"/>
                  <a:gd name="T3" fmla="*/ 1 h 2368"/>
                  <a:gd name="T4" fmla="*/ 2193 w 776"/>
                  <a:gd name="T5" fmla="*/ 1 h 2368"/>
                  <a:gd name="T6" fmla="*/ 7652 w 776"/>
                  <a:gd name="T7" fmla="*/ 1 h 2368"/>
                  <a:gd name="T8" fmla="*/ 4374 w 776"/>
                  <a:gd name="T9" fmla="*/ 3 h 2368"/>
                  <a:gd name="T10" fmla="*/ 8744 w 776"/>
                  <a:gd name="T11" fmla="*/ 3 h 2368"/>
                  <a:gd name="T12" fmla="*/ 6562 w 776"/>
                  <a:gd name="T13" fmla="*/ 4 h 2368"/>
                  <a:gd name="T14" fmla="*/ 10945 w 776"/>
                  <a:gd name="T15" fmla="*/ 5 h 2368"/>
                  <a:gd name="T16" fmla="*/ 8744 w 776"/>
                  <a:gd name="T17" fmla="*/ 5 h 2368"/>
                  <a:gd name="T18" fmla="*/ 12049 w 776"/>
                  <a:gd name="T19" fmla="*/ 6 h 2368"/>
                  <a:gd name="T20" fmla="*/ 10945 w 776"/>
                  <a:gd name="T21" fmla="*/ 7 h 2368"/>
                  <a:gd name="T22" fmla="*/ 13118 w 776"/>
                  <a:gd name="T23" fmla="*/ 7 h 2368"/>
                  <a:gd name="T24" fmla="*/ 13118 w 776"/>
                  <a:gd name="T25" fmla="*/ 8 h 2368"/>
                  <a:gd name="T26" fmla="*/ 15326 w 776"/>
                  <a:gd name="T27" fmla="*/ 10 h 2368"/>
                  <a:gd name="T28" fmla="*/ 14233 w 776"/>
                  <a:gd name="T29" fmla="*/ 11 h 2368"/>
                  <a:gd name="T30" fmla="*/ 16416 w 776"/>
                  <a:gd name="T31" fmla="*/ 12 h 2368"/>
                  <a:gd name="T32" fmla="*/ 15326 w 776"/>
                  <a:gd name="T33" fmla="*/ 14 h 2368"/>
                  <a:gd name="T34" fmla="*/ 16416 w 776"/>
                  <a:gd name="T35" fmla="*/ 15 h 2368"/>
                  <a:gd name="T36" fmla="*/ 15326 w 776"/>
                  <a:gd name="T37" fmla="*/ 16 h 2368"/>
                  <a:gd name="T38" fmla="*/ 17525 w 776"/>
                  <a:gd name="T39" fmla="*/ 16 h 2368"/>
                  <a:gd name="T40" fmla="*/ 16416 w 776"/>
                  <a:gd name="T41" fmla="*/ 18 h 2368"/>
                  <a:gd name="T42" fmla="*/ 17525 w 776"/>
                  <a:gd name="T43" fmla="*/ 20 h 2368"/>
                  <a:gd name="T44" fmla="*/ 16416 w 776"/>
                  <a:gd name="T45" fmla="*/ 20 h 2368"/>
                  <a:gd name="T46" fmla="*/ 17525 w 776"/>
                  <a:gd name="T47" fmla="*/ 2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 name="Freeform 132">
                <a:extLst>
                  <a:ext uri="{FF2B5EF4-FFF2-40B4-BE49-F238E27FC236}">
                    <a16:creationId xmlns:a16="http://schemas.microsoft.com/office/drawing/2014/main" xmlns="" id="{81D5DD2F-17E8-4336-8F91-8B5EC6C20F9E}"/>
                  </a:ext>
                </a:extLst>
              </p:cNvPr>
              <p:cNvSpPr>
                <a:spLocks/>
              </p:cNvSpPr>
              <p:nvPr/>
            </p:nvSpPr>
            <p:spPr bwMode="hidden">
              <a:xfrm>
                <a:off x="3878" y="1470"/>
                <a:ext cx="1518" cy="1067"/>
              </a:xfrm>
              <a:custGeom>
                <a:avLst/>
                <a:gdLst>
                  <a:gd name="T0" fmla="*/ 0 w 776"/>
                  <a:gd name="T1" fmla="*/ 0 h 2368"/>
                  <a:gd name="T2" fmla="*/ 752390 w 776"/>
                  <a:gd name="T3" fmla="*/ 0 h 2368"/>
                  <a:gd name="T4" fmla="*/ 301859 w 776"/>
                  <a:gd name="T5" fmla="*/ 0 h 2368"/>
                  <a:gd name="T6" fmla="*/ 1054570 w 776"/>
                  <a:gd name="T7" fmla="*/ 0 h 2368"/>
                  <a:gd name="T8" fmla="*/ 604123 w 776"/>
                  <a:gd name="T9" fmla="*/ 0 h 2368"/>
                  <a:gd name="T10" fmla="*/ 1205529 w 776"/>
                  <a:gd name="T11" fmla="*/ 0 h 2368"/>
                  <a:gd name="T12" fmla="*/ 903548 w 776"/>
                  <a:gd name="T13" fmla="*/ 0 h 2368"/>
                  <a:gd name="T14" fmla="*/ 1507620 w 776"/>
                  <a:gd name="T15" fmla="*/ 0 h 2368"/>
                  <a:gd name="T16" fmla="*/ 1205529 w 776"/>
                  <a:gd name="T17" fmla="*/ 0 h 2368"/>
                  <a:gd name="T18" fmla="*/ 1658127 w 776"/>
                  <a:gd name="T19" fmla="*/ 0 h 2368"/>
                  <a:gd name="T20" fmla="*/ 1507620 w 776"/>
                  <a:gd name="T21" fmla="*/ 0 h 2368"/>
                  <a:gd name="T22" fmla="*/ 1809080 w 776"/>
                  <a:gd name="T23" fmla="*/ 0 h 2368"/>
                  <a:gd name="T24" fmla="*/ 1809080 w 776"/>
                  <a:gd name="T25" fmla="*/ 0 h 2368"/>
                  <a:gd name="T26" fmla="*/ 2110396 w 776"/>
                  <a:gd name="T27" fmla="*/ 0 h 2368"/>
                  <a:gd name="T28" fmla="*/ 1960039 w 776"/>
                  <a:gd name="T29" fmla="*/ 0 h 2368"/>
                  <a:gd name="T30" fmla="*/ 2259613 w 776"/>
                  <a:gd name="T31" fmla="*/ 0 h 2368"/>
                  <a:gd name="T32" fmla="*/ 2110396 w 776"/>
                  <a:gd name="T33" fmla="*/ 0 h 2368"/>
                  <a:gd name="T34" fmla="*/ 2259613 w 776"/>
                  <a:gd name="T35" fmla="*/ 0 h 2368"/>
                  <a:gd name="T36" fmla="*/ 2110396 w 776"/>
                  <a:gd name="T37" fmla="*/ 0 h 2368"/>
                  <a:gd name="T38" fmla="*/ 2410510 w 776"/>
                  <a:gd name="T39" fmla="*/ 0 h 2368"/>
                  <a:gd name="T40" fmla="*/ 2259613 w 776"/>
                  <a:gd name="T41" fmla="*/ 0 h 2368"/>
                  <a:gd name="T42" fmla="*/ 2410510 w 776"/>
                  <a:gd name="T43" fmla="*/ 0 h 2368"/>
                  <a:gd name="T44" fmla="*/ 2259613 w 776"/>
                  <a:gd name="T45" fmla="*/ 0 h 2368"/>
                  <a:gd name="T46" fmla="*/ 241051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 name="Freeform 133">
                <a:extLst>
                  <a:ext uri="{FF2B5EF4-FFF2-40B4-BE49-F238E27FC236}">
                    <a16:creationId xmlns:a16="http://schemas.microsoft.com/office/drawing/2014/main" xmlns="" id="{26C888F8-9097-47A4-B5B4-E7BEDE1F45FC}"/>
                  </a:ext>
                </a:extLst>
              </p:cNvPr>
              <p:cNvSpPr>
                <a:spLocks/>
              </p:cNvSpPr>
              <p:nvPr/>
            </p:nvSpPr>
            <p:spPr bwMode="hidden">
              <a:xfrm>
                <a:off x="3934" y="337"/>
                <a:ext cx="664" cy="1434"/>
              </a:xfrm>
              <a:custGeom>
                <a:avLst/>
                <a:gdLst>
                  <a:gd name="T0" fmla="*/ 0 w 776"/>
                  <a:gd name="T1" fmla="*/ 1 h 2368"/>
                  <a:gd name="T2" fmla="*/ 37 w 776"/>
                  <a:gd name="T3" fmla="*/ 1 h 2368"/>
                  <a:gd name="T4" fmla="*/ 15 w 776"/>
                  <a:gd name="T5" fmla="*/ 1 h 2368"/>
                  <a:gd name="T6" fmla="*/ 52 w 776"/>
                  <a:gd name="T7" fmla="*/ 1 h 2368"/>
                  <a:gd name="T8" fmla="*/ 29 w 776"/>
                  <a:gd name="T9" fmla="*/ 1 h 2368"/>
                  <a:gd name="T10" fmla="*/ 58 w 776"/>
                  <a:gd name="T11" fmla="*/ 1 h 2368"/>
                  <a:gd name="T12" fmla="*/ 44 w 776"/>
                  <a:gd name="T13" fmla="*/ 1 h 2368"/>
                  <a:gd name="T14" fmla="*/ 74 w 776"/>
                  <a:gd name="T15" fmla="*/ 1 h 2368"/>
                  <a:gd name="T16" fmla="*/ 58 w 776"/>
                  <a:gd name="T17" fmla="*/ 1 h 2368"/>
                  <a:gd name="T18" fmla="*/ 80 w 776"/>
                  <a:gd name="T19" fmla="*/ 1 h 2368"/>
                  <a:gd name="T20" fmla="*/ 74 w 776"/>
                  <a:gd name="T21" fmla="*/ 2 h 2368"/>
                  <a:gd name="T22" fmla="*/ 89 w 776"/>
                  <a:gd name="T23" fmla="*/ 2 h 2368"/>
                  <a:gd name="T24" fmla="*/ 89 w 776"/>
                  <a:gd name="T25" fmla="*/ 2 h 2368"/>
                  <a:gd name="T26" fmla="*/ 104 w 776"/>
                  <a:gd name="T27" fmla="*/ 2 h 2368"/>
                  <a:gd name="T28" fmla="*/ 97 w 776"/>
                  <a:gd name="T29" fmla="*/ 3 h 2368"/>
                  <a:gd name="T30" fmla="*/ 110 w 776"/>
                  <a:gd name="T31" fmla="*/ 3 h 2368"/>
                  <a:gd name="T32" fmla="*/ 104 w 776"/>
                  <a:gd name="T33" fmla="*/ 4 h 2368"/>
                  <a:gd name="T34" fmla="*/ 110 w 776"/>
                  <a:gd name="T35" fmla="*/ 4 h 2368"/>
                  <a:gd name="T36" fmla="*/ 104 w 776"/>
                  <a:gd name="T37" fmla="*/ 4 h 2368"/>
                  <a:gd name="T38" fmla="*/ 119 w 776"/>
                  <a:gd name="T39" fmla="*/ 4 h 2368"/>
                  <a:gd name="T40" fmla="*/ 110 w 776"/>
                  <a:gd name="T41" fmla="*/ 5 h 2368"/>
                  <a:gd name="T42" fmla="*/ 119 w 776"/>
                  <a:gd name="T43" fmla="*/ 5 h 2368"/>
                  <a:gd name="T44" fmla="*/ 110 w 776"/>
                  <a:gd name="T45" fmla="*/ 5 h 2368"/>
                  <a:gd name="T46" fmla="*/ 119 w 776"/>
                  <a:gd name="T47" fmla="*/ 6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1" name="Freeform 134">
                <a:extLst>
                  <a:ext uri="{FF2B5EF4-FFF2-40B4-BE49-F238E27FC236}">
                    <a16:creationId xmlns:a16="http://schemas.microsoft.com/office/drawing/2014/main" xmlns="" id="{EC38BD31-0C3B-40D5-B23F-587B4482B38D}"/>
                  </a:ext>
                </a:extLst>
              </p:cNvPr>
              <p:cNvSpPr>
                <a:spLocks/>
              </p:cNvSpPr>
              <p:nvPr/>
            </p:nvSpPr>
            <p:spPr bwMode="hidden">
              <a:xfrm rot="1346631" flipH="1">
                <a:off x="1702" y="1506"/>
                <a:ext cx="440" cy="837"/>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20615" name="Rectangle 135"/>
          <p:cNvSpPr>
            <a:spLocks noGrp="1" noChangeArrowheads="1"/>
          </p:cNvSpPr>
          <p:nvPr>
            <p:ph type="ctrTitle" sz="quarter"/>
          </p:nvPr>
        </p:nvSpPr>
        <p:spPr>
          <a:xfrm>
            <a:off x="914400" y="1827214"/>
            <a:ext cx="10363200" cy="1627187"/>
          </a:xfrm>
        </p:spPr>
        <p:txBody>
          <a:bodyPr/>
          <a:lstStyle>
            <a:lvl1pPr>
              <a:defRPr/>
            </a:lvl1pPr>
          </a:lstStyle>
          <a:p>
            <a:pPr lvl="0"/>
            <a:r>
              <a:rPr lang="en-US" noProof="0"/>
              <a:t>Click to edit Master title style</a:t>
            </a:r>
          </a:p>
        </p:txBody>
      </p:sp>
      <p:sp>
        <p:nvSpPr>
          <p:cNvPr id="20616" name="Rectangle 136"/>
          <p:cNvSpPr>
            <a:spLocks noGrp="1" noChangeArrowheads="1"/>
          </p:cNvSpPr>
          <p:nvPr>
            <p:ph type="subTitle" sz="quarter"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
        <p:nvSpPr>
          <p:cNvPr id="137" name="Rectangle 137">
            <a:extLst>
              <a:ext uri="{FF2B5EF4-FFF2-40B4-BE49-F238E27FC236}">
                <a16:creationId xmlns:a16="http://schemas.microsoft.com/office/drawing/2014/main" xmlns="" id="{0E4842B3-D01D-4407-9AD1-33F86511FB37}"/>
              </a:ext>
            </a:extLst>
          </p:cNvPr>
          <p:cNvSpPr>
            <a:spLocks noGrp="1" noChangeArrowheads="1"/>
          </p:cNvSpPr>
          <p:nvPr>
            <p:ph type="dt" sz="quarter" idx="10"/>
          </p:nvPr>
        </p:nvSpPr>
        <p:spPr/>
        <p:txBody>
          <a:bodyPr/>
          <a:lstStyle>
            <a:lvl1pPr fontAlgn="base">
              <a:spcBef>
                <a:spcPct val="0"/>
              </a:spcBef>
              <a:spcAft>
                <a:spcPct val="0"/>
              </a:spcAft>
              <a:defRPr/>
            </a:lvl1pPr>
          </a:lstStyle>
          <a:p>
            <a:pPr>
              <a:defRPr/>
            </a:pPr>
            <a:fld id="{BACAF7BD-5D37-478A-BF6C-DAFA857B9538}" type="datetimeFigureOut">
              <a:rPr lang="en-US"/>
              <a:pPr>
                <a:defRPr/>
              </a:pPr>
              <a:t>10/27/2022</a:t>
            </a:fld>
            <a:endParaRPr lang="en-US"/>
          </a:p>
        </p:txBody>
      </p:sp>
      <p:sp>
        <p:nvSpPr>
          <p:cNvPr id="138" name="Rectangle 138">
            <a:extLst>
              <a:ext uri="{FF2B5EF4-FFF2-40B4-BE49-F238E27FC236}">
                <a16:creationId xmlns:a16="http://schemas.microsoft.com/office/drawing/2014/main" xmlns="" id="{225E4CE1-674A-47AD-8604-7340A417E623}"/>
              </a:ext>
            </a:extLst>
          </p:cNvPr>
          <p:cNvSpPr>
            <a:spLocks noGrp="1" noChangeArrowheads="1"/>
          </p:cNvSpPr>
          <p:nvPr>
            <p:ph type="ftr" sz="quarter" idx="11"/>
          </p:nvPr>
        </p:nvSpPr>
        <p:spPr/>
        <p:txBody>
          <a:bodyPr/>
          <a:lstStyle>
            <a:lvl1pPr fontAlgn="base">
              <a:spcBef>
                <a:spcPct val="0"/>
              </a:spcBef>
              <a:spcAft>
                <a:spcPct val="0"/>
              </a:spcAft>
              <a:defRPr/>
            </a:lvl1pPr>
          </a:lstStyle>
          <a:p>
            <a:pPr>
              <a:defRPr/>
            </a:pPr>
            <a:endParaRPr lang="en-US"/>
          </a:p>
        </p:txBody>
      </p:sp>
      <p:sp>
        <p:nvSpPr>
          <p:cNvPr id="139" name="Rectangle 139">
            <a:extLst>
              <a:ext uri="{FF2B5EF4-FFF2-40B4-BE49-F238E27FC236}">
                <a16:creationId xmlns:a16="http://schemas.microsoft.com/office/drawing/2014/main" xmlns="" id="{9F4AFF20-4CA7-4C2F-AACE-E092AFAE3E64}"/>
              </a:ext>
            </a:extLst>
          </p:cNvPr>
          <p:cNvSpPr>
            <a:spLocks noGrp="1" noChangeArrowheads="1"/>
          </p:cNvSpPr>
          <p:nvPr>
            <p:ph type="sldNum" sz="quarter" idx="12"/>
          </p:nvPr>
        </p:nvSpPr>
        <p:spPr/>
        <p:txBody>
          <a:bodyPr/>
          <a:lstStyle>
            <a:lvl1pPr>
              <a:defRPr/>
            </a:lvl1pPr>
          </a:lstStyle>
          <a:p>
            <a:pPr>
              <a:defRPr/>
            </a:pPr>
            <a:fld id="{416FB6E2-55C1-4C62-B262-DBCD817B69EF}" type="slidenum">
              <a:rPr lang="en-US" altLang="en-US"/>
              <a:pPr>
                <a:defRPr/>
              </a:pPr>
              <a:t>‹#›</a:t>
            </a:fld>
            <a:endParaRPr lang="en-US" altLang="en-US"/>
          </a:p>
        </p:txBody>
      </p:sp>
    </p:spTree>
    <p:extLst>
      <p:ext uri="{BB962C8B-B14F-4D97-AF65-F5344CB8AC3E}">
        <p14:creationId xmlns:p14="http://schemas.microsoft.com/office/powerpoint/2010/main" val="3641395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39">
            <a:extLst>
              <a:ext uri="{FF2B5EF4-FFF2-40B4-BE49-F238E27FC236}">
                <a16:creationId xmlns:a16="http://schemas.microsoft.com/office/drawing/2014/main" xmlns="" id="{1A882186-1B99-41EA-84E9-8E0CFEC66370}"/>
              </a:ext>
            </a:extLst>
          </p:cNvPr>
          <p:cNvSpPr>
            <a:spLocks noGrp="1" noChangeArrowheads="1"/>
          </p:cNvSpPr>
          <p:nvPr>
            <p:ph type="dt" sz="half" idx="10"/>
          </p:nvPr>
        </p:nvSpPr>
        <p:spPr/>
        <p:txBody>
          <a:bodyPr/>
          <a:lstStyle>
            <a:lvl1pPr>
              <a:defRPr/>
            </a:lvl1pPr>
          </a:lstStyle>
          <a:p>
            <a:pPr>
              <a:defRPr/>
            </a:pPr>
            <a:endParaRPr lang="en-US"/>
          </a:p>
        </p:txBody>
      </p:sp>
      <p:sp>
        <p:nvSpPr>
          <p:cNvPr id="8" name="Rectangle 140">
            <a:extLst>
              <a:ext uri="{FF2B5EF4-FFF2-40B4-BE49-F238E27FC236}">
                <a16:creationId xmlns:a16="http://schemas.microsoft.com/office/drawing/2014/main" xmlns="" id="{136A1AA7-8264-460F-890C-A7A35BAB8480}"/>
              </a:ext>
            </a:extLst>
          </p:cNvPr>
          <p:cNvSpPr>
            <a:spLocks noGrp="1" noChangeArrowheads="1"/>
          </p:cNvSpPr>
          <p:nvPr>
            <p:ph type="ftr" sz="quarter" idx="11"/>
          </p:nvPr>
        </p:nvSpPr>
        <p:spPr/>
        <p:txBody>
          <a:bodyPr/>
          <a:lstStyle>
            <a:lvl1pPr>
              <a:defRPr/>
            </a:lvl1pPr>
          </a:lstStyle>
          <a:p>
            <a:pPr>
              <a:defRPr/>
            </a:pPr>
            <a:endParaRPr lang="en-US"/>
          </a:p>
        </p:txBody>
      </p:sp>
      <p:sp>
        <p:nvSpPr>
          <p:cNvPr id="9" name="Rectangle 141">
            <a:extLst>
              <a:ext uri="{FF2B5EF4-FFF2-40B4-BE49-F238E27FC236}">
                <a16:creationId xmlns:a16="http://schemas.microsoft.com/office/drawing/2014/main" xmlns="" id="{03F68D80-72A4-4652-A3DE-9A084A9DE768}"/>
              </a:ext>
            </a:extLst>
          </p:cNvPr>
          <p:cNvSpPr>
            <a:spLocks noGrp="1" noChangeArrowheads="1"/>
          </p:cNvSpPr>
          <p:nvPr>
            <p:ph type="sldNum" sz="quarter" idx="12"/>
          </p:nvPr>
        </p:nvSpPr>
        <p:spPr/>
        <p:txBody>
          <a:bodyPr/>
          <a:lstStyle>
            <a:lvl1pPr>
              <a:defRPr/>
            </a:lvl1pPr>
          </a:lstStyle>
          <a:p>
            <a:pPr>
              <a:defRPr/>
            </a:pPr>
            <a:fld id="{B8A96568-378C-4D0C-8DBD-B36184F80CC7}" type="slidenum">
              <a:rPr lang="en-US" altLang="en-US"/>
              <a:pPr>
                <a:defRPr/>
              </a:pPr>
              <a:t>‹#›</a:t>
            </a:fld>
            <a:endParaRPr lang="en-US" altLang="en-US"/>
          </a:p>
        </p:txBody>
      </p:sp>
    </p:spTree>
    <p:extLst>
      <p:ext uri="{BB962C8B-B14F-4D97-AF65-F5344CB8AC3E}">
        <p14:creationId xmlns:p14="http://schemas.microsoft.com/office/powerpoint/2010/main" val="122476591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9">
            <a:extLst>
              <a:ext uri="{FF2B5EF4-FFF2-40B4-BE49-F238E27FC236}">
                <a16:creationId xmlns:a16="http://schemas.microsoft.com/office/drawing/2014/main" xmlns="" id="{A71A6C00-D940-40E7-BAC7-5A3C0DCD79DD}"/>
              </a:ext>
            </a:extLst>
          </p:cNvPr>
          <p:cNvSpPr>
            <a:spLocks noGrp="1" noChangeArrowheads="1"/>
          </p:cNvSpPr>
          <p:nvPr>
            <p:ph type="dt" sz="half" idx="10"/>
          </p:nvPr>
        </p:nvSpPr>
        <p:spPr/>
        <p:txBody>
          <a:bodyPr/>
          <a:lstStyle>
            <a:lvl1pPr fontAlgn="base">
              <a:spcBef>
                <a:spcPct val="0"/>
              </a:spcBef>
              <a:spcAft>
                <a:spcPct val="0"/>
              </a:spcAft>
              <a:defRPr/>
            </a:lvl1pPr>
          </a:lstStyle>
          <a:p>
            <a:pPr>
              <a:defRPr/>
            </a:pPr>
            <a:fld id="{E66F0CF2-2AB5-47B9-9C50-EF2E21C995A5}" type="datetimeFigureOut">
              <a:rPr lang="en-US"/>
              <a:pPr>
                <a:defRPr/>
              </a:pPr>
              <a:t>10/27/2022</a:t>
            </a:fld>
            <a:endParaRPr lang="en-US"/>
          </a:p>
        </p:txBody>
      </p:sp>
      <p:sp>
        <p:nvSpPr>
          <p:cNvPr id="5" name="Rectangle 140">
            <a:extLst>
              <a:ext uri="{FF2B5EF4-FFF2-40B4-BE49-F238E27FC236}">
                <a16:creationId xmlns:a16="http://schemas.microsoft.com/office/drawing/2014/main" xmlns="" id="{6B7E364E-1AAF-4791-983A-CEF8F56BF90E}"/>
              </a:ext>
            </a:extLst>
          </p:cNvPr>
          <p:cNvSpPr>
            <a:spLocks noGrp="1" noChangeArrowheads="1"/>
          </p:cNvSpPr>
          <p:nvPr>
            <p:ph type="ftr" sz="quarter" idx="11"/>
          </p:nvPr>
        </p:nvSpPr>
        <p:spPr/>
        <p:txBody>
          <a:bodyPr/>
          <a:lstStyle>
            <a:lvl1pPr fontAlgn="base">
              <a:spcBef>
                <a:spcPct val="0"/>
              </a:spcBef>
              <a:spcAft>
                <a:spcPct val="0"/>
              </a:spcAft>
              <a:defRPr/>
            </a:lvl1pPr>
          </a:lstStyle>
          <a:p>
            <a:pPr>
              <a:defRPr/>
            </a:pPr>
            <a:endParaRPr lang="en-US"/>
          </a:p>
        </p:txBody>
      </p:sp>
      <p:sp>
        <p:nvSpPr>
          <p:cNvPr id="6" name="Rectangle 141">
            <a:extLst>
              <a:ext uri="{FF2B5EF4-FFF2-40B4-BE49-F238E27FC236}">
                <a16:creationId xmlns:a16="http://schemas.microsoft.com/office/drawing/2014/main" xmlns="" id="{3C0E8C87-A27F-4898-BD5C-E4D347007DAC}"/>
              </a:ext>
            </a:extLst>
          </p:cNvPr>
          <p:cNvSpPr>
            <a:spLocks noGrp="1" noChangeArrowheads="1"/>
          </p:cNvSpPr>
          <p:nvPr>
            <p:ph type="sldNum" sz="quarter" idx="12"/>
          </p:nvPr>
        </p:nvSpPr>
        <p:spPr/>
        <p:txBody>
          <a:bodyPr/>
          <a:lstStyle>
            <a:lvl1pPr>
              <a:defRPr/>
            </a:lvl1pPr>
          </a:lstStyle>
          <a:p>
            <a:pPr>
              <a:defRPr/>
            </a:pPr>
            <a:fld id="{5A13CF73-2338-490C-858E-7E9A8CF63547}" type="slidenum">
              <a:rPr lang="en-US" altLang="en-US"/>
              <a:pPr>
                <a:defRPr/>
              </a:pPr>
              <a:t>‹#›</a:t>
            </a:fld>
            <a:endParaRPr lang="en-US" altLang="en-US"/>
          </a:p>
        </p:txBody>
      </p:sp>
    </p:spTree>
    <p:extLst>
      <p:ext uri="{BB962C8B-B14F-4D97-AF65-F5344CB8AC3E}">
        <p14:creationId xmlns:p14="http://schemas.microsoft.com/office/powerpoint/2010/main" val="21199958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39">
            <a:extLst>
              <a:ext uri="{FF2B5EF4-FFF2-40B4-BE49-F238E27FC236}">
                <a16:creationId xmlns:a16="http://schemas.microsoft.com/office/drawing/2014/main" xmlns="" id="{5F9E995E-8F32-48F4-97C7-152E268C7DFC}"/>
              </a:ext>
            </a:extLst>
          </p:cNvPr>
          <p:cNvSpPr>
            <a:spLocks noGrp="1" noChangeArrowheads="1"/>
          </p:cNvSpPr>
          <p:nvPr>
            <p:ph type="dt" sz="half" idx="10"/>
          </p:nvPr>
        </p:nvSpPr>
        <p:spPr/>
        <p:txBody>
          <a:bodyPr/>
          <a:lstStyle>
            <a:lvl1pPr fontAlgn="base">
              <a:spcBef>
                <a:spcPct val="0"/>
              </a:spcBef>
              <a:spcAft>
                <a:spcPct val="0"/>
              </a:spcAft>
              <a:defRPr/>
            </a:lvl1pPr>
          </a:lstStyle>
          <a:p>
            <a:pPr>
              <a:defRPr/>
            </a:pPr>
            <a:fld id="{07A085BA-7178-45A6-9E98-6525681ED926}" type="datetimeFigureOut">
              <a:rPr lang="en-US"/>
              <a:pPr>
                <a:defRPr/>
              </a:pPr>
              <a:t>10/27/2022</a:t>
            </a:fld>
            <a:endParaRPr lang="en-US"/>
          </a:p>
        </p:txBody>
      </p:sp>
      <p:sp>
        <p:nvSpPr>
          <p:cNvPr id="5" name="Rectangle 140">
            <a:extLst>
              <a:ext uri="{FF2B5EF4-FFF2-40B4-BE49-F238E27FC236}">
                <a16:creationId xmlns:a16="http://schemas.microsoft.com/office/drawing/2014/main" xmlns="" id="{2C27E084-D97B-41BE-9904-46E62C3AAA80}"/>
              </a:ext>
            </a:extLst>
          </p:cNvPr>
          <p:cNvSpPr>
            <a:spLocks noGrp="1" noChangeArrowheads="1"/>
          </p:cNvSpPr>
          <p:nvPr>
            <p:ph type="ftr" sz="quarter" idx="11"/>
          </p:nvPr>
        </p:nvSpPr>
        <p:spPr/>
        <p:txBody>
          <a:bodyPr/>
          <a:lstStyle>
            <a:lvl1pPr fontAlgn="base">
              <a:spcBef>
                <a:spcPct val="0"/>
              </a:spcBef>
              <a:spcAft>
                <a:spcPct val="0"/>
              </a:spcAft>
              <a:defRPr/>
            </a:lvl1pPr>
          </a:lstStyle>
          <a:p>
            <a:pPr>
              <a:defRPr/>
            </a:pPr>
            <a:endParaRPr lang="en-US"/>
          </a:p>
        </p:txBody>
      </p:sp>
      <p:sp>
        <p:nvSpPr>
          <p:cNvPr id="6" name="Rectangle 141">
            <a:extLst>
              <a:ext uri="{FF2B5EF4-FFF2-40B4-BE49-F238E27FC236}">
                <a16:creationId xmlns:a16="http://schemas.microsoft.com/office/drawing/2014/main" xmlns="" id="{D874F9E2-D9FA-44E1-BE08-91DD9C6EAFE3}"/>
              </a:ext>
            </a:extLst>
          </p:cNvPr>
          <p:cNvSpPr>
            <a:spLocks noGrp="1" noChangeArrowheads="1"/>
          </p:cNvSpPr>
          <p:nvPr>
            <p:ph type="sldNum" sz="quarter" idx="12"/>
          </p:nvPr>
        </p:nvSpPr>
        <p:spPr/>
        <p:txBody>
          <a:bodyPr/>
          <a:lstStyle>
            <a:lvl1pPr>
              <a:defRPr/>
            </a:lvl1pPr>
          </a:lstStyle>
          <a:p>
            <a:pPr>
              <a:defRPr/>
            </a:pPr>
            <a:fld id="{14AE521F-1040-4277-A73E-C17687B00CAA}" type="slidenum">
              <a:rPr lang="en-US" altLang="en-US"/>
              <a:pPr>
                <a:defRPr/>
              </a:pPr>
              <a:t>‹#›</a:t>
            </a:fld>
            <a:endParaRPr lang="en-US" altLang="en-US"/>
          </a:p>
        </p:txBody>
      </p:sp>
    </p:spTree>
    <p:extLst>
      <p:ext uri="{BB962C8B-B14F-4D97-AF65-F5344CB8AC3E}">
        <p14:creationId xmlns:p14="http://schemas.microsoft.com/office/powerpoint/2010/main" val="421554685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39">
            <a:extLst>
              <a:ext uri="{FF2B5EF4-FFF2-40B4-BE49-F238E27FC236}">
                <a16:creationId xmlns:a16="http://schemas.microsoft.com/office/drawing/2014/main" xmlns="" id="{75050D6C-4779-4933-9929-F8EFD97C7DE8}"/>
              </a:ext>
            </a:extLst>
          </p:cNvPr>
          <p:cNvSpPr>
            <a:spLocks noGrp="1" noChangeArrowheads="1"/>
          </p:cNvSpPr>
          <p:nvPr>
            <p:ph type="dt" sz="half" idx="10"/>
          </p:nvPr>
        </p:nvSpPr>
        <p:spPr/>
        <p:txBody>
          <a:bodyPr/>
          <a:lstStyle>
            <a:lvl1pPr fontAlgn="base">
              <a:spcBef>
                <a:spcPct val="0"/>
              </a:spcBef>
              <a:spcAft>
                <a:spcPct val="0"/>
              </a:spcAft>
              <a:defRPr/>
            </a:lvl1pPr>
          </a:lstStyle>
          <a:p>
            <a:pPr>
              <a:defRPr/>
            </a:pPr>
            <a:fld id="{33A2766D-1152-4E61-ADBE-66DC7F6EBE78}" type="datetimeFigureOut">
              <a:rPr lang="en-US"/>
              <a:pPr>
                <a:defRPr/>
              </a:pPr>
              <a:t>10/27/2022</a:t>
            </a:fld>
            <a:endParaRPr lang="en-US"/>
          </a:p>
        </p:txBody>
      </p:sp>
      <p:sp>
        <p:nvSpPr>
          <p:cNvPr id="6" name="Rectangle 140">
            <a:extLst>
              <a:ext uri="{FF2B5EF4-FFF2-40B4-BE49-F238E27FC236}">
                <a16:creationId xmlns:a16="http://schemas.microsoft.com/office/drawing/2014/main" xmlns="" id="{1BFBA106-3082-4190-ACFE-9971FB93FE6E}"/>
              </a:ext>
            </a:extLst>
          </p:cNvPr>
          <p:cNvSpPr>
            <a:spLocks noGrp="1" noChangeArrowheads="1"/>
          </p:cNvSpPr>
          <p:nvPr>
            <p:ph type="ftr" sz="quarter" idx="11"/>
          </p:nvPr>
        </p:nvSpPr>
        <p:spPr/>
        <p:txBody>
          <a:bodyPr/>
          <a:lstStyle>
            <a:lvl1pPr fontAlgn="base">
              <a:spcBef>
                <a:spcPct val="0"/>
              </a:spcBef>
              <a:spcAft>
                <a:spcPct val="0"/>
              </a:spcAft>
              <a:defRPr/>
            </a:lvl1pPr>
          </a:lstStyle>
          <a:p>
            <a:pPr>
              <a:defRPr/>
            </a:pPr>
            <a:endParaRPr lang="en-US"/>
          </a:p>
        </p:txBody>
      </p:sp>
      <p:sp>
        <p:nvSpPr>
          <p:cNvPr id="7" name="Rectangle 141">
            <a:extLst>
              <a:ext uri="{FF2B5EF4-FFF2-40B4-BE49-F238E27FC236}">
                <a16:creationId xmlns:a16="http://schemas.microsoft.com/office/drawing/2014/main" xmlns="" id="{6DECA7BB-01CB-4539-BA33-68FD89BECC27}"/>
              </a:ext>
            </a:extLst>
          </p:cNvPr>
          <p:cNvSpPr>
            <a:spLocks noGrp="1" noChangeArrowheads="1"/>
          </p:cNvSpPr>
          <p:nvPr>
            <p:ph type="sldNum" sz="quarter" idx="12"/>
          </p:nvPr>
        </p:nvSpPr>
        <p:spPr/>
        <p:txBody>
          <a:bodyPr/>
          <a:lstStyle>
            <a:lvl1pPr>
              <a:defRPr/>
            </a:lvl1pPr>
          </a:lstStyle>
          <a:p>
            <a:pPr>
              <a:defRPr/>
            </a:pPr>
            <a:fld id="{F9412ACE-0351-439D-8887-A73A34018434}" type="slidenum">
              <a:rPr lang="en-US" altLang="en-US"/>
              <a:pPr>
                <a:defRPr/>
              </a:pPr>
              <a:t>‹#›</a:t>
            </a:fld>
            <a:endParaRPr lang="en-US" altLang="en-US"/>
          </a:p>
        </p:txBody>
      </p:sp>
    </p:spTree>
    <p:extLst>
      <p:ext uri="{BB962C8B-B14F-4D97-AF65-F5344CB8AC3E}">
        <p14:creationId xmlns:p14="http://schemas.microsoft.com/office/powerpoint/2010/main" val="98120798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39">
            <a:extLst>
              <a:ext uri="{FF2B5EF4-FFF2-40B4-BE49-F238E27FC236}">
                <a16:creationId xmlns:a16="http://schemas.microsoft.com/office/drawing/2014/main" xmlns="" id="{B8C8992D-62B2-4A66-8129-84CC9C10A4B8}"/>
              </a:ext>
            </a:extLst>
          </p:cNvPr>
          <p:cNvSpPr>
            <a:spLocks noGrp="1" noChangeArrowheads="1"/>
          </p:cNvSpPr>
          <p:nvPr>
            <p:ph type="dt" sz="half" idx="10"/>
          </p:nvPr>
        </p:nvSpPr>
        <p:spPr/>
        <p:txBody>
          <a:bodyPr/>
          <a:lstStyle>
            <a:lvl1pPr fontAlgn="base">
              <a:spcBef>
                <a:spcPct val="0"/>
              </a:spcBef>
              <a:spcAft>
                <a:spcPct val="0"/>
              </a:spcAft>
              <a:defRPr/>
            </a:lvl1pPr>
          </a:lstStyle>
          <a:p>
            <a:pPr>
              <a:defRPr/>
            </a:pPr>
            <a:fld id="{3D694E6A-0C66-49D3-B701-C4E37E18B571}" type="datetimeFigureOut">
              <a:rPr lang="en-US"/>
              <a:pPr>
                <a:defRPr/>
              </a:pPr>
              <a:t>10/27/2022</a:t>
            </a:fld>
            <a:endParaRPr lang="en-US"/>
          </a:p>
        </p:txBody>
      </p:sp>
      <p:sp>
        <p:nvSpPr>
          <p:cNvPr id="8" name="Rectangle 140">
            <a:extLst>
              <a:ext uri="{FF2B5EF4-FFF2-40B4-BE49-F238E27FC236}">
                <a16:creationId xmlns:a16="http://schemas.microsoft.com/office/drawing/2014/main" xmlns="" id="{E8418BE8-C571-4B7D-B8B7-BD0943AFB373}"/>
              </a:ext>
            </a:extLst>
          </p:cNvPr>
          <p:cNvSpPr>
            <a:spLocks noGrp="1" noChangeArrowheads="1"/>
          </p:cNvSpPr>
          <p:nvPr>
            <p:ph type="ftr" sz="quarter" idx="11"/>
          </p:nvPr>
        </p:nvSpPr>
        <p:spPr/>
        <p:txBody>
          <a:bodyPr/>
          <a:lstStyle>
            <a:lvl1pPr fontAlgn="base">
              <a:spcBef>
                <a:spcPct val="0"/>
              </a:spcBef>
              <a:spcAft>
                <a:spcPct val="0"/>
              </a:spcAft>
              <a:defRPr/>
            </a:lvl1pPr>
          </a:lstStyle>
          <a:p>
            <a:pPr>
              <a:defRPr/>
            </a:pPr>
            <a:endParaRPr lang="en-US"/>
          </a:p>
        </p:txBody>
      </p:sp>
      <p:sp>
        <p:nvSpPr>
          <p:cNvPr id="9" name="Rectangle 141">
            <a:extLst>
              <a:ext uri="{FF2B5EF4-FFF2-40B4-BE49-F238E27FC236}">
                <a16:creationId xmlns:a16="http://schemas.microsoft.com/office/drawing/2014/main" xmlns="" id="{65C4A706-AC2A-492F-A6BA-2DC8A9BF89C3}"/>
              </a:ext>
            </a:extLst>
          </p:cNvPr>
          <p:cNvSpPr>
            <a:spLocks noGrp="1" noChangeArrowheads="1"/>
          </p:cNvSpPr>
          <p:nvPr>
            <p:ph type="sldNum" sz="quarter" idx="12"/>
          </p:nvPr>
        </p:nvSpPr>
        <p:spPr/>
        <p:txBody>
          <a:bodyPr/>
          <a:lstStyle>
            <a:lvl1pPr>
              <a:defRPr/>
            </a:lvl1pPr>
          </a:lstStyle>
          <a:p>
            <a:pPr>
              <a:defRPr/>
            </a:pPr>
            <a:fld id="{36B6AA22-73C0-483C-8F0B-67C052B64C8A}" type="slidenum">
              <a:rPr lang="en-US" altLang="en-US"/>
              <a:pPr>
                <a:defRPr/>
              </a:pPr>
              <a:t>‹#›</a:t>
            </a:fld>
            <a:endParaRPr lang="en-US" altLang="en-US"/>
          </a:p>
        </p:txBody>
      </p:sp>
    </p:spTree>
    <p:extLst>
      <p:ext uri="{BB962C8B-B14F-4D97-AF65-F5344CB8AC3E}">
        <p14:creationId xmlns:p14="http://schemas.microsoft.com/office/powerpoint/2010/main" val="282280631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39">
            <a:extLst>
              <a:ext uri="{FF2B5EF4-FFF2-40B4-BE49-F238E27FC236}">
                <a16:creationId xmlns:a16="http://schemas.microsoft.com/office/drawing/2014/main" xmlns="" id="{311E4735-6190-4809-B9B8-F82BCF48C79B}"/>
              </a:ext>
            </a:extLst>
          </p:cNvPr>
          <p:cNvSpPr>
            <a:spLocks noGrp="1" noChangeArrowheads="1"/>
          </p:cNvSpPr>
          <p:nvPr>
            <p:ph type="dt" sz="half" idx="10"/>
          </p:nvPr>
        </p:nvSpPr>
        <p:spPr/>
        <p:txBody>
          <a:bodyPr/>
          <a:lstStyle>
            <a:lvl1pPr fontAlgn="base">
              <a:spcBef>
                <a:spcPct val="0"/>
              </a:spcBef>
              <a:spcAft>
                <a:spcPct val="0"/>
              </a:spcAft>
              <a:defRPr/>
            </a:lvl1pPr>
          </a:lstStyle>
          <a:p>
            <a:pPr>
              <a:defRPr/>
            </a:pPr>
            <a:fld id="{01107942-976F-4C9C-B0AD-B24985C3A47B}" type="datetimeFigureOut">
              <a:rPr lang="en-US"/>
              <a:pPr>
                <a:defRPr/>
              </a:pPr>
              <a:t>10/27/2022</a:t>
            </a:fld>
            <a:endParaRPr lang="en-US"/>
          </a:p>
        </p:txBody>
      </p:sp>
      <p:sp>
        <p:nvSpPr>
          <p:cNvPr id="4" name="Rectangle 140">
            <a:extLst>
              <a:ext uri="{FF2B5EF4-FFF2-40B4-BE49-F238E27FC236}">
                <a16:creationId xmlns:a16="http://schemas.microsoft.com/office/drawing/2014/main" xmlns="" id="{3718BC7E-4072-4B3F-A261-928BD1047822}"/>
              </a:ext>
            </a:extLst>
          </p:cNvPr>
          <p:cNvSpPr>
            <a:spLocks noGrp="1" noChangeArrowheads="1"/>
          </p:cNvSpPr>
          <p:nvPr>
            <p:ph type="ftr" sz="quarter" idx="11"/>
          </p:nvPr>
        </p:nvSpPr>
        <p:spPr/>
        <p:txBody>
          <a:bodyPr/>
          <a:lstStyle>
            <a:lvl1pPr fontAlgn="base">
              <a:spcBef>
                <a:spcPct val="0"/>
              </a:spcBef>
              <a:spcAft>
                <a:spcPct val="0"/>
              </a:spcAft>
              <a:defRPr/>
            </a:lvl1pPr>
          </a:lstStyle>
          <a:p>
            <a:pPr>
              <a:defRPr/>
            </a:pPr>
            <a:endParaRPr lang="en-US"/>
          </a:p>
        </p:txBody>
      </p:sp>
      <p:sp>
        <p:nvSpPr>
          <p:cNvPr id="5" name="Rectangle 141">
            <a:extLst>
              <a:ext uri="{FF2B5EF4-FFF2-40B4-BE49-F238E27FC236}">
                <a16:creationId xmlns:a16="http://schemas.microsoft.com/office/drawing/2014/main" xmlns="" id="{3AF9C189-6AA1-4EAB-B20D-71989A674254}"/>
              </a:ext>
            </a:extLst>
          </p:cNvPr>
          <p:cNvSpPr>
            <a:spLocks noGrp="1" noChangeArrowheads="1"/>
          </p:cNvSpPr>
          <p:nvPr>
            <p:ph type="sldNum" sz="quarter" idx="12"/>
          </p:nvPr>
        </p:nvSpPr>
        <p:spPr/>
        <p:txBody>
          <a:bodyPr/>
          <a:lstStyle>
            <a:lvl1pPr>
              <a:defRPr/>
            </a:lvl1pPr>
          </a:lstStyle>
          <a:p>
            <a:pPr>
              <a:defRPr/>
            </a:pPr>
            <a:fld id="{449A4CF5-B2B5-4B24-84A2-9919AAF00982}" type="slidenum">
              <a:rPr lang="en-US" altLang="en-US"/>
              <a:pPr>
                <a:defRPr/>
              </a:pPr>
              <a:t>‹#›</a:t>
            </a:fld>
            <a:endParaRPr lang="en-US" altLang="en-US"/>
          </a:p>
        </p:txBody>
      </p:sp>
    </p:spTree>
    <p:extLst>
      <p:ext uri="{BB962C8B-B14F-4D97-AF65-F5344CB8AC3E}">
        <p14:creationId xmlns:p14="http://schemas.microsoft.com/office/powerpoint/2010/main" val="87969471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39">
            <a:extLst>
              <a:ext uri="{FF2B5EF4-FFF2-40B4-BE49-F238E27FC236}">
                <a16:creationId xmlns:a16="http://schemas.microsoft.com/office/drawing/2014/main" xmlns="" id="{68F5D8CA-97AA-4ADC-A042-06D87203A8AD}"/>
              </a:ext>
            </a:extLst>
          </p:cNvPr>
          <p:cNvSpPr>
            <a:spLocks noGrp="1" noChangeArrowheads="1"/>
          </p:cNvSpPr>
          <p:nvPr>
            <p:ph type="dt" sz="half" idx="10"/>
          </p:nvPr>
        </p:nvSpPr>
        <p:spPr/>
        <p:txBody>
          <a:bodyPr/>
          <a:lstStyle>
            <a:lvl1pPr fontAlgn="base">
              <a:spcBef>
                <a:spcPct val="0"/>
              </a:spcBef>
              <a:spcAft>
                <a:spcPct val="0"/>
              </a:spcAft>
              <a:defRPr/>
            </a:lvl1pPr>
          </a:lstStyle>
          <a:p>
            <a:pPr>
              <a:defRPr/>
            </a:pPr>
            <a:fld id="{FA110A45-15E5-401D-9EB8-48129DA788D0}" type="datetimeFigureOut">
              <a:rPr lang="en-US"/>
              <a:pPr>
                <a:defRPr/>
              </a:pPr>
              <a:t>10/27/2022</a:t>
            </a:fld>
            <a:endParaRPr lang="en-US"/>
          </a:p>
        </p:txBody>
      </p:sp>
      <p:sp>
        <p:nvSpPr>
          <p:cNvPr id="3" name="Rectangle 140">
            <a:extLst>
              <a:ext uri="{FF2B5EF4-FFF2-40B4-BE49-F238E27FC236}">
                <a16:creationId xmlns:a16="http://schemas.microsoft.com/office/drawing/2014/main" xmlns="" id="{8C8B2DB1-DA6B-4499-A01C-A3DA6B2DD86A}"/>
              </a:ext>
            </a:extLst>
          </p:cNvPr>
          <p:cNvSpPr>
            <a:spLocks noGrp="1" noChangeArrowheads="1"/>
          </p:cNvSpPr>
          <p:nvPr>
            <p:ph type="ftr" sz="quarter" idx="11"/>
          </p:nvPr>
        </p:nvSpPr>
        <p:spPr/>
        <p:txBody>
          <a:bodyPr/>
          <a:lstStyle>
            <a:lvl1pPr fontAlgn="base">
              <a:spcBef>
                <a:spcPct val="0"/>
              </a:spcBef>
              <a:spcAft>
                <a:spcPct val="0"/>
              </a:spcAft>
              <a:defRPr/>
            </a:lvl1pPr>
          </a:lstStyle>
          <a:p>
            <a:pPr>
              <a:defRPr/>
            </a:pPr>
            <a:endParaRPr lang="en-US"/>
          </a:p>
        </p:txBody>
      </p:sp>
      <p:sp>
        <p:nvSpPr>
          <p:cNvPr id="4" name="Rectangle 141">
            <a:extLst>
              <a:ext uri="{FF2B5EF4-FFF2-40B4-BE49-F238E27FC236}">
                <a16:creationId xmlns:a16="http://schemas.microsoft.com/office/drawing/2014/main" xmlns="" id="{E216B4AF-6070-4454-A1CE-1275314EA206}"/>
              </a:ext>
            </a:extLst>
          </p:cNvPr>
          <p:cNvSpPr>
            <a:spLocks noGrp="1" noChangeArrowheads="1"/>
          </p:cNvSpPr>
          <p:nvPr>
            <p:ph type="sldNum" sz="quarter" idx="12"/>
          </p:nvPr>
        </p:nvSpPr>
        <p:spPr/>
        <p:txBody>
          <a:bodyPr/>
          <a:lstStyle>
            <a:lvl1pPr>
              <a:defRPr/>
            </a:lvl1pPr>
          </a:lstStyle>
          <a:p>
            <a:pPr>
              <a:defRPr/>
            </a:pPr>
            <a:fld id="{2CA91308-775D-4482-ACD3-B590939D36D6}" type="slidenum">
              <a:rPr lang="en-US" altLang="en-US"/>
              <a:pPr>
                <a:defRPr/>
              </a:pPr>
              <a:t>‹#›</a:t>
            </a:fld>
            <a:endParaRPr lang="en-US" altLang="en-US"/>
          </a:p>
        </p:txBody>
      </p:sp>
    </p:spTree>
    <p:extLst>
      <p:ext uri="{BB962C8B-B14F-4D97-AF65-F5344CB8AC3E}">
        <p14:creationId xmlns:p14="http://schemas.microsoft.com/office/powerpoint/2010/main" val="42172724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9">
            <a:extLst>
              <a:ext uri="{FF2B5EF4-FFF2-40B4-BE49-F238E27FC236}">
                <a16:creationId xmlns:a16="http://schemas.microsoft.com/office/drawing/2014/main" xmlns="" id="{B2C74AD7-F153-4EE2-9685-7C9CE0EB6DFD}"/>
              </a:ext>
            </a:extLst>
          </p:cNvPr>
          <p:cNvSpPr>
            <a:spLocks noGrp="1" noChangeArrowheads="1"/>
          </p:cNvSpPr>
          <p:nvPr>
            <p:ph type="dt" sz="half" idx="10"/>
          </p:nvPr>
        </p:nvSpPr>
        <p:spPr/>
        <p:txBody>
          <a:bodyPr/>
          <a:lstStyle>
            <a:lvl1pPr fontAlgn="base">
              <a:spcBef>
                <a:spcPct val="0"/>
              </a:spcBef>
              <a:spcAft>
                <a:spcPct val="0"/>
              </a:spcAft>
              <a:defRPr/>
            </a:lvl1pPr>
          </a:lstStyle>
          <a:p>
            <a:pPr>
              <a:defRPr/>
            </a:pPr>
            <a:fld id="{6C30D7CD-7093-4D64-8F43-E57AB3A6902E}" type="datetimeFigureOut">
              <a:rPr lang="en-US"/>
              <a:pPr>
                <a:defRPr/>
              </a:pPr>
              <a:t>10/27/2022</a:t>
            </a:fld>
            <a:endParaRPr lang="en-US"/>
          </a:p>
        </p:txBody>
      </p:sp>
      <p:sp>
        <p:nvSpPr>
          <p:cNvPr id="6" name="Rectangle 140">
            <a:extLst>
              <a:ext uri="{FF2B5EF4-FFF2-40B4-BE49-F238E27FC236}">
                <a16:creationId xmlns:a16="http://schemas.microsoft.com/office/drawing/2014/main" xmlns="" id="{72A29D15-3B52-45B7-A0FB-32679FF42ECA}"/>
              </a:ext>
            </a:extLst>
          </p:cNvPr>
          <p:cNvSpPr>
            <a:spLocks noGrp="1" noChangeArrowheads="1"/>
          </p:cNvSpPr>
          <p:nvPr>
            <p:ph type="ftr" sz="quarter" idx="11"/>
          </p:nvPr>
        </p:nvSpPr>
        <p:spPr/>
        <p:txBody>
          <a:bodyPr/>
          <a:lstStyle>
            <a:lvl1pPr fontAlgn="base">
              <a:spcBef>
                <a:spcPct val="0"/>
              </a:spcBef>
              <a:spcAft>
                <a:spcPct val="0"/>
              </a:spcAft>
              <a:defRPr/>
            </a:lvl1pPr>
          </a:lstStyle>
          <a:p>
            <a:pPr>
              <a:defRPr/>
            </a:pPr>
            <a:endParaRPr lang="en-US"/>
          </a:p>
        </p:txBody>
      </p:sp>
      <p:sp>
        <p:nvSpPr>
          <p:cNvPr id="7" name="Rectangle 141">
            <a:extLst>
              <a:ext uri="{FF2B5EF4-FFF2-40B4-BE49-F238E27FC236}">
                <a16:creationId xmlns:a16="http://schemas.microsoft.com/office/drawing/2014/main" xmlns="" id="{B84A060D-52D3-4ED7-B3AC-426DC17D6E7A}"/>
              </a:ext>
            </a:extLst>
          </p:cNvPr>
          <p:cNvSpPr>
            <a:spLocks noGrp="1" noChangeArrowheads="1"/>
          </p:cNvSpPr>
          <p:nvPr>
            <p:ph type="sldNum" sz="quarter" idx="12"/>
          </p:nvPr>
        </p:nvSpPr>
        <p:spPr/>
        <p:txBody>
          <a:bodyPr/>
          <a:lstStyle>
            <a:lvl1pPr>
              <a:defRPr/>
            </a:lvl1pPr>
          </a:lstStyle>
          <a:p>
            <a:pPr>
              <a:defRPr/>
            </a:pPr>
            <a:fld id="{8AE4EE87-5A7F-4EB8-852D-0D58ADD13F68}" type="slidenum">
              <a:rPr lang="en-US" altLang="en-US"/>
              <a:pPr>
                <a:defRPr/>
              </a:pPr>
              <a:t>‹#›</a:t>
            </a:fld>
            <a:endParaRPr lang="en-US" altLang="en-US"/>
          </a:p>
        </p:txBody>
      </p:sp>
    </p:spTree>
    <p:extLst>
      <p:ext uri="{BB962C8B-B14F-4D97-AF65-F5344CB8AC3E}">
        <p14:creationId xmlns:p14="http://schemas.microsoft.com/office/powerpoint/2010/main" val="185555473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9">
            <a:extLst>
              <a:ext uri="{FF2B5EF4-FFF2-40B4-BE49-F238E27FC236}">
                <a16:creationId xmlns:a16="http://schemas.microsoft.com/office/drawing/2014/main" xmlns="" id="{13D3393D-4C26-4463-86CF-0126D6FFFBFA}"/>
              </a:ext>
            </a:extLst>
          </p:cNvPr>
          <p:cNvSpPr>
            <a:spLocks noGrp="1" noChangeArrowheads="1"/>
          </p:cNvSpPr>
          <p:nvPr>
            <p:ph type="dt" sz="half" idx="10"/>
          </p:nvPr>
        </p:nvSpPr>
        <p:spPr/>
        <p:txBody>
          <a:bodyPr/>
          <a:lstStyle>
            <a:lvl1pPr fontAlgn="base">
              <a:spcBef>
                <a:spcPct val="0"/>
              </a:spcBef>
              <a:spcAft>
                <a:spcPct val="0"/>
              </a:spcAft>
              <a:defRPr/>
            </a:lvl1pPr>
          </a:lstStyle>
          <a:p>
            <a:pPr>
              <a:defRPr/>
            </a:pPr>
            <a:fld id="{1EC11888-3653-48C8-B0E1-EE3ECD98C9BC}" type="datetimeFigureOut">
              <a:rPr lang="en-US"/>
              <a:pPr>
                <a:defRPr/>
              </a:pPr>
              <a:t>10/27/2022</a:t>
            </a:fld>
            <a:endParaRPr lang="en-US"/>
          </a:p>
        </p:txBody>
      </p:sp>
      <p:sp>
        <p:nvSpPr>
          <p:cNvPr id="6" name="Rectangle 140">
            <a:extLst>
              <a:ext uri="{FF2B5EF4-FFF2-40B4-BE49-F238E27FC236}">
                <a16:creationId xmlns:a16="http://schemas.microsoft.com/office/drawing/2014/main" xmlns="" id="{23DE90C8-AD3B-4573-AE08-03116875592B}"/>
              </a:ext>
            </a:extLst>
          </p:cNvPr>
          <p:cNvSpPr>
            <a:spLocks noGrp="1" noChangeArrowheads="1"/>
          </p:cNvSpPr>
          <p:nvPr>
            <p:ph type="ftr" sz="quarter" idx="11"/>
          </p:nvPr>
        </p:nvSpPr>
        <p:spPr/>
        <p:txBody>
          <a:bodyPr/>
          <a:lstStyle>
            <a:lvl1pPr fontAlgn="base">
              <a:spcBef>
                <a:spcPct val="0"/>
              </a:spcBef>
              <a:spcAft>
                <a:spcPct val="0"/>
              </a:spcAft>
              <a:defRPr/>
            </a:lvl1pPr>
          </a:lstStyle>
          <a:p>
            <a:pPr>
              <a:defRPr/>
            </a:pPr>
            <a:endParaRPr lang="en-US"/>
          </a:p>
        </p:txBody>
      </p:sp>
      <p:sp>
        <p:nvSpPr>
          <p:cNvPr id="7" name="Rectangle 141">
            <a:extLst>
              <a:ext uri="{FF2B5EF4-FFF2-40B4-BE49-F238E27FC236}">
                <a16:creationId xmlns:a16="http://schemas.microsoft.com/office/drawing/2014/main" xmlns="" id="{1B226BDB-FDCB-47FB-8802-C600B6C4B65B}"/>
              </a:ext>
            </a:extLst>
          </p:cNvPr>
          <p:cNvSpPr>
            <a:spLocks noGrp="1" noChangeArrowheads="1"/>
          </p:cNvSpPr>
          <p:nvPr>
            <p:ph type="sldNum" sz="quarter" idx="12"/>
          </p:nvPr>
        </p:nvSpPr>
        <p:spPr/>
        <p:txBody>
          <a:bodyPr/>
          <a:lstStyle>
            <a:lvl1pPr>
              <a:defRPr/>
            </a:lvl1pPr>
          </a:lstStyle>
          <a:p>
            <a:pPr>
              <a:defRPr/>
            </a:pPr>
            <a:fld id="{52DDD72C-9BC0-4F97-8E46-C19836743142}" type="slidenum">
              <a:rPr lang="en-US" altLang="en-US"/>
              <a:pPr>
                <a:defRPr/>
              </a:pPr>
              <a:t>‹#›</a:t>
            </a:fld>
            <a:endParaRPr lang="en-US" altLang="en-US"/>
          </a:p>
        </p:txBody>
      </p:sp>
    </p:spTree>
    <p:extLst>
      <p:ext uri="{BB962C8B-B14F-4D97-AF65-F5344CB8AC3E}">
        <p14:creationId xmlns:p14="http://schemas.microsoft.com/office/powerpoint/2010/main" val="327400148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9">
            <a:extLst>
              <a:ext uri="{FF2B5EF4-FFF2-40B4-BE49-F238E27FC236}">
                <a16:creationId xmlns:a16="http://schemas.microsoft.com/office/drawing/2014/main" xmlns="" id="{71717F65-FD6E-4A03-9E64-C2C16F7BDD69}"/>
              </a:ext>
            </a:extLst>
          </p:cNvPr>
          <p:cNvSpPr>
            <a:spLocks noGrp="1" noChangeArrowheads="1"/>
          </p:cNvSpPr>
          <p:nvPr>
            <p:ph type="dt" sz="half" idx="10"/>
          </p:nvPr>
        </p:nvSpPr>
        <p:spPr/>
        <p:txBody>
          <a:bodyPr/>
          <a:lstStyle>
            <a:lvl1pPr fontAlgn="base">
              <a:spcBef>
                <a:spcPct val="0"/>
              </a:spcBef>
              <a:spcAft>
                <a:spcPct val="0"/>
              </a:spcAft>
              <a:defRPr/>
            </a:lvl1pPr>
          </a:lstStyle>
          <a:p>
            <a:pPr>
              <a:defRPr/>
            </a:pPr>
            <a:fld id="{6FDB4ED4-6C0B-489D-AA05-E3C12DA5EC51}" type="datetimeFigureOut">
              <a:rPr lang="en-US"/>
              <a:pPr>
                <a:defRPr/>
              </a:pPr>
              <a:t>10/27/2022</a:t>
            </a:fld>
            <a:endParaRPr lang="en-US"/>
          </a:p>
        </p:txBody>
      </p:sp>
      <p:sp>
        <p:nvSpPr>
          <p:cNvPr id="5" name="Rectangle 140">
            <a:extLst>
              <a:ext uri="{FF2B5EF4-FFF2-40B4-BE49-F238E27FC236}">
                <a16:creationId xmlns:a16="http://schemas.microsoft.com/office/drawing/2014/main" xmlns="" id="{6FF041B4-80EE-4EA5-A122-39A3537EB131}"/>
              </a:ext>
            </a:extLst>
          </p:cNvPr>
          <p:cNvSpPr>
            <a:spLocks noGrp="1" noChangeArrowheads="1"/>
          </p:cNvSpPr>
          <p:nvPr>
            <p:ph type="ftr" sz="quarter" idx="11"/>
          </p:nvPr>
        </p:nvSpPr>
        <p:spPr/>
        <p:txBody>
          <a:bodyPr/>
          <a:lstStyle>
            <a:lvl1pPr fontAlgn="base">
              <a:spcBef>
                <a:spcPct val="0"/>
              </a:spcBef>
              <a:spcAft>
                <a:spcPct val="0"/>
              </a:spcAft>
              <a:defRPr/>
            </a:lvl1pPr>
          </a:lstStyle>
          <a:p>
            <a:pPr>
              <a:defRPr/>
            </a:pPr>
            <a:endParaRPr lang="en-US"/>
          </a:p>
        </p:txBody>
      </p:sp>
      <p:sp>
        <p:nvSpPr>
          <p:cNvPr id="6" name="Rectangle 141">
            <a:extLst>
              <a:ext uri="{FF2B5EF4-FFF2-40B4-BE49-F238E27FC236}">
                <a16:creationId xmlns:a16="http://schemas.microsoft.com/office/drawing/2014/main" xmlns="" id="{FA9DEBBE-E0C8-464F-B884-0621C56610A3}"/>
              </a:ext>
            </a:extLst>
          </p:cNvPr>
          <p:cNvSpPr>
            <a:spLocks noGrp="1" noChangeArrowheads="1"/>
          </p:cNvSpPr>
          <p:nvPr>
            <p:ph type="sldNum" sz="quarter" idx="12"/>
          </p:nvPr>
        </p:nvSpPr>
        <p:spPr/>
        <p:txBody>
          <a:bodyPr/>
          <a:lstStyle>
            <a:lvl1pPr>
              <a:defRPr/>
            </a:lvl1pPr>
          </a:lstStyle>
          <a:p>
            <a:pPr>
              <a:defRPr/>
            </a:pPr>
            <a:fld id="{F02A201D-1A38-43AE-8BA9-2FD96AC40874}" type="slidenum">
              <a:rPr lang="en-US" altLang="en-US"/>
              <a:pPr>
                <a:defRPr/>
              </a:pPr>
              <a:t>‹#›</a:t>
            </a:fld>
            <a:endParaRPr lang="en-US" altLang="en-US"/>
          </a:p>
        </p:txBody>
      </p:sp>
    </p:spTree>
    <p:extLst>
      <p:ext uri="{BB962C8B-B14F-4D97-AF65-F5344CB8AC3E}">
        <p14:creationId xmlns:p14="http://schemas.microsoft.com/office/powerpoint/2010/main" val="112376303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301626"/>
            <a:ext cx="2590800" cy="57943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301626"/>
            <a:ext cx="7569200" cy="57943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9">
            <a:extLst>
              <a:ext uri="{FF2B5EF4-FFF2-40B4-BE49-F238E27FC236}">
                <a16:creationId xmlns:a16="http://schemas.microsoft.com/office/drawing/2014/main" xmlns="" id="{41504470-B2E4-4E61-89DE-661EE1CF6109}"/>
              </a:ext>
            </a:extLst>
          </p:cNvPr>
          <p:cNvSpPr>
            <a:spLocks noGrp="1" noChangeArrowheads="1"/>
          </p:cNvSpPr>
          <p:nvPr>
            <p:ph type="dt" sz="half" idx="10"/>
          </p:nvPr>
        </p:nvSpPr>
        <p:spPr/>
        <p:txBody>
          <a:bodyPr/>
          <a:lstStyle>
            <a:lvl1pPr fontAlgn="base">
              <a:spcBef>
                <a:spcPct val="0"/>
              </a:spcBef>
              <a:spcAft>
                <a:spcPct val="0"/>
              </a:spcAft>
              <a:defRPr/>
            </a:lvl1pPr>
          </a:lstStyle>
          <a:p>
            <a:pPr>
              <a:defRPr/>
            </a:pPr>
            <a:fld id="{56B45880-531D-482A-B78A-B051C5B11D3C}" type="datetimeFigureOut">
              <a:rPr lang="en-US"/>
              <a:pPr>
                <a:defRPr/>
              </a:pPr>
              <a:t>10/27/2022</a:t>
            </a:fld>
            <a:endParaRPr lang="en-US"/>
          </a:p>
        </p:txBody>
      </p:sp>
      <p:sp>
        <p:nvSpPr>
          <p:cNvPr id="5" name="Rectangle 140">
            <a:extLst>
              <a:ext uri="{FF2B5EF4-FFF2-40B4-BE49-F238E27FC236}">
                <a16:creationId xmlns:a16="http://schemas.microsoft.com/office/drawing/2014/main" xmlns="" id="{5925D8A5-9078-4F84-A197-27EC0CA2D820}"/>
              </a:ext>
            </a:extLst>
          </p:cNvPr>
          <p:cNvSpPr>
            <a:spLocks noGrp="1" noChangeArrowheads="1"/>
          </p:cNvSpPr>
          <p:nvPr>
            <p:ph type="ftr" sz="quarter" idx="11"/>
          </p:nvPr>
        </p:nvSpPr>
        <p:spPr/>
        <p:txBody>
          <a:bodyPr/>
          <a:lstStyle>
            <a:lvl1pPr fontAlgn="base">
              <a:spcBef>
                <a:spcPct val="0"/>
              </a:spcBef>
              <a:spcAft>
                <a:spcPct val="0"/>
              </a:spcAft>
              <a:defRPr/>
            </a:lvl1pPr>
          </a:lstStyle>
          <a:p>
            <a:pPr>
              <a:defRPr/>
            </a:pPr>
            <a:endParaRPr lang="en-US"/>
          </a:p>
        </p:txBody>
      </p:sp>
      <p:sp>
        <p:nvSpPr>
          <p:cNvPr id="6" name="Rectangle 141">
            <a:extLst>
              <a:ext uri="{FF2B5EF4-FFF2-40B4-BE49-F238E27FC236}">
                <a16:creationId xmlns:a16="http://schemas.microsoft.com/office/drawing/2014/main" xmlns="" id="{78753186-AC0A-4DBF-B5DD-CAE907804B83}"/>
              </a:ext>
            </a:extLst>
          </p:cNvPr>
          <p:cNvSpPr>
            <a:spLocks noGrp="1" noChangeArrowheads="1"/>
          </p:cNvSpPr>
          <p:nvPr>
            <p:ph type="sldNum" sz="quarter" idx="12"/>
          </p:nvPr>
        </p:nvSpPr>
        <p:spPr/>
        <p:txBody>
          <a:bodyPr/>
          <a:lstStyle>
            <a:lvl1pPr>
              <a:defRPr/>
            </a:lvl1pPr>
          </a:lstStyle>
          <a:p>
            <a:pPr>
              <a:defRPr/>
            </a:pPr>
            <a:fld id="{95D1A6CC-FCC1-49DD-95B5-C9761FA64B7C}" type="slidenum">
              <a:rPr lang="en-US" altLang="en-US"/>
              <a:pPr>
                <a:defRPr/>
              </a:pPr>
              <a:t>‹#›</a:t>
            </a:fld>
            <a:endParaRPr lang="en-US" altLang="en-US"/>
          </a:p>
        </p:txBody>
      </p:sp>
    </p:spTree>
    <p:extLst>
      <p:ext uri="{BB962C8B-B14F-4D97-AF65-F5344CB8AC3E}">
        <p14:creationId xmlns:p14="http://schemas.microsoft.com/office/powerpoint/2010/main" val="3573463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39">
            <a:extLst>
              <a:ext uri="{FF2B5EF4-FFF2-40B4-BE49-F238E27FC236}">
                <a16:creationId xmlns:a16="http://schemas.microsoft.com/office/drawing/2014/main" xmlns="" id="{5E4A9A54-69B9-41F2-95A0-52007B0046CB}"/>
              </a:ext>
            </a:extLst>
          </p:cNvPr>
          <p:cNvSpPr>
            <a:spLocks noGrp="1" noChangeArrowheads="1"/>
          </p:cNvSpPr>
          <p:nvPr>
            <p:ph type="dt" sz="half" idx="10"/>
          </p:nvPr>
        </p:nvSpPr>
        <p:spPr/>
        <p:txBody>
          <a:bodyPr/>
          <a:lstStyle>
            <a:lvl1pPr>
              <a:defRPr/>
            </a:lvl1pPr>
          </a:lstStyle>
          <a:p>
            <a:pPr>
              <a:defRPr/>
            </a:pPr>
            <a:endParaRPr lang="en-US"/>
          </a:p>
        </p:txBody>
      </p:sp>
      <p:sp>
        <p:nvSpPr>
          <p:cNvPr id="4" name="Rectangle 140">
            <a:extLst>
              <a:ext uri="{FF2B5EF4-FFF2-40B4-BE49-F238E27FC236}">
                <a16:creationId xmlns:a16="http://schemas.microsoft.com/office/drawing/2014/main" xmlns="" id="{7FC7A140-964A-425B-97BB-F637DD000877}"/>
              </a:ext>
            </a:extLst>
          </p:cNvPr>
          <p:cNvSpPr>
            <a:spLocks noGrp="1" noChangeArrowheads="1"/>
          </p:cNvSpPr>
          <p:nvPr>
            <p:ph type="ftr" sz="quarter" idx="11"/>
          </p:nvPr>
        </p:nvSpPr>
        <p:spPr/>
        <p:txBody>
          <a:bodyPr/>
          <a:lstStyle>
            <a:lvl1pPr>
              <a:defRPr/>
            </a:lvl1pPr>
          </a:lstStyle>
          <a:p>
            <a:pPr>
              <a:defRPr/>
            </a:pPr>
            <a:endParaRPr lang="en-US"/>
          </a:p>
        </p:txBody>
      </p:sp>
      <p:sp>
        <p:nvSpPr>
          <p:cNvPr id="5" name="Rectangle 141">
            <a:extLst>
              <a:ext uri="{FF2B5EF4-FFF2-40B4-BE49-F238E27FC236}">
                <a16:creationId xmlns:a16="http://schemas.microsoft.com/office/drawing/2014/main" xmlns="" id="{5D25B2C4-435A-439B-A065-40DFEE15CF06}"/>
              </a:ext>
            </a:extLst>
          </p:cNvPr>
          <p:cNvSpPr>
            <a:spLocks noGrp="1" noChangeArrowheads="1"/>
          </p:cNvSpPr>
          <p:nvPr>
            <p:ph type="sldNum" sz="quarter" idx="12"/>
          </p:nvPr>
        </p:nvSpPr>
        <p:spPr/>
        <p:txBody>
          <a:bodyPr/>
          <a:lstStyle>
            <a:lvl1pPr>
              <a:defRPr/>
            </a:lvl1pPr>
          </a:lstStyle>
          <a:p>
            <a:pPr>
              <a:defRPr/>
            </a:pPr>
            <a:fld id="{F3618E68-44DF-44A8-9CA4-2B6E2B9A759D}" type="slidenum">
              <a:rPr lang="en-US" altLang="en-US"/>
              <a:pPr>
                <a:defRPr/>
              </a:pPr>
              <a:t>‹#›</a:t>
            </a:fld>
            <a:endParaRPr lang="en-US" altLang="en-US"/>
          </a:p>
        </p:txBody>
      </p:sp>
    </p:spTree>
    <p:extLst>
      <p:ext uri="{BB962C8B-B14F-4D97-AF65-F5344CB8AC3E}">
        <p14:creationId xmlns:p14="http://schemas.microsoft.com/office/powerpoint/2010/main" val="3161014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39">
            <a:extLst>
              <a:ext uri="{FF2B5EF4-FFF2-40B4-BE49-F238E27FC236}">
                <a16:creationId xmlns:a16="http://schemas.microsoft.com/office/drawing/2014/main" xmlns="" id="{6A7A2F67-B5CE-42DF-83D2-6E2F23171F27}"/>
              </a:ext>
            </a:extLst>
          </p:cNvPr>
          <p:cNvSpPr>
            <a:spLocks noGrp="1" noChangeArrowheads="1"/>
          </p:cNvSpPr>
          <p:nvPr>
            <p:ph type="dt" sz="half" idx="10"/>
          </p:nvPr>
        </p:nvSpPr>
        <p:spPr/>
        <p:txBody>
          <a:bodyPr/>
          <a:lstStyle>
            <a:lvl1pPr>
              <a:defRPr/>
            </a:lvl1pPr>
          </a:lstStyle>
          <a:p>
            <a:pPr>
              <a:defRPr/>
            </a:pPr>
            <a:endParaRPr lang="en-US"/>
          </a:p>
        </p:txBody>
      </p:sp>
      <p:sp>
        <p:nvSpPr>
          <p:cNvPr id="3" name="Rectangle 140">
            <a:extLst>
              <a:ext uri="{FF2B5EF4-FFF2-40B4-BE49-F238E27FC236}">
                <a16:creationId xmlns:a16="http://schemas.microsoft.com/office/drawing/2014/main" xmlns="" id="{995F1962-0EE8-4687-AB61-D1DE39573D19}"/>
              </a:ext>
            </a:extLst>
          </p:cNvPr>
          <p:cNvSpPr>
            <a:spLocks noGrp="1" noChangeArrowheads="1"/>
          </p:cNvSpPr>
          <p:nvPr>
            <p:ph type="ftr" sz="quarter" idx="11"/>
          </p:nvPr>
        </p:nvSpPr>
        <p:spPr/>
        <p:txBody>
          <a:bodyPr/>
          <a:lstStyle>
            <a:lvl1pPr>
              <a:defRPr/>
            </a:lvl1pPr>
          </a:lstStyle>
          <a:p>
            <a:pPr>
              <a:defRPr/>
            </a:pPr>
            <a:endParaRPr lang="en-US"/>
          </a:p>
        </p:txBody>
      </p:sp>
      <p:sp>
        <p:nvSpPr>
          <p:cNvPr id="4" name="Rectangle 141">
            <a:extLst>
              <a:ext uri="{FF2B5EF4-FFF2-40B4-BE49-F238E27FC236}">
                <a16:creationId xmlns:a16="http://schemas.microsoft.com/office/drawing/2014/main" xmlns="" id="{F6C5451B-186B-42CF-ADAE-7A2ED27E928A}"/>
              </a:ext>
            </a:extLst>
          </p:cNvPr>
          <p:cNvSpPr>
            <a:spLocks noGrp="1" noChangeArrowheads="1"/>
          </p:cNvSpPr>
          <p:nvPr>
            <p:ph type="sldNum" sz="quarter" idx="12"/>
          </p:nvPr>
        </p:nvSpPr>
        <p:spPr/>
        <p:txBody>
          <a:bodyPr/>
          <a:lstStyle>
            <a:lvl1pPr>
              <a:defRPr/>
            </a:lvl1pPr>
          </a:lstStyle>
          <a:p>
            <a:pPr>
              <a:defRPr/>
            </a:pPr>
            <a:fld id="{5E2FF19D-45F3-4F9E-ACAD-CD0B0699B3BF}" type="slidenum">
              <a:rPr lang="en-US" altLang="en-US"/>
              <a:pPr>
                <a:defRPr/>
              </a:pPr>
              <a:t>‹#›</a:t>
            </a:fld>
            <a:endParaRPr lang="en-US" altLang="en-US"/>
          </a:p>
        </p:txBody>
      </p:sp>
    </p:spTree>
    <p:extLst>
      <p:ext uri="{BB962C8B-B14F-4D97-AF65-F5344CB8AC3E}">
        <p14:creationId xmlns:p14="http://schemas.microsoft.com/office/powerpoint/2010/main" val="575319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9">
            <a:extLst>
              <a:ext uri="{FF2B5EF4-FFF2-40B4-BE49-F238E27FC236}">
                <a16:creationId xmlns:a16="http://schemas.microsoft.com/office/drawing/2014/main" xmlns="" id="{36EBBE34-E10A-4A7F-B662-7C32425B10B8}"/>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140">
            <a:extLst>
              <a:ext uri="{FF2B5EF4-FFF2-40B4-BE49-F238E27FC236}">
                <a16:creationId xmlns:a16="http://schemas.microsoft.com/office/drawing/2014/main" xmlns="" id="{0E2D6CFB-14B8-45A4-B039-010E19469A41}"/>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141">
            <a:extLst>
              <a:ext uri="{FF2B5EF4-FFF2-40B4-BE49-F238E27FC236}">
                <a16:creationId xmlns:a16="http://schemas.microsoft.com/office/drawing/2014/main" xmlns="" id="{8469E1F6-6615-40C0-9481-F40783A7F67D}"/>
              </a:ext>
            </a:extLst>
          </p:cNvPr>
          <p:cNvSpPr>
            <a:spLocks noGrp="1" noChangeArrowheads="1"/>
          </p:cNvSpPr>
          <p:nvPr>
            <p:ph type="sldNum" sz="quarter" idx="12"/>
          </p:nvPr>
        </p:nvSpPr>
        <p:spPr/>
        <p:txBody>
          <a:bodyPr/>
          <a:lstStyle>
            <a:lvl1pPr>
              <a:defRPr/>
            </a:lvl1pPr>
          </a:lstStyle>
          <a:p>
            <a:pPr>
              <a:defRPr/>
            </a:pPr>
            <a:fld id="{D8C89519-C627-4E77-BAA3-5DDCC020AF26}" type="slidenum">
              <a:rPr lang="en-US" altLang="en-US"/>
              <a:pPr>
                <a:defRPr/>
              </a:pPr>
              <a:t>‹#›</a:t>
            </a:fld>
            <a:endParaRPr lang="en-US" altLang="en-US"/>
          </a:p>
        </p:txBody>
      </p:sp>
    </p:spTree>
    <p:extLst>
      <p:ext uri="{BB962C8B-B14F-4D97-AF65-F5344CB8AC3E}">
        <p14:creationId xmlns:p14="http://schemas.microsoft.com/office/powerpoint/2010/main" val="3040078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9">
            <a:extLst>
              <a:ext uri="{FF2B5EF4-FFF2-40B4-BE49-F238E27FC236}">
                <a16:creationId xmlns:a16="http://schemas.microsoft.com/office/drawing/2014/main" xmlns="" id="{C3AC28B2-E089-444D-991F-C37802268961}"/>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140">
            <a:extLst>
              <a:ext uri="{FF2B5EF4-FFF2-40B4-BE49-F238E27FC236}">
                <a16:creationId xmlns:a16="http://schemas.microsoft.com/office/drawing/2014/main" xmlns="" id="{F422405E-1A43-4741-96C7-B2D077EEF738}"/>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141">
            <a:extLst>
              <a:ext uri="{FF2B5EF4-FFF2-40B4-BE49-F238E27FC236}">
                <a16:creationId xmlns:a16="http://schemas.microsoft.com/office/drawing/2014/main" xmlns="" id="{ADB4504E-C6F9-4963-A278-20C59E5AC1AF}"/>
              </a:ext>
            </a:extLst>
          </p:cNvPr>
          <p:cNvSpPr>
            <a:spLocks noGrp="1" noChangeArrowheads="1"/>
          </p:cNvSpPr>
          <p:nvPr>
            <p:ph type="sldNum" sz="quarter" idx="12"/>
          </p:nvPr>
        </p:nvSpPr>
        <p:spPr/>
        <p:txBody>
          <a:bodyPr/>
          <a:lstStyle>
            <a:lvl1pPr>
              <a:defRPr/>
            </a:lvl1pPr>
          </a:lstStyle>
          <a:p>
            <a:pPr>
              <a:defRPr/>
            </a:pPr>
            <a:fld id="{808EDF3C-7436-46B3-AFB4-30E5F3886B12}" type="slidenum">
              <a:rPr lang="en-US" altLang="en-US"/>
              <a:pPr>
                <a:defRPr/>
              </a:pPr>
              <a:t>‹#›</a:t>
            </a:fld>
            <a:endParaRPr lang="en-US" altLang="en-US"/>
          </a:p>
        </p:txBody>
      </p:sp>
    </p:spTree>
    <p:extLst>
      <p:ext uri="{BB962C8B-B14F-4D97-AF65-F5344CB8AC3E}">
        <p14:creationId xmlns:p14="http://schemas.microsoft.com/office/powerpoint/2010/main" val="1451945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1.jpe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17" Type="http://schemas.openxmlformats.org/officeDocument/2006/relationships/image" Target="../media/image5.png"/><Relationship Id="rId2" Type="http://schemas.openxmlformats.org/officeDocument/2006/relationships/slideLayout" Target="../slideLayouts/slideLayout39.xml"/><Relationship Id="rId16" Type="http://schemas.openxmlformats.org/officeDocument/2006/relationships/image" Target="../media/image4.png"/><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5" Type="http://schemas.openxmlformats.org/officeDocument/2006/relationships/image" Target="../media/image3.png"/><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 Id="rId14" Type="http://schemas.openxmlformats.org/officeDocument/2006/relationships/image" Target="../media/image2.wmf"/></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image" Target="../media/image1.jpeg"/><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xmlns="" id="{7149B51B-9E19-43DD-9F45-9236264B63F1}"/>
              </a:ext>
            </a:extLst>
          </p:cNvPr>
          <p:cNvGrpSpPr>
            <a:grpSpLocks/>
          </p:cNvGrpSpPr>
          <p:nvPr/>
        </p:nvGrpSpPr>
        <p:grpSpPr bwMode="auto">
          <a:xfrm>
            <a:off x="8405813" y="0"/>
            <a:ext cx="3786187" cy="3254375"/>
            <a:chOff x="3115" y="0"/>
            <a:chExt cx="2170" cy="2486"/>
          </a:xfrm>
        </p:grpSpPr>
        <p:grpSp>
          <p:nvGrpSpPr>
            <p:cNvPr id="1032" name="Group 3">
              <a:extLst>
                <a:ext uri="{FF2B5EF4-FFF2-40B4-BE49-F238E27FC236}">
                  <a16:creationId xmlns:a16="http://schemas.microsoft.com/office/drawing/2014/main" xmlns="" id="{2E03547C-15A2-4520-BDA5-DF9082DA5388}"/>
                </a:ext>
              </a:extLst>
            </p:cNvPr>
            <p:cNvGrpSpPr>
              <a:grpSpLocks/>
            </p:cNvGrpSpPr>
            <p:nvPr/>
          </p:nvGrpSpPr>
          <p:grpSpPr bwMode="auto">
            <a:xfrm>
              <a:off x="4080" y="1910"/>
              <a:ext cx="768" cy="576"/>
              <a:chOff x="0" y="0"/>
              <a:chExt cx="768" cy="576"/>
            </a:xfrm>
          </p:grpSpPr>
          <p:sp>
            <p:nvSpPr>
              <p:cNvPr id="1164" name="Oval 4">
                <a:extLst>
                  <a:ext uri="{FF2B5EF4-FFF2-40B4-BE49-F238E27FC236}">
                    <a16:creationId xmlns:a16="http://schemas.microsoft.com/office/drawing/2014/main" xmlns="" id="{314E7A34-DE99-4356-8889-E242CD10AB49}"/>
                  </a:ext>
                </a:extLst>
              </p:cNvPr>
              <p:cNvSpPr>
                <a:spLocks noChangeArrowheads="1"/>
              </p:cNvSpPr>
              <p:nvPr/>
            </p:nvSpPr>
            <p:spPr bwMode="hidden">
              <a:xfrm>
                <a:off x="3" y="0"/>
                <a:ext cx="768" cy="576"/>
              </a:xfrm>
              <a:prstGeom prst="ellipse">
                <a:avLst/>
              </a:prstGeom>
              <a:gradFill rotWithShape="0">
                <a:gsLst>
                  <a:gs pos="0">
                    <a:schemeClr val="bg2"/>
                  </a:gs>
                  <a:gs pos="100000">
                    <a:schemeClr val="bg1"/>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sp>
            <p:nvSpPr>
              <p:cNvPr id="1165" name="Oval 5">
                <a:extLst>
                  <a:ext uri="{FF2B5EF4-FFF2-40B4-BE49-F238E27FC236}">
                    <a16:creationId xmlns:a16="http://schemas.microsoft.com/office/drawing/2014/main" xmlns="" id="{64A9142C-C1EB-489A-9AA2-BD93FB3DB8EB}"/>
                  </a:ext>
                </a:extLst>
              </p:cNvPr>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grpSp>
        <p:grpSp>
          <p:nvGrpSpPr>
            <p:cNvPr id="1033" name="Group 6">
              <a:extLst>
                <a:ext uri="{FF2B5EF4-FFF2-40B4-BE49-F238E27FC236}">
                  <a16:creationId xmlns:a16="http://schemas.microsoft.com/office/drawing/2014/main" xmlns="" id="{1009A701-D76F-49DC-A202-D74F18B8DE59}"/>
                </a:ext>
              </a:extLst>
            </p:cNvPr>
            <p:cNvGrpSpPr>
              <a:grpSpLocks/>
            </p:cNvGrpSpPr>
            <p:nvPr/>
          </p:nvGrpSpPr>
          <p:grpSpPr bwMode="auto">
            <a:xfrm>
              <a:off x="4257" y="1103"/>
              <a:ext cx="768" cy="576"/>
              <a:chOff x="0" y="0"/>
              <a:chExt cx="768" cy="576"/>
            </a:xfrm>
          </p:grpSpPr>
          <p:sp>
            <p:nvSpPr>
              <p:cNvPr id="1162" name="Oval 7">
                <a:extLst>
                  <a:ext uri="{FF2B5EF4-FFF2-40B4-BE49-F238E27FC236}">
                    <a16:creationId xmlns:a16="http://schemas.microsoft.com/office/drawing/2014/main" xmlns="" id="{BAB36959-C174-4D89-800D-E0F4E44C4B9A}"/>
                  </a:ext>
                </a:extLst>
              </p:cNvPr>
              <p:cNvSpPr>
                <a:spLocks noChangeArrowheads="1"/>
              </p:cNvSpPr>
              <p:nvPr/>
            </p:nvSpPr>
            <p:spPr bwMode="hidden">
              <a:xfrm>
                <a:off x="-3" y="3"/>
                <a:ext cx="771" cy="576"/>
              </a:xfrm>
              <a:prstGeom prst="ellipse">
                <a:avLst/>
              </a:prstGeom>
              <a:gradFill rotWithShape="0">
                <a:gsLst>
                  <a:gs pos="0">
                    <a:schemeClr val="bg2"/>
                  </a:gs>
                  <a:gs pos="100000">
                    <a:schemeClr val="bg1"/>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sp>
            <p:nvSpPr>
              <p:cNvPr id="1163" name="Oval 8">
                <a:extLst>
                  <a:ext uri="{FF2B5EF4-FFF2-40B4-BE49-F238E27FC236}">
                    <a16:creationId xmlns:a16="http://schemas.microsoft.com/office/drawing/2014/main" xmlns="" id="{D98723F0-1416-478B-ACAD-45F4D7ADEDCB}"/>
                  </a:ext>
                </a:extLst>
              </p:cNvPr>
              <p:cNvSpPr>
                <a:spLocks noChangeArrowheads="1"/>
              </p:cNvSpPr>
              <p:nvPr/>
            </p:nvSpPr>
            <p:spPr bwMode="hidden">
              <a:xfrm>
                <a:off x="276" y="254"/>
                <a:ext cx="187" cy="109"/>
              </a:xfrm>
              <a:prstGeom prst="ellipse">
                <a:avLst/>
              </a:prstGeom>
              <a:gradFill rotWithShape="0">
                <a:gsLst>
                  <a:gs pos="0">
                    <a:schemeClr val="accent1"/>
                  </a:gs>
                  <a:gs pos="100000">
                    <a:schemeClr val="bg2"/>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grpSp>
        <p:grpSp>
          <p:nvGrpSpPr>
            <p:cNvPr id="1034" name="Group 9">
              <a:extLst>
                <a:ext uri="{FF2B5EF4-FFF2-40B4-BE49-F238E27FC236}">
                  <a16:creationId xmlns:a16="http://schemas.microsoft.com/office/drawing/2014/main" xmlns="" id="{D6F026B4-C28F-41BF-B621-238A01E01EDD}"/>
                </a:ext>
              </a:extLst>
            </p:cNvPr>
            <p:cNvGrpSpPr>
              <a:grpSpLocks/>
            </p:cNvGrpSpPr>
            <p:nvPr/>
          </p:nvGrpSpPr>
          <p:grpSpPr bwMode="auto">
            <a:xfrm>
              <a:off x="3134" y="0"/>
              <a:ext cx="768" cy="576"/>
              <a:chOff x="0" y="0"/>
              <a:chExt cx="768" cy="576"/>
            </a:xfrm>
          </p:grpSpPr>
          <p:sp>
            <p:nvSpPr>
              <p:cNvPr id="1160" name="Oval 10">
                <a:extLst>
                  <a:ext uri="{FF2B5EF4-FFF2-40B4-BE49-F238E27FC236}">
                    <a16:creationId xmlns:a16="http://schemas.microsoft.com/office/drawing/2014/main" xmlns="" id="{4EEEDAB0-ED2C-4270-8A01-9FE6DD5C3561}"/>
                  </a:ext>
                </a:extLst>
              </p:cNvPr>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sp>
            <p:nvSpPr>
              <p:cNvPr id="1161" name="Oval 11">
                <a:extLst>
                  <a:ext uri="{FF2B5EF4-FFF2-40B4-BE49-F238E27FC236}">
                    <a16:creationId xmlns:a16="http://schemas.microsoft.com/office/drawing/2014/main" xmlns="" id="{5E7291AF-EF79-4BA2-B4D6-525FFECBFF1F}"/>
                  </a:ext>
                </a:extLst>
              </p:cNvPr>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grpSp>
        <p:grpSp>
          <p:nvGrpSpPr>
            <p:cNvPr id="1035" name="Group 12">
              <a:extLst>
                <a:ext uri="{FF2B5EF4-FFF2-40B4-BE49-F238E27FC236}">
                  <a16:creationId xmlns:a16="http://schemas.microsoft.com/office/drawing/2014/main" xmlns="" id="{430EE26F-9FA0-4BBD-8BAD-8F5A6E3CEFF1}"/>
                </a:ext>
              </a:extLst>
            </p:cNvPr>
            <p:cNvGrpSpPr>
              <a:grpSpLocks/>
            </p:cNvGrpSpPr>
            <p:nvPr/>
          </p:nvGrpSpPr>
          <p:grpSpPr bwMode="auto">
            <a:xfrm>
              <a:off x="3115" y="0"/>
              <a:ext cx="2170" cy="1702"/>
              <a:chOff x="3115" y="0"/>
              <a:chExt cx="2170" cy="1702"/>
            </a:xfrm>
          </p:grpSpPr>
          <p:grpSp>
            <p:nvGrpSpPr>
              <p:cNvPr id="1036" name="Group 13">
                <a:extLst>
                  <a:ext uri="{FF2B5EF4-FFF2-40B4-BE49-F238E27FC236}">
                    <a16:creationId xmlns:a16="http://schemas.microsoft.com/office/drawing/2014/main" xmlns="" id="{23128FBC-097A-4AEC-A4F4-9FB275ED7B0F}"/>
                  </a:ext>
                </a:extLst>
              </p:cNvPr>
              <p:cNvGrpSpPr>
                <a:grpSpLocks/>
              </p:cNvGrpSpPr>
              <p:nvPr/>
            </p:nvGrpSpPr>
            <p:grpSpPr bwMode="auto">
              <a:xfrm>
                <a:off x="3640" y="308"/>
                <a:ext cx="1145" cy="844"/>
                <a:chOff x="1265" y="814"/>
                <a:chExt cx="2919" cy="2151"/>
              </a:xfrm>
            </p:grpSpPr>
            <p:sp>
              <p:nvSpPr>
                <p:cNvPr id="1158" name="Oval 14">
                  <a:extLst>
                    <a:ext uri="{FF2B5EF4-FFF2-40B4-BE49-F238E27FC236}">
                      <a16:creationId xmlns:a16="http://schemas.microsoft.com/office/drawing/2014/main" xmlns="" id="{5BBDA04E-89AA-4AA3-AC5A-E612713A6D81}"/>
                    </a:ext>
                  </a:extLst>
                </p:cNvPr>
                <p:cNvSpPr>
                  <a:spLocks noChangeArrowheads="1"/>
                </p:cNvSpPr>
                <p:nvPr/>
              </p:nvSpPr>
              <p:spPr bwMode="hidden">
                <a:xfrm>
                  <a:off x="1265" y="814"/>
                  <a:ext cx="2918" cy="2151"/>
                </a:xfrm>
                <a:prstGeom prst="ellipse">
                  <a:avLst/>
                </a:prstGeom>
                <a:gradFill rotWithShape="0">
                  <a:gsLst>
                    <a:gs pos="0">
                      <a:schemeClr val="bg2"/>
                    </a:gs>
                    <a:gs pos="100000">
                      <a:schemeClr val="bg1"/>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sp>
              <p:nvSpPr>
                <p:cNvPr id="1159" name="Oval 15">
                  <a:extLst>
                    <a:ext uri="{FF2B5EF4-FFF2-40B4-BE49-F238E27FC236}">
                      <a16:creationId xmlns:a16="http://schemas.microsoft.com/office/drawing/2014/main" xmlns="" id="{88B253E5-A180-4130-92E3-557D1450B178}"/>
                    </a:ext>
                  </a:extLst>
                </p:cNvPr>
                <p:cNvSpPr>
                  <a:spLocks noChangeArrowheads="1"/>
                </p:cNvSpPr>
                <p:nvPr/>
              </p:nvSpPr>
              <p:spPr bwMode="hidden">
                <a:xfrm>
                  <a:off x="2381" y="1602"/>
                  <a:ext cx="578" cy="405"/>
                </a:xfrm>
                <a:prstGeom prst="ellipse">
                  <a:avLst/>
                </a:prstGeom>
                <a:gradFill rotWithShape="0">
                  <a:gsLst>
                    <a:gs pos="0">
                      <a:schemeClr val="accent2"/>
                    </a:gs>
                    <a:gs pos="100000">
                      <a:schemeClr val="bg2"/>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grpSp>
          <p:grpSp>
            <p:nvGrpSpPr>
              <p:cNvPr id="1037" name="Group 16">
                <a:extLst>
                  <a:ext uri="{FF2B5EF4-FFF2-40B4-BE49-F238E27FC236}">
                    <a16:creationId xmlns:a16="http://schemas.microsoft.com/office/drawing/2014/main" xmlns="" id="{99FB99C8-EA0A-44DD-BC0B-9F7F8E6E552A}"/>
                  </a:ext>
                </a:extLst>
              </p:cNvPr>
              <p:cNvGrpSpPr>
                <a:grpSpLocks/>
              </p:cNvGrpSpPr>
              <p:nvPr/>
            </p:nvGrpSpPr>
            <p:grpSpPr bwMode="auto">
              <a:xfrm>
                <a:off x="3115" y="0"/>
                <a:ext cx="2145" cy="1702"/>
                <a:chOff x="3115" y="0"/>
                <a:chExt cx="2145" cy="1702"/>
              </a:xfrm>
            </p:grpSpPr>
            <p:grpSp>
              <p:nvGrpSpPr>
                <p:cNvPr id="1060" name="Group 17">
                  <a:extLst>
                    <a:ext uri="{FF2B5EF4-FFF2-40B4-BE49-F238E27FC236}">
                      <a16:creationId xmlns:a16="http://schemas.microsoft.com/office/drawing/2014/main" xmlns="" id="{390B7A4E-FCBF-4580-BE5D-2D0DC554372C}"/>
                    </a:ext>
                  </a:extLst>
                </p:cNvPr>
                <p:cNvGrpSpPr>
                  <a:grpSpLocks/>
                </p:cNvGrpSpPr>
                <p:nvPr/>
              </p:nvGrpSpPr>
              <p:grpSpPr bwMode="auto">
                <a:xfrm>
                  <a:off x="4505" y="589"/>
                  <a:ext cx="493" cy="912"/>
                  <a:chOff x="3471" y="1530"/>
                  <a:chExt cx="1258" cy="2327"/>
                </a:xfrm>
              </p:grpSpPr>
              <p:sp>
                <p:nvSpPr>
                  <p:cNvPr id="1156" name="Freeform 18">
                    <a:extLst>
                      <a:ext uri="{FF2B5EF4-FFF2-40B4-BE49-F238E27FC236}">
                        <a16:creationId xmlns:a16="http://schemas.microsoft.com/office/drawing/2014/main" xmlns="" id="{B77BA85E-5CCE-4251-A871-0615AB315112}"/>
                      </a:ext>
                    </a:extLst>
                  </p:cNvPr>
                  <p:cNvSpPr>
                    <a:spLocks/>
                  </p:cNvSpPr>
                  <p:nvPr/>
                </p:nvSpPr>
                <p:spPr bwMode="hidden">
                  <a:xfrm rot="2711884">
                    <a:off x="2769" y="2236"/>
                    <a:ext cx="1717" cy="313"/>
                  </a:xfrm>
                  <a:custGeom>
                    <a:avLst/>
                    <a:gdLst>
                      <a:gd name="T0" fmla="*/ 0 w 2736"/>
                      <a:gd name="T1" fmla="*/ 1 h 504"/>
                      <a:gd name="T2" fmla="*/ 3 w 2736"/>
                      <a:gd name="T3" fmla="*/ 1 h 504"/>
                      <a:gd name="T4" fmla="*/ 7 w 2736"/>
                      <a:gd name="T5" fmla="*/ 1 h 504"/>
                      <a:gd name="T6" fmla="*/ 10 w 2736"/>
                      <a:gd name="T7" fmla="*/ 1 h 504"/>
                      <a:gd name="T8" fmla="*/ 10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7" name="Freeform 19">
                    <a:extLst>
                      <a:ext uri="{FF2B5EF4-FFF2-40B4-BE49-F238E27FC236}">
                        <a16:creationId xmlns:a16="http://schemas.microsoft.com/office/drawing/2014/main" xmlns="" id="{E539EDAF-1314-45E8-A41B-D0FF79233292}"/>
                      </a:ext>
                    </a:extLst>
                  </p:cNvPr>
                  <p:cNvSpPr>
                    <a:spLocks/>
                  </p:cNvSpPr>
                  <p:nvPr/>
                </p:nvSpPr>
                <p:spPr bwMode="hidden">
                  <a:xfrm rot="2711884">
                    <a:off x="4022" y="3146"/>
                    <a:ext cx="922" cy="489"/>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61" name="Group 20">
                  <a:extLst>
                    <a:ext uri="{FF2B5EF4-FFF2-40B4-BE49-F238E27FC236}">
                      <a16:creationId xmlns:a16="http://schemas.microsoft.com/office/drawing/2014/main" xmlns="" id="{1C0930F7-C237-4F31-8C85-BAFF43BD1D05}"/>
                    </a:ext>
                  </a:extLst>
                </p:cNvPr>
                <p:cNvGrpSpPr>
                  <a:grpSpLocks/>
                </p:cNvGrpSpPr>
                <p:nvPr/>
              </p:nvGrpSpPr>
              <p:grpSpPr bwMode="auto">
                <a:xfrm>
                  <a:off x="4267" y="781"/>
                  <a:ext cx="966" cy="522"/>
                  <a:chOff x="2864" y="2019"/>
                  <a:chExt cx="2463" cy="1332"/>
                </a:xfrm>
              </p:grpSpPr>
              <p:sp>
                <p:nvSpPr>
                  <p:cNvPr id="1154" name="Freeform 21">
                    <a:extLst>
                      <a:ext uri="{FF2B5EF4-FFF2-40B4-BE49-F238E27FC236}">
                        <a16:creationId xmlns:a16="http://schemas.microsoft.com/office/drawing/2014/main" xmlns="" id="{16B4E79B-798C-4504-8098-6E34B60C7330}"/>
                      </a:ext>
                    </a:extLst>
                  </p:cNvPr>
                  <p:cNvSpPr>
                    <a:spLocks/>
                  </p:cNvSpPr>
                  <p:nvPr/>
                </p:nvSpPr>
                <p:spPr bwMode="hidden">
                  <a:xfrm rot="2104081">
                    <a:off x="2865" y="2019"/>
                    <a:ext cx="1812" cy="347"/>
                  </a:xfrm>
                  <a:custGeom>
                    <a:avLst/>
                    <a:gdLst>
                      <a:gd name="T0" fmla="*/ 0 w 2736"/>
                      <a:gd name="T1" fmla="*/ 6 h 504"/>
                      <a:gd name="T2" fmla="*/ 6 w 2736"/>
                      <a:gd name="T3" fmla="*/ 2 h 504"/>
                      <a:gd name="T4" fmla="*/ 13 w 2736"/>
                      <a:gd name="T5" fmla="*/ 1 h 504"/>
                      <a:gd name="T6" fmla="*/ 19 w 2736"/>
                      <a:gd name="T7" fmla="*/ 1 h 504"/>
                      <a:gd name="T8" fmla="*/ 19 w 2736"/>
                      <a:gd name="T9" fmla="*/ 1 h 504"/>
                      <a:gd name="T10" fmla="*/ 13 w 2736"/>
                      <a:gd name="T11" fmla="*/ 1 h 504"/>
                      <a:gd name="T12" fmla="*/ 5 w 2736"/>
                      <a:gd name="T13" fmla="*/ 3 h 504"/>
                      <a:gd name="T14" fmla="*/ 0 w 2736"/>
                      <a:gd name="T15" fmla="*/ 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55" name="Freeform 22">
                    <a:extLst>
                      <a:ext uri="{FF2B5EF4-FFF2-40B4-BE49-F238E27FC236}">
                        <a16:creationId xmlns:a16="http://schemas.microsoft.com/office/drawing/2014/main" xmlns="" id="{F96C360A-A2FC-4D77-B4C2-BA14A344576F}"/>
                      </a:ext>
                    </a:extLst>
                  </p:cNvPr>
                  <p:cNvSpPr>
                    <a:spLocks/>
                  </p:cNvSpPr>
                  <p:nvPr/>
                </p:nvSpPr>
                <p:spPr bwMode="hidden">
                  <a:xfrm rot="2104081">
                    <a:off x="4352" y="2805"/>
                    <a:ext cx="974" cy="545"/>
                  </a:xfrm>
                  <a:custGeom>
                    <a:avLst/>
                    <a:gdLst>
                      <a:gd name="T0" fmla="*/ 1 w 1769"/>
                      <a:gd name="T1" fmla="*/ 1 h 791"/>
                      <a:gd name="T2" fmla="*/ 1 w 1769"/>
                      <a:gd name="T3" fmla="*/ 1 h 791"/>
                      <a:gd name="T4" fmla="*/ 1 w 1769"/>
                      <a:gd name="T5" fmla="*/ 2 h 791"/>
                      <a:gd name="T6" fmla="*/ 1 w 1769"/>
                      <a:gd name="T7" fmla="*/ 5 h 791"/>
                      <a:gd name="T8" fmla="*/ 1 w 1769"/>
                      <a:gd name="T9" fmla="*/ 7 h 791"/>
                      <a:gd name="T10" fmla="*/ 1 w 1769"/>
                      <a:gd name="T11" fmla="*/ 9 h 791"/>
                      <a:gd name="T12" fmla="*/ 1 w 1769"/>
                      <a:gd name="T13" fmla="*/ 7 h 791"/>
                      <a:gd name="T14" fmla="*/ 1 w 1769"/>
                      <a:gd name="T15" fmla="*/ 6 h 791"/>
                      <a:gd name="T16" fmla="*/ 1 w 1769"/>
                      <a:gd name="T17" fmla="*/ 3 h 791"/>
                      <a:gd name="T18" fmla="*/ 1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62" name="Group 23">
                  <a:extLst>
                    <a:ext uri="{FF2B5EF4-FFF2-40B4-BE49-F238E27FC236}">
                      <a16:creationId xmlns:a16="http://schemas.microsoft.com/office/drawing/2014/main" xmlns="" id="{2C5ECEF9-07EE-4AE4-9DFB-E19A891DA51F}"/>
                    </a:ext>
                  </a:extLst>
                </p:cNvPr>
                <p:cNvGrpSpPr>
                  <a:grpSpLocks/>
                </p:cNvGrpSpPr>
                <p:nvPr/>
              </p:nvGrpSpPr>
              <p:grpSpPr bwMode="auto">
                <a:xfrm>
                  <a:off x="4280" y="707"/>
                  <a:ext cx="971" cy="417"/>
                  <a:chOff x="2897" y="1832"/>
                  <a:chExt cx="2477" cy="1064"/>
                </a:xfrm>
              </p:grpSpPr>
              <p:sp>
                <p:nvSpPr>
                  <p:cNvPr id="1152" name="Freeform 24">
                    <a:extLst>
                      <a:ext uri="{FF2B5EF4-FFF2-40B4-BE49-F238E27FC236}">
                        <a16:creationId xmlns:a16="http://schemas.microsoft.com/office/drawing/2014/main" xmlns="" id="{2B6682A8-5D70-4A4F-A653-B869ACEF7761}"/>
                      </a:ext>
                    </a:extLst>
                  </p:cNvPr>
                  <p:cNvSpPr>
                    <a:spLocks/>
                  </p:cNvSpPr>
                  <p:nvPr/>
                </p:nvSpPr>
                <p:spPr bwMode="hidden">
                  <a:xfrm rot="1582915">
                    <a:off x="2896" y="1832"/>
                    <a:ext cx="1736" cy="303"/>
                  </a:xfrm>
                  <a:custGeom>
                    <a:avLst/>
                    <a:gdLst>
                      <a:gd name="T0" fmla="*/ 0 w 2736"/>
                      <a:gd name="T1" fmla="*/ 1 h 504"/>
                      <a:gd name="T2" fmla="*/ 4 w 2736"/>
                      <a:gd name="T3" fmla="*/ 1 h 504"/>
                      <a:gd name="T4" fmla="*/ 8 w 2736"/>
                      <a:gd name="T5" fmla="*/ 1 h 504"/>
                      <a:gd name="T6" fmla="*/ 11 w 2736"/>
                      <a:gd name="T7" fmla="*/ 1 h 504"/>
                      <a:gd name="T8" fmla="*/ 11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53" name="Freeform 25">
                    <a:extLst>
                      <a:ext uri="{FF2B5EF4-FFF2-40B4-BE49-F238E27FC236}">
                        <a16:creationId xmlns:a16="http://schemas.microsoft.com/office/drawing/2014/main" xmlns="" id="{A554F13A-3C18-4AAD-ABA1-E7D097C96E9C}"/>
                      </a:ext>
                    </a:extLst>
                  </p:cNvPr>
                  <p:cNvSpPr>
                    <a:spLocks/>
                  </p:cNvSpPr>
                  <p:nvPr/>
                </p:nvSpPr>
                <p:spPr bwMode="hidden">
                  <a:xfrm rot="1582915">
                    <a:off x="4443" y="2420"/>
                    <a:ext cx="931" cy="477"/>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63" name="Group 26">
                  <a:extLst>
                    <a:ext uri="{FF2B5EF4-FFF2-40B4-BE49-F238E27FC236}">
                      <a16:creationId xmlns:a16="http://schemas.microsoft.com/office/drawing/2014/main" xmlns="" id="{DD91CA9B-F654-4CE9-9A47-F80AEC13A41F}"/>
                    </a:ext>
                  </a:extLst>
                </p:cNvPr>
                <p:cNvGrpSpPr>
                  <a:grpSpLocks/>
                </p:cNvGrpSpPr>
                <p:nvPr/>
              </p:nvGrpSpPr>
              <p:grpSpPr bwMode="auto">
                <a:xfrm>
                  <a:off x="4291" y="630"/>
                  <a:ext cx="969" cy="364"/>
                  <a:chOff x="2924" y="1636"/>
                  <a:chExt cx="2472" cy="927"/>
                </a:xfrm>
              </p:grpSpPr>
              <p:sp>
                <p:nvSpPr>
                  <p:cNvPr id="1150" name="Freeform 27">
                    <a:extLst>
                      <a:ext uri="{FF2B5EF4-FFF2-40B4-BE49-F238E27FC236}">
                        <a16:creationId xmlns:a16="http://schemas.microsoft.com/office/drawing/2014/main" xmlns="" id="{ACBB0C11-C2DD-428A-A5E4-4A03BA817DF2}"/>
                      </a:ext>
                    </a:extLst>
                  </p:cNvPr>
                  <p:cNvSpPr>
                    <a:spLocks/>
                  </p:cNvSpPr>
                  <p:nvPr/>
                </p:nvSpPr>
                <p:spPr bwMode="hidden">
                  <a:xfrm rot="1080363">
                    <a:off x="2919" y="1631"/>
                    <a:ext cx="1677" cy="334"/>
                  </a:xfrm>
                  <a:custGeom>
                    <a:avLst/>
                    <a:gdLst>
                      <a:gd name="T0" fmla="*/ 0 w 2736"/>
                      <a:gd name="T1" fmla="*/ 4 h 504"/>
                      <a:gd name="T2" fmla="*/ 2 w 2736"/>
                      <a:gd name="T3" fmla="*/ 1 h 504"/>
                      <a:gd name="T4" fmla="*/ 5 w 2736"/>
                      <a:gd name="T5" fmla="*/ 1 h 504"/>
                      <a:gd name="T6" fmla="*/ 8 w 2736"/>
                      <a:gd name="T7" fmla="*/ 1 h 504"/>
                      <a:gd name="T8" fmla="*/ 7 w 2736"/>
                      <a:gd name="T9" fmla="*/ 1 h 504"/>
                      <a:gd name="T10" fmla="*/ 5 w 2736"/>
                      <a:gd name="T11" fmla="*/ 1 h 504"/>
                      <a:gd name="T12" fmla="*/ 2 w 2736"/>
                      <a:gd name="T13" fmla="*/ 2 h 504"/>
                      <a:gd name="T14" fmla="*/ 0 w 2736"/>
                      <a:gd name="T15" fmla="*/ 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51" name="Freeform 28">
                    <a:extLst>
                      <a:ext uri="{FF2B5EF4-FFF2-40B4-BE49-F238E27FC236}">
                        <a16:creationId xmlns:a16="http://schemas.microsoft.com/office/drawing/2014/main" xmlns="" id="{E33B9138-5DF9-4FA1-A883-852D6C19E86C}"/>
                      </a:ext>
                    </a:extLst>
                  </p:cNvPr>
                  <p:cNvSpPr>
                    <a:spLocks/>
                  </p:cNvSpPr>
                  <p:nvPr/>
                </p:nvSpPr>
                <p:spPr bwMode="hidden">
                  <a:xfrm rot="1080363">
                    <a:off x="4491" y="2033"/>
                    <a:ext cx="900" cy="525"/>
                  </a:xfrm>
                  <a:custGeom>
                    <a:avLst/>
                    <a:gdLst>
                      <a:gd name="T0" fmla="*/ 1 w 1769"/>
                      <a:gd name="T1" fmla="*/ 1 h 791"/>
                      <a:gd name="T2" fmla="*/ 1 w 1769"/>
                      <a:gd name="T3" fmla="*/ 1 h 791"/>
                      <a:gd name="T4" fmla="*/ 1 w 1769"/>
                      <a:gd name="T5" fmla="*/ 1 h 791"/>
                      <a:gd name="T6" fmla="*/ 1 w 1769"/>
                      <a:gd name="T7" fmla="*/ 3 h 791"/>
                      <a:gd name="T8" fmla="*/ 1 w 1769"/>
                      <a:gd name="T9" fmla="*/ 5 h 791"/>
                      <a:gd name="T10" fmla="*/ 1 w 1769"/>
                      <a:gd name="T11" fmla="*/ 6 h 791"/>
                      <a:gd name="T12" fmla="*/ 1 w 1769"/>
                      <a:gd name="T13" fmla="*/ 5 h 791"/>
                      <a:gd name="T14" fmla="*/ 1 w 1769"/>
                      <a:gd name="T15" fmla="*/ 3 h 791"/>
                      <a:gd name="T16" fmla="*/ 1 w 1769"/>
                      <a:gd name="T17" fmla="*/ 2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64" name="Group 29">
                  <a:extLst>
                    <a:ext uri="{FF2B5EF4-FFF2-40B4-BE49-F238E27FC236}">
                      <a16:creationId xmlns:a16="http://schemas.microsoft.com/office/drawing/2014/main" xmlns="" id="{BF6067F4-1EF2-4B24-9B9E-6B68C3A56060}"/>
                    </a:ext>
                  </a:extLst>
                </p:cNvPr>
                <p:cNvGrpSpPr>
                  <a:grpSpLocks/>
                </p:cNvGrpSpPr>
                <p:nvPr/>
              </p:nvGrpSpPr>
              <p:grpSpPr bwMode="auto">
                <a:xfrm>
                  <a:off x="4304" y="543"/>
                  <a:ext cx="918" cy="258"/>
                  <a:chOff x="2958" y="1414"/>
                  <a:chExt cx="2342" cy="657"/>
                </a:xfrm>
              </p:grpSpPr>
              <p:sp>
                <p:nvSpPr>
                  <p:cNvPr id="1148" name="Freeform 30">
                    <a:extLst>
                      <a:ext uri="{FF2B5EF4-FFF2-40B4-BE49-F238E27FC236}">
                        <a16:creationId xmlns:a16="http://schemas.microsoft.com/office/drawing/2014/main" xmlns="" id="{63B49A52-A7B3-4F1E-9AAF-05DED2BDF114}"/>
                      </a:ext>
                    </a:extLst>
                  </p:cNvPr>
                  <p:cNvSpPr>
                    <a:spLocks/>
                  </p:cNvSpPr>
                  <p:nvPr/>
                </p:nvSpPr>
                <p:spPr bwMode="hidden">
                  <a:xfrm rot="463793">
                    <a:off x="2957" y="1415"/>
                    <a:ext cx="1544" cy="312"/>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9" name="Freeform 31">
                    <a:extLst>
                      <a:ext uri="{FF2B5EF4-FFF2-40B4-BE49-F238E27FC236}">
                        <a16:creationId xmlns:a16="http://schemas.microsoft.com/office/drawing/2014/main" xmlns="" id="{8CF9E5CB-8DAC-4B74-BB41-BE7394EC9202}"/>
                      </a:ext>
                    </a:extLst>
                  </p:cNvPr>
                  <p:cNvSpPr>
                    <a:spLocks/>
                  </p:cNvSpPr>
                  <p:nvPr/>
                </p:nvSpPr>
                <p:spPr bwMode="hidden">
                  <a:xfrm rot="463793">
                    <a:off x="4470" y="1581"/>
                    <a:ext cx="829" cy="485"/>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2 h 791"/>
                      <a:gd name="T12" fmla="*/ 0 w 1769"/>
                      <a:gd name="T13" fmla="*/ 2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65" name="Group 32">
                  <a:extLst>
                    <a:ext uri="{FF2B5EF4-FFF2-40B4-BE49-F238E27FC236}">
                      <a16:creationId xmlns:a16="http://schemas.microsoft.com/office/drawing/2014/main" xmlns="" id="{9AAFF497-5635-40DB-8FCA-2EC0253C1A59}"/>
                    </a:ext>
                  </a:extLst>
                </p:cNvPr>
                <p:cNvGrpSpPr>
                  <a:grpSpLocks/>
                </p:cNvGrpSpPr>
                <p:nvPr/>
              </p:nvGrpSpPr>
              <p:grpSpPr bwMode="auto">
                <a:xfrm>
                  <a:off x="4314" y="487"/>
                  <a:ext cx="843" cy="134"/>
                  <a:chOff x="2983" y="1269"/>
                  <a:chExt cx="2150" cy="343"/>
                </a:xfrm>
              </p:grpSpPr>
              <p:sp>
                <p:nvSpPr>
                  <p:cNvPr id="1146" name="Freeform 33">
                    <a:extLst>
                      <a:ext uri="{FF2B5EF4-FFF2-40B4-BE49-F238E27FC236}">
                        <a16:creationId xmlns:a16="http://schemas.microsoft.com/office/drawing/2014/main" xmlns="" id="{D82B6995-A6AB-40D8-BC0C-250F1676D151}"/>
                      </a:ext>
                    </a:extLst>
                  </p:cNvPr>
                  <p:cNvSpPr>
                    <a:spLocks/>
                  </p:cNvSpPr>
                  <p:nvPr/>
                </p:nvSpPr>
                <p:spPr bwMode="hidden">
                  <a:xfrm rot="-84182">
                    <a:off x="2982" y="1286"/>
                    <a:ext cx="1404" cy="220"/>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7" name="Freeform 34">
                    <a:extLst>
                      <a:ext uri="{FF2B5EF4-FFF2-40B4-BE49-F238E27FC236}">
                        <a16:creationId xmlns:a16="http://schemas.microsoft.com/office/drawing/2014/main" xmlns="" id="{5A219667-BF3F-4FE6-974F-E6045094D0F2}"/>
                      </a:ext>
                    </a:extLst>
                  </p:cNvPr>
                  <p:cNvSpPr>
                    <a:spLocks/>
                  </p:cNvSpPr>
                  <p:nvPr/>
                </p:nvSpPr>
                <p:spPr bwMode="hidden">
                  <a:xfrm rot="-84182">
                    <a:off x="4377" y="1264"/>
                    <a:ext cx="755" cy="34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66" name="Group 35">
                  <a:extLst>
                    <a:ext uri="{FF2B5EF4-FFF2-40B4-BE49-F238E27FC236}">
                      <a16:creationId xmlns:a16="http://schemas.microsoft.com/office/drawing/2014/main" xmlns="" id="{DE3E86B1-4EEA-473D-93D8-1C056ADBBB6A}"/>
                    </a:ext>
                  </a:extLst>
                </p:cNvPr>
                <p:cNvGrpSpPr>
                  <a:grpSpLocks/>
                </p:cNvGrpSpPr>
                <p:nvPr/>
              </p:nvGrpSpPr>
              <p:grpSpPr bwMode="auto">
                <a:xfrm>
                  <a:off x="4296" y="349"/>
                  <a:ext cx="737" cy="167"/>
                  <a:chOff x="2938" y="917"/>
                  <a:chExt cx="1879" cy="427"/>
                </a:xfrm>
              </p:grpSpPr>
              <p:sp>
                <p:nvSpPr>
                  <p:cNvPr id="1144" name="Freeform 36">
                    <a:extLst>
                      <a:ext uri="{FF2B5EF4-FFF2-40B4-BE49-F238E27FC236}">
                        <a16:creationId xmlns:a16="http://schemas.microsoft.com/office/drawing/2014/main" xmlns="" id="{10EAD86D-FCD0-4E32-9D64-741DB4110800}"/>
                      </a:ext>
                    </a:extLst>
                  </p:cNvPr>
                  <p:cNvSpPr>
                    <a:spLocks/>
                  </p:cNvSpPr>
                  <p:nvPr/>
                </p:nvSpPr>
                <p:spPr bwMode="hidden">
                  <a:xfrm rot="-802576">
                    <a:off x="2933" y="1128"/>
                    <a:ext cx="1237" cy="21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5" name="Freeform 37">
                    <a:extLst>
                      <a:ext uri="{FF2B5EF4-FFF2-40B4-BE49-F238E27FC236}">
                        <a16:creationId xmlns:a16="http://schemas.microsoft.com/office/drawing/2014/main" xmlns="" id="{6C3DCA38-BCD9-42CB-A7F2-5C1F52AC4F1C}"/>
                      </a:ext>
                    </a:extLst>
                  </p:cNvPr>
                  <p:cNvSpPr>
                    <a:spLocks/>
                  </p:cNvSpPr>
                  <p:nvPr/>
                </p:nvSpPr>
                <p:spPr bwMode="hidden">
                  <a:xfrm rot="-802576">
                    <a:off x="4151" y="918"/>
                    <a:ext cx="665" cy="3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67" name="Group 38">
                  <a:extLst>
                    <a:ext uri="{FF2B5EF4-FFF2-40B4-BE49-F238E27FC236}">
                      <a16:creationId xmlns:a16="http://schemas.microsoft.com/office/drawing/2014/main" xmlns="" id="{6F028D58-FD1F-4F94-AE70-7E0055027B34}"/>
                    </a:ext>
                  </a:extLst>
                </p:cNvPr>
                <p:cNvGrpSpPr>
                  <a:grpSpLocks/>
                </p:cNvGrpSpPr>
                <p:nvPr/>
              </p:nvGrpSpPr>
              <p:grpSpPr bwMode="auto">
                <a:xfrm>
                  <a:off x="3394" y="637"/>
                  <a:ext cx="493" cy="912"/>
                  <a:chOff x="637" y="1653"/>
                  <a:chExt cx="1257" cy="2326"/>
                </a:xfrm>
              </p:grpSpPr>
              <p:sp>
                <p:nvSpPr>
                  <p:cNvPr id="1142" name="Freeform 39">
                    <a:extLst>
                      <a:ext uri="{FF2B5EF4-FFF2-40B4-BE49-F238E27FC236}">
                        <a16:creationId xmlns:a16="http://schemas.microsoft.com/office/drawing/2014/main" xmlns="" id="{799629C9-704B-48D8-9026-E2FBD89CAC2A}"/>
                      </a:ext>
                    </a:extLst>
                  </p:cNvPr>
                  <p:cNvSpPr>
                    <a:spLocks/>
                  </p:cNvSpPr>
                  <p:nvPr/>
                </p:nvSpPr>
                <p:spPr bwMode="hidden">
                  <a:xfrm rot="18888116" flipH="1">
                    <a:off x="875" y="2354"/>
                    <a:ext cx="1723" cy="312"/>
                  </a:xfrm>
                  <a:custGeom>
                    <a:avLst/>
                    <a:gdLst>
                      <a:gd name="T0" fmla="*/ 0 w 2736"/>
                      <a:gd name="T1" fmla="*/ 1 h 504"/>
                      <a:gd name="T2" fmla="*/ 3 w 2736"/>
                      <a:gd name="T3" fmla="*/ 1 h 504"/>
                      <a:gd name="T4" fmla="*/ 7 w 2736"/>
                      <a:gd name="T5" fmla="*/ 1 h 504"/>
                      <a:gd name="T6" fmla="*/ 11 w 2736"/>
                      <a:gd name="T7" fmla="*/ 1 h 504"/>
                      <a:gd name="T8" fmla="*/ 10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3" name="Freeform 40">
                    <a:extLst>
                      <a:ext uri="{FF2B5EF4-FFF2-40B4-BE49-F238E27FC236}">
                        <a16:creationId xmlns:a16="http://schemas.microsoft.com/office/drawing/2014/main" xmlns="" id="{13395C54-C453-4A0C-9FF8-65F5E07FDEF5}"/>
                      </a:ext>
                    </a:extLst>
                  </p:cNvPr>
                  <p:cNvSpPr>
                    <a:spLocks/>
                  </p:cNvSpPr>
                  <p:nvPr/>
                </p:nvSpPr>
                <p:spPr bwMode="hidden">
                  <a:xfrm rot="18888116" flipH="1">
                    <a:off x="419" y="3271"/>
                    <a:ext cx="925" cy="489"/>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68" name="Group 41">
                  <a:extLst>
                    <a:ext uri="{FF2B5EF4-FFF2-40B4-BE49-F238E27FC236}">
                      <a16:creationId xmlns:a16="http://schemas.microsoft.com/office/drawing/2014/main" xmlns="" id="{A2399F31-602D-4DE2-AFED-44CCE05E6B7D}"/>
                    </a:ext>
                  </a:extLst>
                </p:cNvPr>
                <p:cNvGrpSpPr>
                  <a:grpSpLocks/>
                </p:cNvGrpSpPr>
                <p:nvPr/>
              </p:nvGrpSpPr>
              <p:grpSpPr bwMode="auto">
                <a:xfrm>
                  <a:off x="3142" y="850"/>
                  <a:ext cx="966" cy="522"/>
                  <a:chOff x="-5" y="2196"/>
                  <a:chExt cx="2463" cy="1332"/>
                </a:xfrm>
              </p:grpSpPr>
              <p:sp>
                <p:nvSpPr>
                  <p:cNvPr id="1140" name="Freeform 42">
                    <a:extLst>
                      <a:ext uri="{FF2B5EF4-FFF2-40B4-BE49-F238E27FC236}">
                        <a16:creationId xmlns:a16="http://schemas.microsoft.com/office/drawing/2014/main" xmlns="" id="{90547B3D-A9C4-4C17-ABFE-DA55909B913C}"/>
                      </a:ext>
                    </a:extLst>
                  </p:cNvPr>
                  <p:cNvSpPr>
                    <a:spLocks/>
                  </p:cNvSpPr>
                  <p:nvPr/>
                </p:nvSpPr>
                <p:spPr bwMode="hidden">
                  <a:xfrm rot="19495919" flipH="1">
                    <a:off x="644" y="2196"/>
                    <a:ext cx="1809" cy="347"/>
                  </a:xfrm>
                  <a:custGeom>
                    <a:avLst/>
                    <a:gdLst>
                      <a:gd name="T0" fmla="*/ 0 w 2736"/>
                      <a:gd name="T1" fmla="*/ 6 h 504"/>
                      <a:gd name="T2" fmla="*/ 6 w 2736"/>
                      <a:gd name="T3" fmla="*/ 2 h 504"/>
                      <a:gd name="T4" fmla="*/ 13 w 2736"/>
                      <a:gd name="T5" fmla="*/ 1 h 504"/>
                      <a:gd name="T6" fmla="*/ 19 w 2736"/>
                      <a:gd name="T7" fmla="*/ 1 h 504"/>
                      <a:gd name="T8" fmla="*/ 19 w 2736"/>
                      <a:gd name="T9" fmla="*/ 1 h 504"/>
                      <a:gd name="T10" fmla="*/ 13 w 2736"/>
                      <a:gd name="T11" fmla="*/ 1 h 504"/>
                      <a:gd name="T12" fmla="*/ 5 w 2736"/>
                      <a:gd name="T13" fmla="*/ 3 h 504"/>
                      <a:gd name="T14" fmla="*/ 0 w 2736"/>
                      <a:gd name="T15" fmla="*/ 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41" name="Freeform 43">
                    <a:extLst>
                      <a:ext uri="{FF2B5EF4-FFF2-40B4-BE49-F238E27FC236}">
                        <a16:creationId xmlns:a16="http://schemas.microsoft.com/office/drawing/2014/main" xmlns="" id="{97414D27-99F6-48E0-A53D-58807FEC292E}"/>
                      </a:ext>
                    </a:extLst>
                  </p:cNvPr>
                  <p:cNvSpPr>
                    <a:spLocks/>
                  </p:cNvSpPr>
                  <p:nvPr/>
                </p:nvSpPr>
                <p:spPr bwMode="hidden">
                  <a:xfrm rot="19495919" flipH="1">
                    <a:off x="-6" y="2982"/>
                    <a:ext cx="971" cy="545"/>
                  </a:xfrm>
                  <a:custGeom>
                    <a:avLst/>
                    <a:gdLst>
                      <a:gd name="T0" fmla="*/ 1 w 1769"/>
                      <a:gd name="T1" fmla="*/ 1 h 791"/>
                      <a:gd name="T2" fmla="*/ 1 w 1769"/>
                      <a:gd name="T3" fmla="*/ 1 h 791"/>
                      <a:gd name="T4" fmla="*/ 1 w 1769"/>
                      <a:gd name="T5" fmla="*/ 2 h 791"/>
                      <a:gd name="T6" fmla="*/ 1 w 1769"/>
                      <a:gd name="T7" fmla="*/ 5 h 791"/>
                      <a:gd name="T8" fmla="*/ 1 w 1769"/>
                      <a:gd name="T9" fmla="*/ 7 h 791"/>
                      <a:gd name="T10" fmla="*/ 1 w 1769"/>
                      <a:gd name="T11" fmla="*/ 9 h 791"/>
                      <a:gd name="T12" fmla="*/ 1 w 1769"/>
                      <a:gd name="T13" fmla="*/ 7 h 791"/>
                      <a:gd name="T14" fmla="*/ 1 w 1769"/>
                      <a:gd name="T15" fmla="*/ 6 h 791"/>
                      <a:gd name="T16" fmla="*/ 1 w 1769"/>
                      <a:gd name="T17" fmla="*/ 3 h 791"/>
                      <a:gd name="T18" fmla="*/ 1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69" name="Group 44">
                  <a:extLst>
                    <a:ext uri="{FF2B5EF4-FFF2-40B4-BE49-F238E27FC236}">
                      <a16:creationId xmlns:a16="http://schemas.microsoft.com/office/drawing/2014/main" xmlns="" id="{9277B4B6-D14D-4AE6-893B-4142A8C34269}"/>
                    </a:ext>
                  </a:extLst>
                </p:cNvPr>
                <p:cNvGrpSpPr>
                  <a:grpSpLocks/>
                </p:cNvGrpSpPr>
                <p:nvPr/>
              </p:nvGrpSpPr>
              <p:grpSpPr bwMode="auto">
                <a:xfrm>
                  <a:off x="3124" y="777"/>
                  <a:ext cx="971" cy="417"/>
                  <a:chOff x="-52" y="2009"/>
                  <a:chExt cx="2477" cy="1064"/>
                </a:xfrm>
              </p:grpSpPr>
              <p:sp>
                <p:nvSpPr>
                  <p:cNvPr id="1138" name="Freeform 45">
                    <a:extLst>
                      <a:ext uri="{FF2B5EF4-FFF2-40B4-BE49-F238E27FC236}">
                        <a16:creationId xmlns:a16="http://schemas.microsoft.com/office/drawing/2014/main" xmlns="" id="{BD308F61-AB84-42FE-BC02-E4B97EFEBBFA}"/>
                      </a:ext>
                    </a:extLst>
                  </p:cNvPr>
                  <p:cNvSpPr>
                    <a:spLocks/>
                  </p:cNvSpPr>
                  <p:nvPr/>
                </p:nvSpPr>
                <p:spPr bwMode="hidden">
                  <a:xfrm rot="20017085" flipH="1">
                    <a:off x="689" y="2010"/>
                    <a:ext cx="1736" cy="303"/>
                  </a:xfrm>
                  <a:custGeom>
                    <a:avLst/>
                    <a:gdLst>
                      <a:gd name="T0" fmla="*/ 0 w 2736"/>
                      <a:gd name="T1" fmla="*/ 1 h 504"/>
                      <a:gd name="T2" fmla="*/ 4 w 2736"/>
                      <a:gd name="T3" fmla="*/ 1 h 504"/>
                      <a:gd name="T4" fmla="*/ 8 w 2736"/>
                      <a:gd name="T5" fmla="*/ 1 h 504"/>
                      <a:gd name="T6" fmla="*/ 11 w 2736"/>
                      <a:gd name="T7" fmla="*/ 1 h 504"/>
                      <a:gd name="T8" fmla="*/ 11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39" name="Freeform 46">
                    <a:extLst>
                      <a:ext uri="{FF2B5EF4-FFF2-40B4-BE49-F238E27FC236}">
                        <a16:creationId xmlns:a16="http://schemas.microsoft.com/office/drawing/2014/main" xmlns="" id="{EE5C177C-773D-4AE8-9F7A-A25F2DD49218}"/>
                      </a:ext>
                    </a:extLst>
                  </p:cNvPr>
                  <p:cNvSpPr>
                    <a:spLocks/>
                  </p:cNvSpPr>
                  <p:nvPr/>
                </p:nvSpPr>
                <p:spPr bwMode="hidden">
                  <a:xfrm rot="20017085" flipH="1">
                    <a:off x="-53" y="2598"/>
                    <a:ext cx="931" cy="470"/>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70" name="Group 47">
                  <a:extLst>
                    <a:ext uri="{FF2B5EF4-FFF2-40B4-BE49-F238E27FC236}">
                      <a16:creationId xmlns:a16="http://schemas.microsoft.com/office/drawing/2014/main" xmlns="" id="{8EB9E708-1A8A-492A-B054-DFB3E966C69A}"/>
                    </a:ext>
                  </a:extLst>
                </p:cNvPr>
                <p:cNvGrpSpPr>
                  <a:grpSpLocks/>
                </p:cNvGrpSpPr>
                <p:nvPr/>
              </p:nvGrpSpPr>
              <p:grpSpPr bwMode="auto">
                <a:xfrm>
                  <a:off x="3115" y="700"/>
                  <a:ext cx="969" cy="363"/>
                  <a:chOff x="-74" y="1813"/>
                  <a:chExt cx="2472" cy="927"/>
                </a:xfrm>
              </p:grpSpPr>
              <p:sp>
                <p:nvSpPr>
                  <p:cNvPr id="1136" name="Freeform 48">
                    <a:extLst>
                      <a:ext uri="{FF2B5EF4-FFF2-40B4-BE49-F238E27FC236}">
                        <a16:creationId xmlns:a16="http://schemas.microsoft.com/office/drawing/2014/main" xmlns="" id="{2888A581-97EA-485F-A6BE-EEDBC403B1CE}"/>
                      </a:ext>
                    </a:extLst>
                  </p:cNvPr>
                  <p:cNvSpPr>
                    <a:spLocks/>
                  </p:cNvSpPr>
                  <p:nvPr/>
                </p:nvSpPr>
                <p:spPr bwMode="hidden">
                  <a:xfrm rot="20519637" flipH="1">
                    <a:off x="721" y="1812"/>
                    <a:ext cx="1677" cy="331"/>
                  </a:xfrm>
                  <a:custGeom>
                    <a:avLst/>
                    <a:gdLst>
                      <a:gd name="T0" fmla="*/ 0 w 2736"/>
                      <a:gd name="T1" fmla="*/ 3 h 504"/>
                      <a:gd name="T2" fmla="*/ 2 w 2736"/>
                      <a:gd name="T3" fmla="*/ 1 h 504"/>
                      <a:gd name="T4" fmla="*/ 5 w 2736"/>
                      <a:gd name="T5" fmla="*/ 1 h 504"/>
                      <a:gd name="T6" fmla="*/ 8 w 2736"/>
                      <a:gd name="T7" fmla="*/ 1 h 504"/>
                      <a:gd name="T8" fmla="*/ 7 w 2736"/>
                      <a:gd name="T9" fmla="*/ 1 h 504"/>
                      <a:gd name="T10" fmla="*/ 5 w 2736"/>
                      <a:gd name="T11" fmla="*/ 1 h 504"/>
                      <a:gd name="T12" fmla="*/ 2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37" name="Freeform 49">
                    <a:extLst>
                      <a:ext uri="{FF2B5EF4-FFF2-40B4-BE49-F238E27FC236}">
                        <a16:creationId xmlns:a16="http://schemas.microsoft.com/office/drawing/2014/main" xmlns="" id="{6311252D-FA4C-4B7D-8E66-F2644BA08314}"/>
                      </a:ext>
                    </a:extLst>
                  </p:cNvPr>
                  <p:cNvSpPr>
                    <a:spLocks/>
                  </p:cNvSpPr>
                  <p:nvPr/>
                </p:nvSpPr>
                <p:spPr bwMode="hidden">
                  <a:xfrm rot="20519637" flipH="1">
                    <a:off x="-74" y="2212"/>
                    <a:ext cx="900" cy="523"/>
                  </a:xfrm>
                  <a:custGeom>
                    <a:avLst/>
                    <a:gdLst>
                      <a:gd name="T0" fmla="*/ 1 w 1769"/>
                      <a:gd name="T1" fmla="*/ 1 h 791"/>
                      <a:gd name="T2" fmla="*/ 1 w 1769"/>
                      <a:gd name="T3" fmla="*/ 1 h 791"/>
                      <a:gd name="T4" fmla="*/ 1 w 1769"/>
                      <a:gd name="T5" fmla="*/ 1 h 791"/>
                      <a:gd name="T6" fmla="*/ 1 w 1769"/>
                      <a:gd name="T7" fmla="*/ 3 h 791"/>
                      <a:gd name="T8" fmla="*/ 1 w 1769"/>
                      <a:gd name="T9" fmla="*/ 5 h 791"/>
                      <a:gd name="T10" fmla="*/ 1 w 1769"/>
                      <a:gd name="T11" fmla="*/ 6 h 791"/>
                      <a:gd name="T12" fmla="*/ 1 w 1769"/>
                      <a:gd name="T13" fmla="*/ 5 h 791"/>
                      <a:gd name="T14" fmla="*/ 1 w 1769"/>
                      <a:gd name="T15" fmla="*/ 3 h 791"/>
                      <a:gd name="T16" fmla="*/ 1 w 1769"/>
                      <a:gd name="T17" fmla="*/ 2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71" name="Group 50">
                  <a:extLst>
                    <a:ext uri="{FF2B5EF4-FFF2-40B4-BE49-F238E27FC236}">
                      <a16:creationId xmlns:a16="http://schemas.microsoft.com/office/drawing/2014/main" xmlns="" id="{17FA6D0A-D804-4C94-AFB5-2E3493D5FF3B}"/>
                    </a:ext>
                  </a:extLst>
                </p:cNvPr>
                <p:cNvGrpSpPr>
                  <a:grpSpLocks/>
                </p:cNvGrpSpPr>
                <p:nvPr/>
              </p:nvGrpSpPr>
              <p:grpSpPr bwMode="auto">
                <a:xfrm>
                  <a:off x="3153" y="613"/>
                  <a:ext cx="918" cy="257"/>
                  <a:chOff x="22" y="1591"/>
                  <a:chExt cx="2342" cy="657"/>
                </a:xfrm>
              </p:grpSpPr>
              <p:sp>
                <p:nvSpPr>
                  <p:cNvPr id="1134" name="Freeform 51">
                    <a:extLst>
                      <a:ext uri="{FF2B5EF4-FFF2-40B4-BE49-F238E27FC236}">
                        <a16:creationId xmlns:a16="http://schemas.microsoft.com/office/drawing/2014/main" xmlns="" id="{1F44FAEC-E1E5-414E-B180-95C677F1148B}"/>
                      </a:ext>
                    </a:extLst>
                  </p:cNvPr>
                  <p:cNvSpPr>
                    <a:spLocks/>
                  </p:cNvSpPr>
                  <p:nvPr/>
                </p:nvSpPr>
                <p:spPr bwMode="hidden">
                  <a:xfrm rot="21136207" flipH="1">
                    <a:off x="819" y="1586"/>
                    <a:ext cx="1544" cy="313"/>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35" name="Freeform 52">
                    <a:extLst>
                      <a:ext uri="{FF2B5EF4-FFF2-40B4-BE49-F238E27FC236}">
                        <a16:creationId xmlns:a16="http://schemas.microsoft.com/office/drawing/2014/main" xmlns="" id="{AC9CDA6D-A3D7-4484-BE6B-AC4B4C814725}"/>
                      </a:ext>
                    </a:extLst>
                  </p:cNvPr>
                  <p:cNvSpPr>
                    <a:spLocks/>
                  </p:cNvSpPr>
                  <p:nvPr/>
                </p:nvSpPr>
                <p:spPr bwMode="hidden">
                  <a:xfrm rot="21136207" flipH="1">
                    <a:off x="21" y="1757"/>
                    <a:ext cx="829" cy="490"/>
                  </a:xfrm>
                  <a:custGeom>
                    <a:avLst/>
                    <a:gdLst>
                      <a:gd name="T0" fmla="*/ 0 w 1769"/>
                      <a:gd name="T1" fmla="*/ 1 h 791"/>
                      <a:gd name="T2" fmla="*/ 0 w 1769"/>
                      <a:gd name="T3" fmla="*/ 1 h 791"/>
                      <a:gd name="T4" fmla="*/ 0 w 1769"/>
                      <a:gd name="T5" fmla="*/ 1 h 791"/>
                      <a:gd name="T6" fmla="*/ 0 w 1769"/>
                      <a:gd name="T7" fmla="*/ 1 h 791"/>
                      <a:gd name="T8" fmla="*/ 0 w 1769"/>
                      <a:gd name="T9" fmla="*/ 2 h 791"/>
                      <a:gd name="T10" fmla="*/ 0 w 1769"/>
                      <a:gd name="T11" fmla="*/ 2 h 791"/>
                      <a:gd name="T12" fmla="*/ 0 w 1769"/>
                      <a:gd name="T13" fmla="*/ 2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72" name="Group 53">
                  <a:extLst>
                    <a:ext uri="{FF2B5EF4-FFF2-40B4-BE49-F238E27FC236}">
                      <a16:creationId xmlns:a16="http://schemas.microsoft.com/office/drawing/2014/main" xmlns="" id="{217E940E-9B75-47E8-BD1A-0EAC18245CF7}"/>
                    </a:ext>
                  </a:extLst>
                </p:cNvPr>
                <p:cNvGrpSpPr>
                  <a:grpSpLocks/>
                </p:cNvGrpSpPr>
                <p:nvPr/>
              </p:nvGrpSpPr>
              <p:grpSpPr bwMode="auto">
                <a:xfrm>
                  <a:off x="3218" y="556"/>
                  <a:ext cx="843" cy="134"/>
                  <a:chOff x="189" y="1446"/>
                  <a:chExt cx="2150" cy="343"/>
                </a:xfrm>
              </p:grpSpPr>
              <p:sp>
                <p:nvSpPr>
                  <p:cNvPr id="1132" name="Freeform 54">
                    <a:extLst>
                      <a:ext uri="{FF2B5EF4-FFF2-40B4-BE49-F238E27FC236}">
                        <a16:creationId xmlns:a16="http://schemas.microsoft.com/office/drawing/2014/main" xmlns="" id="{9839A77C-4C25-420F-8CAB-FE160ECE281C}"/>
                      </a:ext>
                    </a:extLst>
                  </p:cNvPr>
                  <p:cNvSpPr>
                    <a:spLocks/>
                  </p:cNvSpPr>
                  <p:nvPr/>
                </p:nvSpPr>
                <p:spPr bwMode="hidden">
                  <a:xfrm rot="84182" flipH="1">
                    <a:off x="935" y="1463"/>
                    <a:ext cx="1404" cy="220"/>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33" name="Freeform 55">
                    <a:extLst>
                      <a:ext uri="{FF2B5EF4-FFF2-40B4-BE49-F238E27FC236}">
                        <a16:creationId xmlns:a16="http://schemas.microsoft.com/office/drawing/2014/main" xmlns="" id="{C9CFA2D4-F4F1-4E0F-A23B-CAEBC4C687C2}"/>
                      </a:ext>
                    </a:extLst>
                  </p:cNvPr>
                  <p:cNvSpPr>
                    <a:spLocks/>
                  </p:cNvSpPr>
                  <p:nvPr/>
                </p:nvSpPr>
                <p:spPr bwMode="hidden">
                  <a:xfrm rot="84182" flipH="1">
                    <a:off x="189" y="1441"/>
                    <a:ext cx="755" cy="34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73" name="Group 56">
                  <a:extLst>
                    <a:ext uri="{FF2B5EF4-FFF2-40B4-BE49-F238E27FC236}">
                      <a16:creationId xmlns:a16="http://schemas.microsoft.com/office/drawing/2014/main" xmlns="" id="{53D67A90-B682-4D2C-AFDE-1D5E845CA497}"/>
                    </a:ext>
                  </a:extLst>
                </p:cNvPr>
                <p:cNvGrpSpPr>
                  <a:grpSpLocks/>
                </p:cNvGrpSpPr>
                <p:nvPr/>
              </p:nvGrpSpPr>
              <p:grpSpPr bwMode="auto">
                <a:xfrm>
                  <a:off x="3342" y="418"/>
                  <a:ext cx="737" cy="167"/>
                  <a:chOff x="505" y="1094"/>
                  <a:chExt cx="1879" cy="427"/>
                </a:xfrm>
              </p:grpSpPr>
              <p:sp>
                <p:nvSpPr>
                  <p:cNvPr id="1130" name="Freeform 57">
                    <a:extLst>
                      <a:ext uri="{FF2B5EF4-FFF2-40B4-BE49-F238E27FC236}">
                        <a16:creationId xmlns:a16="http://schemas.microsoft.com/office/drawing/2014/main" xmlns="" id="{9561AAB6-1938-43CB-9E44-296AD2EF9AEF}"/>
                      </a:ext>
                    </a:extLst>
                  </p:cNvPr>
                  <p:cNvSpPr>
                    <a:spLocks/>
                  </p:cNvSpPr>
                  <p:nvPr/>
                </p:nvSpPr>
                <p:spPr bwMode="hidden">
                  <a:xfrm rot="802576" flipH="1">
                    <a:off x="1151" y="1306"/>
                    <a:ext cx="1234" cy="21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31" name="Freeform 58">
                    <a:extLst>
                      <a:ext uri="{FF2B5EF4-FFF2-40B4-BE49-F238E27FC236}">
                        <a16:creationId xmlns:a16="http://schemas.microsoft.com/office/drawing/2014/main" xmlns="" id="{83542191-A78F-495A-B22B-86C9ED91AC70}"/>
                      </a:ext>
                    </a:extLst>
                  </p:cNvPr>
                  <p:cNvSpPr>
                    <a:spLocks/>
                  </p:cNvSpPr>
                  <p:nvPr/>
                </p:nvSpPr>
                <p:spPr bwMode="hidden">
                  <a:xfrm rot="802576" flipH="1">
                    <a:off x="505" y="1095"/>
                    <a:ext cx="662" cy="3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74" name="Group 59">
                  <a:extLst>
                    <a:ext uri="{FF2B5EF4-FFF2-40B4-BE49-F238E27FC236}">
                      <a16:creationId xmlns:a16="http://schemas.microsoft.com/office/drawing/2014/main" xmlns="" id="{B2AA9D32-5DF5-4605-8438-9409DCAC470A}"/>
                    </a:ext>
                  </a:extLst>
                </p:cNvPr>
                <p:cNvGrpSpPr>
                  <a:grpSpLocks/>
                </p:cNvGrpSpPr>
                <p:nvPr/>
              </p:nvGrpSpPr>
              <p:grpSpPr bwMode="auto">
                <a:xfrm>
                  <a:off x="3386" y="341"/>
                  <a:ext cx="725" cy="218"/>
                  <a:chOff x="616" y="899"/>
                  <a:chExt cx="1850" cy="554"/>
                </a:xfrm>
              </p:grpSpPr>
              <p:sp>
                <p:nvSpPr>
                  <p:cNvPr id="1128" name="Freeform 60">
                    <a:extLst>
                      <a:ext uri="{FF2B5EF4-FFF2-40B4-BE49-F238E27FC236}">
                        <a16:creationId xmlns:a16="http://schemas.microsoft.com/office/drawing/2014/main" xmlns="" id="{564108D5-D261-4EEC-9C98-F7CE332D2A4B}"/>
                      </a:ext>
                    </a:extLst>
                  </p:cNvPr>
                  <p:cNvSpPr>
                    <a:spLocks/>
                  </p:cNvSpPr>
                  <p:nvPr/>
                </p:nvSpPr>
                <p:spPr bwMode="hidden">
                  <a:xfrm rot="1277471" flipH="1">
                    <a:off x="1231" y="1237"/>
                    <a:ext cx="1235" cy="21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9" name="Freeform 61">
                    <a:extLst>
                      <a:ext uri="{FF2B5EF4-FFF2-40B4-BE49-F238E27FC236}">
                        <a16:creationId xmlns:a16="http://schemas.microsoft.com/office/drawing/2014/main" xmlns="" id="{DE83597C-8E57-425C-9020-D4C8864A514E}"/>
                      </a:ext>
                    </a:extLst>
                  </p:cNvPr>
                  <p:cNvSpPr>
                    <a:spLocks/>
                  </p:cNvSpPr>
                  <p:nvPr/>
                </p:nvSpPr>
                <p:spPr bwMode="hidden">
                  <a:xfrm rot="1277471" flipH="1">
                    <a:off x="615" y="898"/>
                    <a:ext cx="662" cy="33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75" name="Group 62">
                  <a:extLst>
                    <a:ext uri="{FF2B5EF4-FFF2-40B4-BE49-F238E27FC236}">
                      <a16:creationId xmlns:a16="http://schemas.microsoft.com/office/drawing/2014/main" xmlns="" id="{22F29AD5-DE2B-4F9F-81C4-5B49783EFF09}"/>
                    </a:ext>
                  </a:extLst>
                </p:cNvPr>
                <p:cNvGrpSpPr>
                  <a:grpSpLocks/>
                </p:cNvGrpSpPr>
                <p:nvPr/>
              </p:nvGrpSpPr>
              <p:grpSpPr bwMode="auto">
                <a:xfrm>
                  <a:off x="3472" y="231"/>
                  <a:ext cx="693" cy="291"/>
                  <a:chOff x="3472" y="231"/>
                  <a:chExt cx="693" cy="291"/>
                </a:xfrm>
              </p:grpSpPr>
              <p:sp>
                <p:nvSpPr>
                  <p:cNvPr id="1126" name="Freeform 63">
                    <a:extLst>
                      <a:ext uri="{FF2B5EF4-FFF2-40B4-BE49-F238E27FC236}">
                        <a16:creationId xmlns:a16="http://schemas.microsoft.com/office/drawing/2014/main" xmlns="" id="{E10CB761-0DCB-4937-AEE6-1DBF6C7331B0}"/>
                      </a:ext>
                    </a:extLst>
                  </p:cNvPr>
                  <p:cNvSpPr>
                    <a:spLocks/>
                  </p:cNvSpPr>
                  <p:nvPr/>
                </p:nvSpPr>
                <p:spPr bwMode="hidden">
                  <a:xfrm rot="2028410" flipH="1">
                    <a:off x="3679" y="438"/>
                    <a:ext cx="484"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7" name="Freeform 64">
                    <a:extLst>
                      <a:ext uri="{FF2B5EF4-FFF2-40B4-BE49-F238E27FC236}">
                        <a16:creationId xmlns:a16="http://schemas.microsoft.com/office/drawing/2014/main" xmlns="" id="{E0C113CC-021E-4595-84D4-D6022FA43084}"/>
                      </a:ext>
                    </a:extLst>
                  </p:cNvPr>
                  <p:cNvSpPr>
                    <a:spLocks/>
                  </p:cNvSpPr>
                  <p:nvPr/>
                </p:nvSpPr>
                <p:spPr bwMode="hidden">
                  <a:xfrm rot="2028410" flipH="1">
                    <a:off x="3472" y="229"/>
                    <a:ext cx="260"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76" name="Group 65">
                  <a:extLst>
                    <a:ext uri="{FF2B5EF4-FFF2-40B4-BE49-F238E27FC236}">
                      <a16:creationId xmlns:a16="http://schemas.microsoft.com/office/drawing/2014/main" xmlns="" id="{EA494D64-93F1-493D-BBF7-D921F2A83C63}"/>
                    </a:ext>
                  </a:extLst>
                </p:cNvPr>
                <p:cNvGrpSpPr>
                  <a:grpSpLocks/>
                </p:cNvGrpSpPr>
                <p:nvPr/>
              </p:nvGrpSpPr>
              <p:grpSpPr bwMode="auto">
                <a:xfrm>
                  <a:off x="3554" y="118"/>
                  <a:ext cx="664" cy="349"/>
                  <a:chOff x="3554" y="118"/>
                  <a:chExt cx="664" cy="349"/>
                </a:xfrm>
              </p:grpSpPr>
              <p:sp>
                <p:nvSpPr>
                  <p:cNvPr id="1124" name="Freeform 66">
                    <a:extLst>
                      <a:ext uri="{FF2B5EF4-FFF2-40B4-BE49-F238E27FC236}">
                        <a16:creationId xmlns:a16="http://schemas.microsoft.com/office/drawing/2014/main" xmlns="" id="{14401CB6-F1EB-4351-857D-14028578E902}"/>
                      </a:ext>
                    </a:extLst>
                  </p:cNvPr>
                  <p:cNvSpPr>
                    <a:spLocks/>
                  </p:cNvSpPr>
                  <p:nvPr/>
                </p:nvSpPr>
                <p:spPr bwMode="hidden">
                  <a:xfrm rot="2664424" flipH="1">
                    <a:off x="3728" y="383"/>
                    <a:ext cx="490"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5" name="Freeform 67">
                    <a:extLst>
                      <a:ext uri="{FF2B5EF4-FFF2-40B4-BE49-F238E27FC236}">
                        <a16:creationId xmlns:a16="http://schemas.microsoft.com/office/drawing/2014/main" xmlns="" id="{6E0BD1B7-692E-4032-A629-E3049FC5520B}"/>
                      </a:ext>
                    </a:extLst>
                  </p:cNvPr>
                  <p:cNvSpPr>
                    <a:spLocks/>
                  </p:cNvSpPr>
                  <p:nvPr/>
                </p:nvSpPr>
                <p:spPr bwMode="hidden">
                  <a:xfrm rot="2664424" flipH="1">
                    <a:off x="3554" y="118"/>
                    <a:ext cx="263"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77" name="Group 68">
                  <a:extLst>
                    <a:ext uri="{FF2B5EF4-FFF2-40B4-BE49-F238E27FC236}">
                      <a16:creationId xmlns:a16="http://schemas.microsoft.com/office/drawing/2014/main" xmlns="" id="{63D5EDD0-5FB4-432E-98E3-6C02BEFBEA29}"/>
                    </a:ext>
                  </a:extLst>
                </p:cNvPr>
                <p:cNvGrpSpPr>
                  <a:grpSpLocks/>
                </p:cNvGrpSpPr>
                <p:nvPr/>
              </p:nvGrpSpPr>
              <p:grpSpPr bwMode="auto">
                <a:xfrm>
                  <a:off x="3784" y="30"/>
                  <a:ext cx="305" cy="593"/>
                  <a:chOff x="1633" y="104"/>
                  <a:chExt cx="778" cy="1512"/>
                </a:xfrm>
              </p:grpSpPr>
              <p:sp>
                <p:nvSpPr>
                  <p:cNvPr id="1122" name="Freeform 69">
                    <a:extLst>
                      <a:ext uri="{FF2B5EF4-FFF2-40B4-BE49-F238E27FC236}">
                        <a16:creationId xmlns:a16="http://schemas.microsoft.com/office/drawing/2014/main" xmlns="" id="{C5C2E74F-C23D-493B-8198-9BC019604CE6}"/>
                      </a:ext>
                    </a:extLst>
                  </p:cNvPr>
                  <p:cNvSpPr>
                    <a:spLocks/>
                  </p:cNvSpPr>
                  <p:nvPr/>
                </p:nvSpPr>
                <p:spPr bwMode="hidden">
                  <a:xfrm rot="3473776" flipH="1">
                    <a:off x="1752" y="958"/>
                    <a:ext cx="1101" cy="21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3" name="Freeform 70">
                    <a:extLst>
                      <a:ext uri="{FF2B5EF4-FFF2-40B4-BE49-F238E27FC236}">
                        <a16:creationId xmlns:a16="http://schemas.microsoft.com/office/drawing/2014/main" xmlns="" id="{D37352B2-5085-4BAF-B477-B4F981695BC2}"/>
                      </a:ext>
                    </a:extLst>
                  </p:cNvPr>
                  <p:cNvSpPr>
                    <a:spLocks/>
                  </p:cNvSpPr>
                  <p:nvPr/>
                </p:nvSpPr>
                <p:spPr bwMode="hidden">
                  <a:xfrm rot="3473776" flipH="1">
                    <a:off x="1505" y="231"/>
                    <a:ext cx="591" cy="337"/>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78" name="Group 71">
                  <a:extLst>
                    <a:ext uri="{FF2B5EF4-FFF2-40B4-BE49-F238E27FC236}">
                      <a16:creationId xmlns:a16="http://schemas.microsoft.com/office/drawing/2014/main" xmlns="" id="{A9ED1E47-C080-48D3-9865-5B7523033923}"/>
                    </a:ext>
                  </a:extLst>
                </p:cNvPr>
                <p:cNvGrpSpPr>
                  <a:grpSpLocks/>
                </p:cNvGrpSpPr>
                <p:nvPr/>
              </p:nvGrpSpPr>
              <p:grpSpPr bwMode="auto">
                <a:xfrm>
                  <a:off x="3903" y="0"/>
                  <a:ext cx="248" cy="601"/>
                  <a:chOff x="1935" y="28"/>
                  <a:chExt cx="634" cy="1534"/>
                </a:xfrm>
              </p:grpSpPr>
              <p:sp>
                <p:nvSpPr>
                  <p:cNvPr id="1120" name="Freeform 72">
                    <a:extLst>
                      <a:ext uri="{FF2B5EF4-FFF2-40B4-BE49-F238E27FC236}">
                        <a16:creationId xmlns:a16="http://schemas.microsoft.com/office/drawing/2014/main" xmlns="" id="{CD48DFCE-8C10-4548-99A1-A3BF9EA33D38}"/>
                      </a:ext>
                    </a:extLst>
                  </p:cNvPr>
                  <p:cNvSpPr>
                    <a:spLocks/>
                  </p:cNvSpPr>
                  <p:nvPr/>
                </p:nvSpPr>
                <p:spPr bwMode="hidden">
                  <a:xfrm rot="4126480" flipH="1">
                    <a:off x="1934" y="922"/>
                    <a:ext cx="1055" cy="21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1" name="Freeform 73">
                    <a:extLst>
                      <a:ext uri="{FF2B5EF4-FFF2-40B4-BE49-F238E27FC236}">
                        <a16:creationId xmlns:a16="http://schemas.microsoft.com/office/drawing/2014/main" xmlns="" id="{388C2F35-5522-49E4-B84F-F87FA2290E2D}"/>
                      </a:ext>
                    </a:extLst>
                  </p:cNvPr>
                  <p:cNvSpPr>
                    <a:spLocks/>
                  </p:cNvSpPr>
                  <p:nvPr/>
                </p:nvSpPr>
                <p:spPr bwMode="hidden">
                  <a:xfrm rot="4126480" flipH="1">
                    <a:off x="1820"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79" name="Group 74">
                  <a:extLst>
                    <a:ext uri="{FF2B5EF4-FFF2-40B4-BE49-F238E27FC236}">
                      <a16:creationId xmlns:a16="http://schemas.microsoft.com/office/drawing/2014/main" xmlns="" id="{20889E6B-7D3A-432B-82B2-4F5A54A3A8AA}"/>
                    </a:ext>
                  </a:extLst>
                </p:cNvPr>
                <p:cNvGrpSpPr>
                  <a:grpSpLocks/>
                </p:cNvGrpSpPr>
                <p:nvPr/>
              </p:nvGrpSpPr>
              <p:grpSpPr bwMode="auto">
                <a:xfrm>
                  <a:off x="4251" y="252"/>
                  <a:ext cx="723" cy="222"/>
                  <a:chOff x="2822" y="672"/>
                  <a:chExt cx="1845" cy="566"/>
                </a:xfrm>
              </p:grpSpPr>
              <p:sp>
                <p:nvSpPr>
                  <p:cNvPr id="1118" name="Freeform 75">
                    <a:extLst>
                      <a:ext uri="{FF2B5EF4-FFF2-40B4-BE49-F238E27FC236}">
                        <a16:creationId xmlns:a16="http://schemas.microsoft.com/office/drawing/2014/main" xmlns="" id="{B57AB26F-7A4C-4EA3-8862-68E35A5F3E89}"/>
                      </a:ext>
                    </a:extLst>
                  </p:cNvPr>
                  <p:cNvSpPr>
                    <a:spLocks/>
                  </p:cNvSpPr>
                  <p:nvPr/>
                </p:nvSpPr>
                <p:spPr bwMode="hidden">
                  <a:xfrm rot="-1325434">
                    <a:off x="2817" y="1022"/>
                    <a:ext cx="1232" cy="21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19" name="Freeform 76">
                    <a:extLst>
                      <a:ext uri="{FF2B5EF4-FFF2-40B4-BE49-F238E27FC236}">
                        <a16:creationId xmlns:a16="http://schemas.microsoft.com/office/drawing/2014/main" xmlns="" id="{7619B8B6-4AA2-408C-AB99-967771EC09F9}"/>
                      </a:ext>
                    </a:extLst>
                  </p:cNvPr>
                  <p:cNvSpPr>
                    <a:spLocks/>
                  </p:cNvSpPr>
                  <p:nvPr/>
                </p:nvSpPr>
                <p:spPr bwMode="hidden">
                  <a:xfrm rot="-1325434">
                    <a:off x="4003" y="673"/>
                    <a:ext cx="659" cy="337"/>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80" name="Group 77">
                  <a:extLst>
                    <a:ext uri="{FF2B5EF4-FFF2-40B4-BE49-F238E27FC236}">
                      <a16:creationId xmlns:a16="http://schemas.microsoft.com/office/drawing/2014/main" xmlns="" id="{A738A9E7-F06D-4235-9E63-D0D676E20224}"/>
                    </a:ext>
                  </a:extLst>
                </p:cNvPr>
                <p:cNvGrpSpPr>
                  <a:grpSpLocks/>
                </p:cNvGrpSpPr>
                <p:nvPr/>
              </p:nvGrpSpPr>
              <p:grpSpPr bwMode="auto">
                <a:xfrm>
                  <a:off x="4196" y="163"/>
                  <a:ext cx="699" cy="282"/>
                  <a:chOff x="2683" y="445"/>
                  <a:chExt cx="1781" cy="717"/>
                </a:xfrm>
              </p:grpSpPr>
              <p:sp>
                <p:nvSpPr>
                  <p:cNvPr id="1116" name="Freeform 78">
                    <a:extLst>
                      <a:ext uri="{FF2B5EF4-FFF2-40B4-BE49-F238E27FC236}">
                        <a16:creationId xmlns:a16="http://schemas.microsoft.com/office/drawing/2014/main" xmlns="" id="{D7C13745-F157-47EB-9E05-004C97C79FCC}"/>
                      </a:ext>
                    </a:extLst>
                  </p:cNvPr>
                  <p:cNvSpPr>
                    <a:spLocks/>
                  </p:cNvSpPr>
                  <p:nvPr/>
                </p:nvSpPr>
                <p:spPr bwMode="hidden">
                  <a:xfrm rot="-1921064">
                    <a:off x="2682" y="946"/>
                    <a:ext cx="1230" cy="21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17" name="Freeform 79">
                    <a:extLst>
                      <a:ext uri="{FF2B5EF4-FFF2-40B4-BE49-F238E27FC236}">
                        <a16:creationId xmlns:a16="http://schemas.microsoft.com/office/drawing/2014/main" xmlns="" id="{03CC1C7A-3E47-476E-A534-A339ADF0E25C}"/>
                      </a:ext>
                    </a:extLst>
                  </p:cNvPr>
                  <p:cNvSpPr>
                    <a:spLocks/>
                  </p:cNvSpPr>
                  <p:nvPr/>
                </p:nvSpPr>
                <p:spPr bwMode="hidden">
                  <a:xfrm rot="-1921064">
                    <a:off x="3801" y="444"/>
                    <a:ext cx="658" cy="33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1081" name="Freeform 80">
                  <a:extLst>
                    <a:ext uri="{FF2B5EF4-FFF2-40B4-BE49-F238E27FC236}">
                      <a16:creationId xmlns:a16="http://schemas.microsoft.com/office/drawing/2014/main" xmlns="" id="{4A05F119-40C4-4BEF-87F4-CE10AC22B436}"/>
                    </a:ext>
                  </a:extLst>
                </p:cNvPr>
                <p:cNvSpPr>
                  <a:spLocks/>
                </p:cNvSpPr>
                <p:nvPr/>
              </p:nvSpPr>
              <p:spPr bwMode="hidden">
                <a:xfrm rot="4578755" flipH="1">
                  <a:off x="3968" y="372"/>
                  <a:ext cx="403" cy="5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82" name="Freeform 81">
                  <a:extLst>
                    <a:ext uri="{FF2B5EF4-FFF2-40B4-BE49-F238E27FC236}">
                      <a16:creationId xmlns:a16="http://schemas.microsoft.com/office/drawing/2014/main" xmlns="" id="{9C529EFE-7F7F-48F2-B95B-4594793215D4}"/>
                    </a:ext>
                  </a:extLst>
                </p:cNvPr>
                <p:cNvSpPr>
                  <a:spLocks/>
                </p:cNvSpPr>
                <p:nvPr/>
              </p:nvSpPr>
              <p:spPr bwMode="hidden">
                <a:xfrm rot="4578755" flipH="1">
                  <a:off x="3977" y="77"/>
                  <a:ext cx="216" cy="9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1083" name="Group 82">
                  <a:extLst>
                    <a:ext uri="{FF2B5EF4-FFF2-40B4-BE49-F238E27FC236}">
                      <a16:creationId xmlns:a16="http://schemas.microsoft.com/office/drawing/2014/main" xmlns="" id="{6E6430B5-1FDB-4FEC-A712-6FEB6E4B7C4E}"/>
                    </a:ext>
                  </a:extLst>
                </p:cNvPr>
                <p:cNvGrpSpPr>
                  <a:grpSpLocks/>
                </p:cNvGrpSpPr>
                <p:nvPr/>
              </p:nvGrpSpPr>
              <p:grpSpPr bwMode="auto">
                <a:xfrm>
                  <a:off x="4242" y="5"/>
                  <a:ext cx="251" cy="596"/>
                  <a:chOff x="2800" y="41"/>
                  <a:chExt cx="640" cy="1520"/>
                </a:xfrm>
              </p:grpSpPr>
              <p:sp>
                <p:nvSpPr>
                  <p:cNvPr id="1114" name="Freeform 83">
                    <a:extLst>
                      <a:ext uri="{FF2B5EF4-FFF2-40B4-BE49-F238E27FC236}">
                        <a16:creationId xmlns:a16="http://schemas.microsoft.com/office/drawing/2014/main" xmlns="" id="{57632811-F7EE-41AF-B62C-0653E28770DE}"/>
                      </a:ext>
                    </a:extLst>
                  </p:cNvPr>
                  <p:cNvSpPr>
                    <a:spLocks/>
                  </p:cNvSpPr>
                  <p:nvPr/>
                </p:nvSpPr>
                <p:spPr bwMode="hidden">
                  <a:xfrm rot="-3857755">
                    <a:off x="2364" y="934"/>
                    <a:ext cx="1058" cy="1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15" name="Freeform 84">
                    <a:extLst>
                      <a:ext uri="{FF2B5EF4-FFF2-40B4-BE49-F238E27FC236}">
                        <a16:creationId xmlns:a16="http://schemas.microsoft.com/office/drawing/2014/main" xmlns="" id="{26AB4BC0-18BA-4F65-B84D-DFC27C5D6E69}"/>
                      </a:ext>
                    </a:extLst>
                  </p:cNvPr>
                  <p:cNvSpPr>
                    <a:spLocks/>
                  </p:cNvSpPr>
                  <p:nvPr/>
                </p:nvSpPr>
                <p:spPr bwMode="hidden">
                  <a:xfrm rot="-3857755">
                    <a:off x="3013" y="180"/>
                    <a:ext cx="566" cy="28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84" name="Group 85">
                  <a:extLst>
                    <a:ext uri="{FF2B5EF4-FFF2-40B4-BE49-F238E27FC236}">
                      <a16:creationId xmlns:a16="http://schemas.microsoft.com/office/drawing/2014/main" xmlns="" id="{1529E838-E997-41C8-BB6C-9D6182DD63AA}"/>
                    </a:ext>
                  </a:extLst>
                </p:cNvPr>
                <p:cNvGrpSpPr>
                  <a:grpSpLocks/>
                </p:cNvGrpSpPr>
                <p:nvPr/>
              </p:nvGrpSpPr>
              <p:grpSpPr bwMode="auto">
                <a:xfrm>
                  <a:off x="4295" y="53"/>
                  <a:ext cx="398" cy="574"/>
                  <a:chOff x="2934" y="163"/>
                  <a:chExt cx="1017" cy="1464"/>
                </a:xfrm>
              </p:grpSpPr>
              <p:sp>
                <p:nvSpPr>
                  <p:cNvPr id="1112" name="Freeform 86">
                    <a:extLst>
                      <a:ext uri="{FF2B5EF4-FFF2-40B4-BE49-F238E27FC236}">
                        <a16:creationId xmlns:a16="http://schemas.microsoft.com/office/drawing/2014/main" xmlns="" id="{4E70D583-74DE-48EC-A0AD-16C0D682BB76}"/>
                      </a:ext>
                    </a:extLst>
                  </p:cNvPr>
                  <p:cNvSpPr>
                    <a:spLocks/>
                  </p:cNvSpPr>
                  <p:nvPr/>
                </p:nvSpPr>
                <p:spPr bwMode="hidden">
                  <a:xfrm rot="-2777260">
                    <a:off x="2493" y="915"/>
                    <a:ext cx="1154" cy="270"/>
                  </a:xfrm>
                  <a:custGeom>
                    <a:avLst/>
                    <a:gdLst>
                      <a:gd name="T0" fmla="*/ 0 w 2736"/>
                      <a:gd name="T1" fmla="*/ 1 h 504"/>
                      <a:gd name="T2" fmla="*/ 0 w 2736"/>
                      <a:gd name="T3" fmla="*/ 1 h 504"/>
                      <a:gd name="T4" fmla="*/ 0 w 2736"/>
                      <a:gd name="T5" fmla="*/ 1 h 504"/>
                      <a:gd name="T6" fmla="*/ 0 w 2736"/>
                      <a:gd name="T7" fmla="*/ 1 h 504"/>
                      <a:gd name="T8" fmla="*/ 0 w 2736"/>
                      <a:gd name="T9" fmla="*/ 1 h 504"/>
                      <a:gd name="T10" fmla="*/ 0 w 2736"/>
                      <a:gd name="T11" fmla="*/ 1 h 504"/>
                      <a:gd name="T12" fmla="*/ 0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13" name="Freeform 87">
                    <a:extLst>
                      <a:ext uri="{FF2B5EF4-FFF2-40B4-BE49-F238E27FC236}">
                        <a16:creationId xmlns:a16="http://schemas.microsoft.com/office/drawing/2014/main" xmlns="" id="{B529BF47-C447-4109-AFB6-9843A783601C}"/>
                      </a:ext>
                    </a:extLst>
                  </p:cNvPr>
                  <p:cNvSpPr>
                    <a:spLocks/>
                  </p:cNvSpPr>
                  <p:nvPr/>
                </p:nvSpPr>
                <p:spPr bwMode="hidden">
                  <a:xfrm rot="-2777260">
                    <a:off x="3431" y="262"/>
                    <a:ext cx="619" cy="422"/>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85" name="Group 88">
                  <a:extLst>
                    <a:ext uri="{FF2B5EF4-FFF2-40B4-BE49-F238E27FC236}">
                      <a16:creationId xmlns:a16="http://schemas.microsoft.com/office/drawing/2014/main" xmlns="" id="{98905042-95EB-4760-A5A7-8C46A1F80AC1}"/>
                    </a:ext>
                  </a:extLst>
                </p:cNvPr>
                <p:cNvGrpSpPr>
                  <a:grpSpLocks/>
                </p:cNvGrpSpPr>
                <p:nvPr/>
              </p:nvGrpSpPr>
              <p:grpSpPr bwMode="auto">
                <a:xfrm>
                  <a:off x="4215" y="2"/>
                  <a:ext cx="95" cy="567"/>
                  <a:chOff x="2730" y="32"/>
                  <a:chExt cx="243" cy="1448"/>
                </a:xfrm>
              </p:grpSpPr>
              <p:sp>
                <p:nvSpPr>
                  <p:cNvPr id="1110" name="Freeform 89">
                    <a:extLst>
                      <a:ext uri="{FF2B5EF4-FFF2-40B4-BE49-F238E27FC236}">
                        <a16:creationId xmlns:a16="http://schemas.microsoft.com/office/drawing/2014/main" xmlns="" id="{026C2ABB-7922-479C-9838-0CB09FE8B987}"/>
                      </a:ext>
                    </a:extLst>
                  </p:cNvPr>
                  <p:cNvSpPr>
                    <a:spLocks/>
                  </p:cNvSpPr>
                  <p:nvPr/>
                </p:nvSpPr>
                <p:spPr bwMode="hidden">
                  <a:xfrm rot="-4903748">
                    <a:off x="2297" y="959"/>
                    <a:ext cx="954" cy="8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11" name="Freeform 90">
                    <a:extLst>
                      <a:ext uri="{FF2B5EF4-FFF2-40B4-BE49-F238E27FC236}">
                        <a16:creationId xmlns:a16="http://schemas.microsoft.com/office/drawing/2014/main" xmlns="" id="{3A7FEE0A-0ADF-4D93-BC97-0C4A04B18DF5}"/>
                      </a:ext>
                    </a:extLst>
                  </p:cNvPr>
                  <p:cNvSpPr>
                    <a:spLocks/>
                  </p:cNvSpPr>
                  <p:nvPr/>
                </p:nvSpPr>
                <p:spPr bwMode="hidden">
                  <a:xfrm rot="-4903748">
                    <a:off x="2650" y="222"/>
                    <a:ext cx="511" cy="13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86" name="Group 91">
                  <a:extLst>
                    <a:ext uri="{FF2B5EF4-FFF2-40B4-BE49-F238E27FC236}">
                      <a16:creationId xmlns:a16="http://schemas.microsoft.com/office/drawing/2014/main" xmlns="" id="{35C44B01-A7EB-4167-ADB5-D4EB5B7531FD}"/>
                    </a:ext>
                  </a:extLst>
                </p:cNvPr>
                <p:cNvGrpSpPr>
                  <a:grpSpLocks/>
                </p:cNvGrpSpPr>
                <p:nvPr/>
              </p:nvGrpSpPr>
              <p:grpSpPr bwMode="auto">
                <a:xfrm>
                  <a:off x="3514" y="683"/>
                  <a:ext cx="425" cy="960"/>
                  <a:chOff x="943" y="1769"/>
                  <a:chExt cx="1085" cy="2450"/>
                </a:xfrm>
              </p:grpSpPr>
              <p:sp>
                <p:nvSpPr>
                  <p:cNvPr id="1108" name="Freeform 92">
                    <a:extLst>
                      <a:ext uri="{FF2B5EF4-FFF2-40B4-BE49-F238E27FC236}">
                        <a16:creationId xmlns:a16="http://schemas.microsoft.com/office/drawing/2014/main" xmlns="" id="{9F0DE6D3-D6E2-4ABA-A590-A71FB70C36FA}"/>
                      </a:ext>
                    </a:extLst>
                  </p:cNvPr>
                  <p:cNvSpPr>
                    <a:spLocks/>
                  </p:cNvSpPr>
                  <p:nvPr/>
                </p:nvSpPr>
                <p:spPr bwMode="hidden">
                  <a:xfrm rot="18335692" flipH="1">
                    <a:off x="1009" y="2474"/>
                    <a:ext cx="1724" cy="313"/>
                  </a:xfrm>
                  <a:custGeom>
                    <a:avLst/>
                    <a:gdLst>
                      <a:gd name="T0" fmla="*/ 0 w 2736"/>
                      <a:gd name="T1" fmla="*/ 1 h 504"/>
                      <a:gd name="T2" fmla="*/ 3 w 2736"/>
                      <a:gd name="T3" fmla="*/ 1 h 504"/>
                      <a:gd name="T4" fmla="*/ 7 w 2736"/>
                      <a:gd name="T5" fmla="*/ 1 h 504"/>
                      <a:gd name="T6" fmla="*/ 11 w 2736"/>
                      <a:gd name="T7" fmla="*/ 1 h 504"/>
                      <a:gd name="T8" fmla="*/ 10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09" name="Freeform 93">
                    <a:extLst>
                      <a:ext uri="{FF2B5EF4-FFF2-40B4-BE49-F238E27FC236}">
                        <a16:creationId xmlns:a16="http://schemas.microsoft.com/office/drawing/2014/main" xmlns="" id="{5546564B-FA23-4725-B001-21CBF50F54FB}"/>
                      </a:ext>
                    </a:extLst>
                  </p:cNvPr>
                  <p:cNvSpPr>
                    <a:spLocks/>
                  </p:cNvSpPr>
                  <p:nvPr/>
                </p:nvSpPr>
                <p:spPr bwMode="hidden">
                  <a:xfrm rot="18335692" flipH="1">
                    <a:off x="725" y="3506"/>
                    <a:ext cx="925" cy="489"/>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87" name="Group 94">
                  <a:extLst>
                    <a:ext uri="{FF2B5EF4-FFF2-40B4-BE49-F238E27FC236}">
                      <a16:creationId xmlns:a16="http://schemas.microsoft.com/office/drawing/2014/main" xmlns="" id="{C9127C6E-1FA1-4A28-8DC9-0849EB024123}"/>
                    </a:ext>
                  </a:extLst>
                </p:cNvPr>
                <p:cNvGrpSpPr>
                  <a:grpSpLocks/>
                </p:cNvGrpSpPr>
                <p:nvPr/>
              </p:nvGrpSpPr>
              <p:grpSpPr bwMode="auto">
                <a:xfrm>
                  <a:off x="3715" y="748"/>
                  <a:ext cx="300" cy="930"/>
                  <a:chOff x="1455" y="1936"/>
                  <a:chExt cx="766" cy="2373"/>
                </a:xfrm>
              </p:grpSpPr>
              <p:sp>
                <p:nvSpPr>
                  <p:cNvPr id="1106" name="Freeform 95">
                    <a:extLst>
                      <a:ext uri="{FF2B5EF4-FFF2-40B4-BE49-F238E27FC236}">
                        <a16:creationId xmlns:a16="http://schemas.microsoft.com/office/drawing/2014/main" xmlns="" id="{74666D48-08EC-48A8-823C-7F417CDEFC98}"/>
                      </a:ext>
                    </a:extLst>
                  </p:cNvPr>
                  <p:cNvSpPr>
                    <a:spLocks/>
                  </p:cNvSpPr>
                  <p:nvPr/>
                </p:nvSpPr>
                <p:spPr bwMode="hidden">
                  <a:xfrm rot="17542885" flipH="1">
                    <a:off x="1268" y="2577"/>
                    <a:ext cx="1594" cy="313"/>
                  </a:xfrm>
                  <a:custGeom>
                    <a:avLst/>
                    <a:gdLst>
                      <a:gd name="T0" fmla="*/ 0 w 2736"/>
                      <a:gd name="T1" fmla="*/ 1 h 504"/>
                      <a:gd name="T2" fmla="*/ 1 w 2736"/>
                      <a:gd name="T3" fmla="*/ 1 h 504"/>
                      <a:gd name="T4" fmla="*/ 3 w 2736"/>
                      <a:gd name="T5" fmla="*/ 1 h 504"/>
                      <a:gd name="T6" fmla="*/ 4 w 2736"/>
                      <a:gd name="T7" fmla="*/ 1 h 504"/>
                      <a:gd name="T8" fmla="*/ 4 w 2736"/>
                      <a:gd name="T9" fmla="*/ 1 h 504"/>
                      <a:gd name="T10" fmla="*/ 3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07" name="Freeform 96">
                    <a:extLst>
                      <a:ext uri="{FF2B5EF4-FFF2-40B4-BE49-F238E27FC236}">
                        <a16:creationId xmlns:a16="http://schemas.microsoft.com/office/drawing/2014/main" xmlns="" id="{FCD32191-30C4-4E74-848C-762B0ECB2857}"/>
                      </a:ext>
                    </a:extLst>
                  </p:cNvPr>
                  <p:cNvSpPr>
                    <a:spLocks/>
                  </p:cNvSpPr>
                  <p:nvPr/>
                </p:nvSpPr>
                <p:spPr bwMode="hidden">
                  <a:xfrm rot="17542885" flipH="1">
                    <a:off x="1275" y="3634"/>
                    <a:ext cx="851" cy="489"/>
                  </a:xfrm>
                  <a:custGeom>
                    <a:avLst/>
                    <a:gdLst>
                      <a:gd name="T0" fmla="*/ 0 w 1769"/>
                      <a:gd name="T1" fmla="*/ 1 h 791"/>
                      <a:gd name="T2" fmla="*/ 0 w 1769"/>
                      <a:gd name="T3" fmla="*/ 1 h 791"/>
                      <a:gd name="T4" fmla="*/ 0 w 1769"/>
                      <a:gd name="T5" fmla="*/ 1 h 791"/>
                      <a:gd name="T6" fmla="*/ 0 w 1769"/>
                      <a:gd name="T7" fmla="*/ 1 h 791"/>
                      <a:gd name="T8" fmla="*/ 0 w 1769"/>
                      <a:gd name="T9" fmla="*/ 2 h 791"/>
                      <a:gd name="T10" fmla="*/ 0 w 1769"/>
                      <a:gd name="T11" fmla="*/ 2 h 791"/>
                      <a:gd name="T12" fmla="*/ 0 w 1769"/>
                      <a:gd name="T13" fmla="*/ 2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88" name="Group 97">
                  <a:extLst>
                    <a:ext uri="{FF2B5EF4-FFF2-40B4-BE49-F238E27FC236}">
                      <a16:creationId xmlns:a16="http://schemas.microsoft.com/office/drawing/2014/main" xmlns="" id="{7D75D19C-8104-40B3-A6E4-0B2E56D868B3}"/>
                    </a:ext>
                  </a:extLst>
                </p:cNvPr>
                <p:cNvGrpSpPr>
                  <a:grpSpLocks/>
                </p:cNvGrpSpPr>
                <p:nvPr/>
              </p:nvGrpSpPr>
              <p:grpSpPr bwMode="auto">
                <a:xfrm rot="88588">
                  <a:off x="3923" y="769"/>
                  <a:ext cx="180" cy="913"/>
                  <a:chOff x="1956" y="1990"/>
                  <a:chExt cx="492" cy="2604"/>
                </a:xfrm>
              </p:grpSpPr>
              <p:sp>
                <p:nvSpPr>
                  <p:cNvPr id="1104" name="Freeform 98">
                    <a:extLst>
                      <a:ext uri="{FF2B5EF4-FFF2-40B4-BE49-F238E27FC236}">
                        <a16:creationId xmlns:a16="http://schemas.microsoft.com/office/drawing/2014/main" xmlns="" id="{B72E2D17-B586-4552-B23C-79C116442402}"/>
                      </a:ext>
                    </a:extLst>
                  </p:cNvPr>
                  <p:cNvSpPr>
                    <a:spLocks/>
                  </p:cNvSpPr>
                  <p:nvPr/>
                </p:nvSpPr>
                <p:spPr bwMode="hidden">
                  <a:xfrm rot="16782062" flipH="1">
                    <a:off x="1435" y="2689"/>
                    <a:ext cx="1712" cy="302"/>
                  </a:xfrm>
                  <a:custGeom>
                    <a:avLst/>
                    <a:gdLst>
                      <a:gd name="T0" fmla="*/ 0 w 2736"/>
                      <a:gd name="T1" fmla="*/ 1 h 504"/>
                      <a:gd name="T2" fmla="*/ 3 w 2736"/>
                      <a:gd name="T3" fmla="*/ 1 h 504"/>
                      <a:gd name="T4" fmla="*/ 6 w 2736"/>
                      <a:gd name="T5" fmla="*/ 1 h 504"/>
                      <a:gd name="T6" fmla="*/ 10 w 2736"/>
                      <a:gd name="T7" fmla="*/ 1 h 504"/>
                      <a:gd name="T8" fmla="*/ 10 w 2736"/>
                      <a:gd name="T9" fmla="*/ 1 h 504"/>
                      <a:gd name="T10" fmla="*/ 6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05" name="Freeform 99">
                    <a:extLst>
                      <a:ext uri="{FF2B5EF4-FFF2-40B4-BE49-F238E27FC236}">
                        <a16:creationId xmlns:a16="http://schemas.microsoft.com/office/drawing/2014/main" xmlns="" id="{8448DBAB-F4B9-42C3-A4C8-5CA7A511E163}"/>
                      </a:ext>
                    </a:extLst>
                  </p:cNvPr>
                  <p:cNvSpPr>
                    <a:spLocks/>
                  </p:cNvSpPr>
                  <p:nvPr/>
                </p:nvSpPr>
                <p:spPr bwMode="hidden">
                  <a:xfrm rot="16782062" flipH="1">
                    <a:off x="1727" y="3894"/>
                    <a:ext cx="917" cy="471"/>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89" name="Group 100">
                  <a:extLst>
                    <a:ext uri="{FF2B5EF4-FFF2-40B4-BE49-F238E27FC236}">
                      <a16:creationId xmlns:a16="http://schemas.microsoft.com/office/drawing/2014/main" xmlns="" id="{9FCE613F-981F-44AC-B5C5-2CABCB4677F9}"/>
                    </a:ext>
                  </a:extLst>
                </p:cNvPr>
                <p:cNvGrpSpPr>
                  <a:grpSpLocks/>
                </p:cNvGrpSpPr>
                <p:nvPr/>
              </p:nvGrpSpPr>
              <p:grpSpPr bwMode="auto">
                <a:xfrm>
                  <a:off x="4451" y="662"/>
                  <a:ext cx="442" cy="951"/>
                  <a:chOff x="3334" y="1717"/>
                  <a:chExt cx="1125" cy="2426"/>
                </a:xfrm>
              </p:grpSpPr>
              <p:sp>
                <p:nvSpPr>
                  <p:cNvPr id="1102" name="Freeform 101">
                    <a:extLst>
                      <a:ext uri="{FF2B5EF4-FFF2-40B4-BE49-F238E27FC236}">
                        <a16:creationId xmlns:a16="http://schemas.microsoft.com/office/drawing/2014/main" xmlns="" id="{12B6E9D0-9A9B-44D3-B767-F79040BEAD30}"/>
                      </a:ext>
                    </a:extLst>
                  </p:cNvPr>
                  <p:cNvSpPr>
                    <a:spLocks/>
                  </p:cNvSpPr>
                  <p:nvPr/>
                </p:nvSpPr>
                <p:spPr bwMode="hidden">
                  <a:xfrm rot="3144576">
                    <a:off x="2627" y="2423"/>
                    <a:ext cx="1723" cy="312"/>
                  </a:xfrm>
                  <a:custGeom>
                    <a:avLst/>
                    <a:gdLst>
                      <a:gd name="T0" fmla="*/ 0 w 2736"/>
                      <a:gd name="T1" fmla="*/ 1 h 504"/>
                      <a:gd name="T2" fmla="*/ 3 w 2736"/>
                      <a:gd name="T3" fmla="*/ 1 h 504"/>
                      <a:gd name="T4" fmla="*/ 7 w 2736"/>
                      <a:gd name="T5" fmla="*/ 1 h 504"/>
                      <a:gd name="T6" fmla="*/ 11 w 2736"/>
                      <a:gd name="T7" fmla="*/ 1 h 504"/>
                      <a:gd name="T8" fmla="*/ 10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3" name="Freeform 102">
                    <a:extLst>
                      <a:ext uri="{FF2B5EF4-FFF2-40B4-BE49-F238E27FC236}">
                        <a16:creationId xmlns:a16="http://schemas.microsoft.com/office/drawing/2014/main" xmlns="" id="{BE4B9881-A0E3-4BBB-B3D6-238A329B80FC}"/>
                      </a:ext>
                    </a:extLst>
                  </p:cNvPr>
                  <p:cNvSpPr>
                    <a:spLocks/>
                  </p:cNvSpPr>
                  <p:nvPr/>
                </p:nvSpPr>
                <p:spPr bwMode="hidden">
                  <a:xfrm rot="3144576">
                    <a:off x="3752" y="3435"/>
                    <a:ext cx="925" cy="491"/>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90" name="Group 103">
                  <a:extLst>
                    <a:ext uri="{FF2B5EF4-FFF2-40B4-BE49-F238E27FC236}">
                      <a16:creationId xmlns:a16="http://schemas.microsoft.com/office/drawing/2014/main" xmlns="" id="{CA595E97-0C6D-40BD-855B-0AC9CC9D5DD8}"/>
                    </a:ext>
                  </a:extLst>
                </p:cNvPr>
                <p:cNvGrpSpPr>
                  <a:grpSpLocks/>
                </p:cNvGrpSpPr>
                <p:nvPr/>
              </p:nvGrpSpPr>
              <p:grpSpPr bwMode="auto">
                <a:xfrm>
                  <a:off x="4391" y="721"/>
                  <a:ext cx="347" cy="951"/>
                  <a:chOff x="3181" y="1866"/>
                  <a:chExt cx="883" cy="2426"/>
                </a:xfrm>
              </p:grpSpPr>
              <p:sp>
                <p:nvSpPr>
                  <p:cNvPr id="1100" name="Freeform 104">
                    <a:extLst>
                      <a:ext uri="{FF2B5EF4-FFF2-40B4-BE49-F238E27FC236}">
                        <a16:creationId xmlns:a16="http://schemas.microsoft.com/office/drawing/2014/main" xmlns="" id="{E87DCEA6-F3FC-4AF3-A35A-5131C3708304}"/>
                      </a:ext>
                    </a:extLst>
                  </p:cNvPr>
                  <p:cNvSpPr>
                    <a:spLocks/>
                  </p:cNvSpPr>
                  <p:nvPr/>
                </p:nvSpPr>
                <p:spPr bwMode="hidden">
                  <a:xfrm rot="3745735">
                    <a:off x="2506" y="2536"/>
                    <a:ext cx="1649" cy="299"/>
                  </a:xfrm>
                  <a:custGeom>
                    <a:avLst/>
                    <a:gdLst>
                      <a:gd name="T0" fmla="*/ 0 w 2736"/>
                      <a:gd name="T1" fmla="*/ 1 h 504"/>
                      <a:gd name="T2" fmla="*/ 2 w 2736"/>
                      <a:gd name="T3" fmla="*/ 1 h 504"/>
                      <a:gd name="T4" fmla="*/ 4 w 2736"/>
                      <a:gd name="T5" fmla="*/ 1 h 504"/>
                      <a:gd name="T6" fmla="*/ 6 w 2736"/>
                      <a:gd name="T7" fmla="*/ 1 h 504"/>
                      <a:gd name="T8" fmla="*/ 6 w 2736"/>
                      <a:gd name="T9" fmla="*/ 1 h 504"/>
                      <a:gd name="T10" fmla="*/ 4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1" name="Freeform 105">
                    <a:extLst>
                      <a:ext uri="{FF2B5EF4-FFF2-40B4-BE49-F238E27FC236}">
                        <a16:creationId xmlns:a16="http://schemas.microsoft.com/office/drawing/2014/main" xmlns="" id="{477A45FD-1500-4907-B5FF-D5ED197EFD72}"/>
                      </a:ext>
                    </a:extLst>
                  </p:cNvPr>
                  <p:cNvSpPr>
                    <a:spLocks/>
                  </p:cNvSpPr>
                  <p:nvPr/>
                </p:nvSpPr>
                <p:spPr bwMode="hidden">
                  <a:xfrm rot="3745735">
                    <a:off x="3387" y="3610"/>
                    <a:ext cx="885" cy="469"/>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1091" name="Group 106">
                  <a:extLst>
                    <a:ext uri="{FF2B5EF4-FFF2-40B4-BE49-F238E27FC236}">
                      <a16:creationId xmlns:a16="http://schemas.microsoft.com/office/drawing/2014/main" xmlns="" id="{19AB6A5F-600F-4FC1-A924-680960E51EE5}"/>
                    </a:ext>
                  </a:extLst>
                </p:cNvPr>
                <p:cNvGrpSpPr>
                  <a:grpSpLocks/>
                </p:cNvGrpSpPr>
                <p:nvPr/>
              </p:nvGrpSpPr>
              <p:grpSpPr bwMode="auto">
                <a:xfrm>
                  <a:off x="4323" y="767"/>
                  <a:ext cx="243" cy="935"/>
                  <a:chOff x="3006" y="1983"/>
                  <a:chExt cx="619" cy="2386"/>
                </a:xfrm>
              </p:grpSpPr>
              <p:sp>
                <p:nvSpPr>
                  <p:cNvPr id="1098" name="Freeform 107">
                    <a:extLst>
                      <a:ext uri="{FF2B5EF4-FFF2-40B4-BE49-F238E27FC236}">
                        <a16:creationId xmlns:a16="http://schemas.microsoft.com/office/drawing/2014/main" xmlns="" id="{ADE62132-E34A-4D95-9260-48AA33634B59}"/>
                      </a:ext>
                    </a:extLst>
                  </p:cNvPr>
                  <p:cNvSpPr>
                    <a:spLocks/>
                  </p:cNvSpPr>
                  <p:nvPr/>
                </p:nvSpPr>
                <p:spPr bwMode="hidden">
                  <a:xfrm rot="4286818">
                    <a:off x="2328" y="2656"/>
                    <a:ext cx="1600" cy="244"/>
                  </a:xfrm>
                  <a:custGeom>
                    <a:avLst/>
                    <a:gdLst>
                      <a:gd name="T0" fmla="*/ 0 w 2736"/>
                      <a:gd name="T1" fmla="*/ 0 h 504"/>
                      <a:gd name="T2" fmla="*/ 1 w 2736"/>
                      <a:gd name="T3" fmla="*/ 0 h 504"/>
                      <a:gd name="T4" fmla="*/ 3 w 2736"/>
                      <a:gd name="T5" fmla="*/ 0 h 504"/>
                      <a:gd name="T6" fmla="*/ 5 w 2736"/>
                      <a:gd name="T7" fmla="*/ 0 h 504"/>
                      <a:gd name="T8" fmla="*/ 5 w 2736"/>
                      <a:gd name="T9" fmla="*/ 0 h 504"/>
                      <a:gd name="T10" fmla="*/ 3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9" name="Freeform 108">
                    <a:extLst>
                      <a:ext uri="{FF2B5EF4-FFF2-40B4-BE49-F238E27FC236}">
                        <a16:creationId xmlns:a16="http://schemas.microsoft.com/office/drawing/2014/main" xmlns="" id="{F143EB2E-C73F-4EDF-9695-3D0842F72A2B}"/>
                      </a:ext>
                    </a:extLst>
                  </p:cNvPr>
                  <p:cNvSpPr>
                    <a:spLocks/>
                  </p:cNvSpPr>
                  <p:nvPr/>
                </p:nvSpPr>
                <p:spPr bwMode="hidden">
                  <a:xfrm rot="4286818">
                    <a:off x="3001" y="3741"/>
                    <a:ext cx="860" cy="38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92" name="Group 109">
                  <a:extLst>
                    <a:ext uri="{FF2B5EF4-FFF2-40B4-BE49-F238E27FC236}">
                      <a16:creationId xmlns:a16="http://schemas.microsoft.com/office/drawing/2014/main" xmlns="" id="{C5CDC3A4-0878-419B-9F94-3B9C0D21CA2A}"/>
                    </a:ext>
                  </a:extLst>
                </p:cNvPr>
                <p:cNvGrpSpPr>
                  <a:grpSpLocks/>
                </p:cNvGrpSpPr>
                <p:nvPr/>
              </p:nvGrpSpPr>
              <p:grpSpPr bwMode="auto">
                <a:xfrm>
                  <a:off x="4249" y="813"/>
                  <a:ext cx="159" cy="870"/>
                  <a:chOff x="2819" y="2101"/>
                  <a:chExt cx="405" cy="2219"/>
                </a:xfrm>
              </p:grpSpPr>
              <p:sp>
                <p:nvSpPr>
                  <p:cNvPr id="1096" name="Freeform 110">
                    <a:extLst>
                      <a:ext uri="{FF2B5EF4-FFF2-40B4-BE49-F238E27FC236}">
                        <a16:creationId xmlns:a16="http://schemas.microsoft.com/office/drawing/2014/main" xmlns="" id="{13CE7DC8-71CF-471F-A147-C0566413F84D}"/>
                      </a:ext>
                    </a:extLst>
                  </p:cNvPr>
                  <p:cNvSpPr>
                    <a:spLocks/>
                  </p:cNvSpPr>
                  <p:nvPr/>
                </p:nvSpPr>
                <p:spPr bwMode="hidden">
                  <a:xfrm rot="4898956">
                    <a:off x="2210" y="2709"/>
                    <a:ext cx="1466" cy="247"/>
                  </a:xfrm>
                  <a:custGeom>
                    <a:avLst/>
                    <a:gdLst>
                      <a:gd name="T0" fmla="*/ 0 w 2736"/>
                      <a:gd name="T1" fmla="*/ 0 h 504"/>
                      <a:gd name="T2" fmla="*/ 1 w 2736"/>
                      <a:gd name="T3" fmla="*/ 0 h 504"/>
                      <a:gd name="T4" fmla="*/ 1 w 2736"/>
                      <a:gd name="T5" fmla="*/ 0 h 504"/>
                      <a:gd name="T6" fmla="*/ 2 w 2736"/>
                      <a:gd name="T7" fmla="*/ 0 h 504"/>
                      <a:gd name="T8" fmla="*/ 2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7" name="Freeform 111">
                    <a:extLst>
                      <a:ext uri="{FF2B5EF4-FFF2-40B4-BE49-F238E27FC236}">
                        <a16:creationId xmlns:a16="http://schemas.microsoft.com/office/drawing/2014/main" xmlns="" id="{7FBC710B-F311-45BF-844B-72B2DB4ED477}"/>
                      </a:ext>
                    </a:extLst>
                  </p:cNvPr>
                  <p:cNvSpPr>
                    <a:spLocks/>
                  </p:cNvSpPr>
                  <p:nvPr/>
                </p:nvSpPr>
                <p:spPr bwMode="hidden">
                  <a:xfrm rot="4898956">
                    <a:off x="2637" y="3727"/>
                    <a:ext cx="789" cy="38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93" name="Group 112">
                  <a:extLst>
                    <a:ext uri="{FF2B5EF4-FFF2-40B4-BE49-F238E27FC236}">
                      <a16:creationId xmlns:a16="http://schemas.microsoft.com/office/drawing/2014/main" xmlns="" id="{79E1BF4C-811C-4881-8BD5-3769D8636145}"/>
                    </a:ext>
                  </a:extLst>
                </p:cNvPr>
                <p:cNvGrpSpPr>
                  <a:grpSpLocks/>
                </p:cNvGrpSpPr>
                <p:nvPr/>
              </p:nvGrpSpPr>
              <p:grpSpPr bwMode="auto">
                <a:xfrm>
                  <a:off x="4045" y="826"/>
                  <a:ext cx="167" cy="857"/>
                  <a:chOff x="2287" y="2135"/>
                  <a:chExt cx="426" cy="2185"/>
                </a:xfrm>
              </p:grpSpPr>
              <p:sp>
                <p:nvSpPr>
                  <p:cNvPr id="1094" name="Freeform 113">
                    <a:extLst>
                      <a:ext uri="{FF2B5EF4-FFF2-40B4-BE49-F238E27FC236}">
                        <a16:creationId xmlns:a16="http://schemas.microsoft.com/office/drawing/2014/main" xmlns="" id="{23D7187E-979A-4046-8421-CF3FFE018556}"/>
                      </a:ext>
                    </a:extLst>
                  </p:cNvPr>
                  <p:cNvSpPr>
                    <a:spLocks/>
                  </p:cNvSpPr>
                  <p:nvPr/>
                </p:nvSpPr>
                <p:spPr bwMode="hidden">
                  <a:xfrm rot="5755659">
                    <a:off x="1903" y="2758"/>
                    <a:ext cx="1432" cy="186"/>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5" name="Freeform 114">
                    <a:extLst>
                      <a:ext uri="{FF2B5EF4-FFF2-40B4-BE49-F238E27FC236}">
                        <a16:creationId xmlns:a16="http://schemas.microsoft.com/office/drawing/2014/main" xmlns="" id="{325B8EB4-596D-4478-840A-5A406139A50C}"/>
                      </a:ext>
                    </a:extLst>
                  </p:cNvPr>
                  <p:cNvSpPr>
                    <a:spLocks/>
                  </p:cNvSpPr>
                  <p:nvPr/>
                </p:nvSpPr>
                <p:spPr bwMode="hidden">
                  <a:xfrm rot="5755659">
                    <a:off x="2051" y="3784"/>
                    <a:ext cx="767" cy="294"/>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sp>
            <p:nvSpPr>
              <p:cNvPr id="1038" name="Freeform 115">
                <a:extLst>
                  <a:ext uri="{FF2B5EF4-FFF2-40B4-BE49-F238E27FC236}">
                    <a16:creationId xmlns:a16="http://schemas.microsoft.com/office/drawing/2014/main" xmlns="" id="{F14A0723-E33B-4D16-B81E-C755B5D4067B}"/>
                  </a:ext>
                </a:extLst>
              </p:cNvPr>
              <p:cNvSpPr>
                <a:spLocks/>
              </p:cNvSpPr>
              <p:nvPr/>
            </p:nvSpPr>
            <p:spPr bwMode="hidden">
              <a:xfrm flipH="1">
                <a:off x="3873" y="934"/>
                <a:ext cx="190"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39" name="Arc 116">
                <a:extLst>
                  <a:ext uri="{FF2B5EF4-FFF2-40B4-BE49-F238E27FC236}">
                    <a16:creationId xmlns:a16="http://schemas.microsoft.com/office/drawing/2014/main" xmlns="" id="{BE19F04A-9321-45E4-B466-47456BE3D02F}"/>
                  </a:ext>
                </a:extLst>
              </p:cNvPr>
              <p:cNvSpPr>
                <a:spLocks/>
              </p:cNvSpPr>
              <p:nvPr/>
            </p:nvSpPr>
            <p:spPr bwMode="hidden">
              <a:xfrm flipH="1">
                <a:off x="3527" y="725"/>
                <a:ext cx="832" cy="902"/>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0" name="Arc 117">
                <a:extLst>
                  <a:ext uri="{FF2B5EF4-FFF2-40B4-BE49-F238E27FC236}">
                    <a16:creationId xmlns:a16="http://schemas.microsoft.com/office/drawing/2014/main" xmlns="" id="{B1140418-994B-48AC-9B18-082D6539006C}"/>
                  </a:ext>
                </a:extLst>
              </p:cNvPr>
              <p:cNvSpPr>
                <a:spLocks/>
              </p:cNvSpPr>
              <p:nvPr/>
            </p:nvSpPr>
            <p:spPr bwMode="hidden">
              <a:xfrm flipV="1">
                <a:off x="4278" y="179"/>
                <a:ext cx="1007" cy="802"/>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1" name="Arc 118">
                <a:extLst>
                  <a:ext uri="{FF2B5EF4-FFF2-40B4-BE49-F238E27FC236}">
                    <a16:creationId xmlns:a16="http://schemas.microsoft.com/office/drawing/2014/main" xmlns="" id="{9F11F795-4EAF-4E50-9E8F-207627AA7ED3}"/>
                  </a:ext>
                </a:extLst>
              </p:cNvPr>
              <p:cNvSpPr>
                <a:spLocks/>
              </p:cNvSpPr>
              <p:nvPr/>
            </p:nvSpPr>
            <p:spPr bwMode="hidden">
              <a:xfrm flipH="1">
                <a:off x="3612" y="580"/>
                <a:ext cx="485" cy="933"/>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2" name="Arc 119">
                <a:extLst>
                  <a:ext uri="{FF2B5EF4-FFF2-40B4-BE49-F238E27FC236}">
                    <a16:creationId xmlns:a16="http://schemas.microsoft.com/office/drawing/2014/main" xmlns="" id="{848BF5F2-052B-450D-85E0-6D4C567CFE13}"/>
                  </a:ext>
                </a:extLst>
              </p:cNvPr>
              <p:cNvSpPr>
                <a:spLocks/>
              </p:cNvSpPr>
              <p:nvPr/>
            </p:nvSpPr>
            <p:spPr bwMode="hidden">
              <a:xfrm flipH="1">
                <a:off x="3267" y="628"/>
                <a:ext cx="791" cy="930"/>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3" name="Arc 120">
                <a:extLst>
                  <a:ext uri="{FF2B5EF4-FFF2-40B4-BE49-F238E27FC236}">
                    <a16:creationId xmlns:a16="http://schemas.microsoft.com/office/drawing/2014/main" xmlns="" id="{DE65ABFC-396C-4ADC-BCCB-362177464738}"/>
                  </a:ext>
                </a:extLst>
              </p:cNvPr>
              <p:cNvSpPr>
                <a:spLocks/>
              </p:cNvSpPr>
              <p:nvPr/>
            </p:nvSpPr>
            <p:spPr bwMode="hidden">
              <a:xfrm flipH="1">
                <a:off x="3197" y="458"/>
                <a:ext cx="932" cy="933"/>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4" name="Arc 121">
                <a:extLst>
                  <a:ext uri="{FF2B5EF4-FFF2-40B4-BE49-F238E27FC236}">
                    <a16:creationId xmlns:a16="http://schemas.microsoft.com/office/drawing/2014/main" xmlns="" id="{BDF39E8F-C4B7-4D79-9C35-38C354388B89}"/>
                  </a:ext>
                </a:extLst>
              </p:cNvPr>
              <p:cNvSpPr>
                <a:spLocks/>
              </p:cNvSpPr>
              <p:nvPr/>
            </p:nvSpPr>
            <p:spPr bwMode="hidden">
              <a:xfrm>
                <a:off x="4229" y="589"/>
                <a:ext cx="14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5" name="Arc 122">
                <a:extLst>
                  <a:ext uri="{FF2B5EF4-FFF2-40B4-BE49-F238E27FC236}">
                    <a16:creationId xmlns:a16="http://schemas.microsoft.com/office/drawing/2014/main" xmlns="" id="{D644095C-6056-4A3B-93A5-8C7E79D6903C}"/>
                  </a:ext>
                </a:extLst>
              </p:cNvPr>
              <p:cNvSpPr>
                <a:spLocks/>
              </p:cNvSpPr>
              <p:nvPr/>
            </p:nvSpPr>
            <p:spPr bwMode="hidden">
              <a:xfrm>
                <a:off x="4269" y="585"/>
                <a:ext cx="393"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6" name="Arc 123">
                <a:extLst>
                  <a:ext uri="{FF2B5EF4-FFF2-40B4-BE49-F238E27FC236}">
                    <a16:creationId xmlns:a16="http://schemas.microsoft.com/office/drawing/2014/main" xmlns="" id="{9FDC0F0B-B988-4E46-B8EC-63AC5FF1BC23}"/>
                  </a:ext>
                </a:extLst>
              </p:cNvPr>
              <p:cNvSpPr>
                <a:spLocks/>
              </p:cNvSpPr>
              <p:nvPr/>
            </p:nvSpPr>
            <p:spPr bwMode="hidden">
              <a:xfrm>
                <a:off x="4302" y="463"/>
                <a:ext cx="558"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7" name="Freeform 124">
                <a:extLst>
                  <a:ext uri="{FF2B5EF4-FFF2-40B4-BE49-F238E27FC236}">
                    <a16:creationId xmlns:a16="http://schemas.microsoft.com/office/drawing/2014/main" xmlns="" id="{750BFE0A-1CAB-4E1A-B83A-D66B7889BDDC}"/>
                  </a:ext>
                </a:extLst>
              </p:cNvPr>
              <p:cNvSpPr>
                <a:spLocks/>
              </p:cNvSpPr>
              <p:nvPr/>
            </p:nvSpPr>
            <p:spPr bwMode="hidden">
              <a:xfrm>
                <a:off x="4410" y="1033"/>
                <a:ext cx="188"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8" name="Freeform 125">
                <a:extLst>
                  <a:ext uri="{FF2B5EF4-FFF2-40B4-BE49-F238E27FC236}">
                    <a16:creationId xmlns:a16="http://schemas.microsoft.com/office/drawing/2014/main" xmlns="" id="{BB973806-1926-4F87-AB07-92B5CBC27BD6}"/>
                  </a:ext>
                </a:extLst>
              </p:cNvPr>
              <p:cNvSpPr>
                <a:spLocks/>
              </p:cNvSpPr>
              <p:nvPr/>
            </p:nvSpPr>
            <p:spPr bwMode="hidden">
              <a:xfrm rot="19660755" flipV="1">
                <a:off x="4114" y="843"/>
                <a:ext cx="171" cy="326"/>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9" name="Arc 126">
                <a:extLst>
                  <a:ext uri="{FF2B5EF4-FFF2-40B4-BE49-F238E27FC236}">
                    <a16:creationId xmlns:a16="http://schemas.microsoft.com/office/drawing/2014/main" xmlns="" id="{C7D3214A-0E5B-44A7-8CE2-9CF57FBB8340}"/>
                  </a:ext>
                </a:extLst>
              </p:cNvPr>
              <p:cNvSpPr>
                <a:spLocks/>
              </p:cNvSpPr>
              <p:nvPr/>
            </p:nvSpPr>
            <p:spPr bwMode="hidden">
              <a:xfrm flipH="1">
                <a:off x="3144" y="319"/>
                <a:ext cx="996" cy="933"/>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0" name="Arc 127">
                <a:extLst>
                  <a:ext uri="{FF2B5EF4-FFF2-40B4-BE49-F238E27FC236}">
                    <a16:creationId xmlns:a16="http://schemas.microsoft.com/office/drawing/2014/main" xmlns="" id="{33DE44AC-7803-4840-918F-ACFD1EB8E459}"/>
                  </a:ext>
                </a:extLst>
              </p:cNvPr>
              <p:cNvSpPr>
                <a:spLocks/>
              </p:cNvSpPr>
              <p:nvPr/>
            </p:nvSpPr>
            <p:spPr bwMode="hidden">
              <a:xfrm flipH="1">
                <a:off x="3426" y="122"/>
                <a:ext cx="724" cy="902"/>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1" name="Arc 128">
                <a:extLst>
                  <a:ext uri="{FF2B5EF4-FFF2-40B4-BE49-F238E27FC236}">
                    <a16:creationId xmlns:a16="http://schemas.microsoft.com/office/drawing/2014/main" xmlns="" id="{A7817D60-66CA-460B-9C19-FD82F760F03F}"/>
                  </a:ext>
                </a:extLst>
              </p:cNvPr>
              <p:cNvSpPr>
                <a:spLocks/>
              </p:cNvSpPr>
              <p:nvPr/>
            </p:nvSpPr>
            <p:spPr bwMode="hidden">
              <a:xfrm>
                <a:off x="4199" y="502"/>
                <a:ext cx="297" cy="902"/>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2" name="Freeform 129">
                <a:extLst>
                  <a:ext uri="{FF2B5EF4-FFF2-40B4-BE49-F238E27FC236}">
                    <a16:creationId xmlns:a16="http://schemas.microsoft.com/office/drawing/2014/main" xmlns="" id="{5FF6552B-0ECE-42A6-AFBE-03FBAFFC9510}"/>
                  </a:ext>
                </a:extLst>
              </p:cNvPr>
              <p:cNvSpPr>
                <a:spLocks/>
              </p:cNvSpPr>
              <p:nvPr/>
            </p:nvSpPr>
            <p:spPr bwMode="hidden">
              <a:xfrm flipH="1">
                <a:off x="3307" y="981"/>
                <a:ext cx="426" cy="59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3" name="Freeform 130">
                <a:extLst>
                  <a:ext uri="{FF2B5EF4-FFF2-40B4-BE49-F238E27FC236}">
                    <a16:creationId xmlns:a16="http://schemas.microsoft.com/office/drawing/2014/main" xmlns="" id="{67F94A35-747C-429D-BA6C-65D0B1BE4B7D}"/>
                  </a:ext>
                </a:extLst>
              </p:cNvPr>
              <p:cNvSpPr>
                <a:spLocks/>
              </p:cNvSpPr>
              <p:nvPr/>
            </p:nvSpPr>
            <p:spPr bwMode="hidden">
              <a:xfrm flipH="1">
                <a:off x="3507" y="350"/>
                <a:ext cx="273"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4" name="Freeform 131">
                <a:extLst>
                  <a:ext uri="{FF2B5EF4-FFF2-40B4-BE49-F238E27FC236}">
                    <a16:creationId xmlns:a16="http://schemas.microsoft.com/office/drawing/2014/main" xmlns="" id="{D5E6677A-E5A6-42D4-9205-D13C8492EF1A}"/>
                  </a:ext>
                </a:extLst>
              </p:cNvPr>
              <p:cNvSpPr>
                <a:spLocks/>
              </p:cNvSpPr>
              <p:nvPr/>
            </p:nvSpPr>
            <p:spPr bwMode="hidden">
              <a:xfrm flipH="1">
                <a:off x="3821" y="172"/>
                <a:ext cx="164"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5" name="Freeform 132">
                <a:extLst>
                  <a:ext uri="{FF2B5EF4-FFF2-40B4-BE49-F238E27FC236}">
                    <a16:creationId xmlns:a16="http://schemas.microsoft.com/office/drawing/2014/main" xmlns="" id="{3C543743-A386-4541-A894-67CD80C39CBB}"/>
                  </a:ext>
                </a:extLst>
              </p:cNvPr>
              <p:cNvSpPr>
                <a:spLocks/>
              </p:cNvSpPr>
              <p:nvPr/>
            </p:nvSpPr>
            <p:spPr bwMode="hidden">
              <a:xfrm>
                <a:off x="4841" y="894"/>
                <a:ext cx="395" cy="62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6" name="Freeform 133">
                <a:extLst>
                  <a:ext uri="{FF2B5EF4-FFF2-40B4-BE49-F238E27FC236}">
                    <a16:creationId xmlns:a16="http://schemas.microsoft.com/office/drawing/2014/main" xmlns="" id="{52FE5A8D-D92A-4F8D-82B7-B320F3DCE360}"/>
                  </a:ext>
                </a:extLst>
              </p:cNvPr>
              <p:cNvSpPr>
                <a:spLocks/>
              </p:cNvSpPr>
              <p:nvPr/>
            </p:nvSpPr>
            <p:spPr bwMode="hidden">
              <a:xfrm>
                <a:off x="4636" y="576"/>
                <a:ext cx="594" cy="417"/>
              </a:xfrm>
              <a:custGeom>
                <a:avLst/>
                <a:gdLst>
                  <a:gd name="T0" fmla="*/ 0 w 776"/>
                  <a:gd name="T1" fmla="*/ 0 h 2368"/>
                  <a:gd name="T2" fmla="*/ 10 w 776"/>
                  <a:gd name="T3" fmla="*/ 0 h 2368"/>
                  <a:gd name="T4" fmla="*/ 4 w 776"/>
                  <a:gd name="T5" fmla="*/ 0 h 2368"/>
                  <a:gd name="T6" fmla="*/ 14 w 776"/>
                  <a:gd name="T7" fmla="*/ 0 h 2368"/>
                  <a:gd name="T8" fmla="*/ 8 w 776"/>
                  <a:gd name="T9" fmla="*/ 0 h 2368"/>
                  <a:gd name="T10" fmla="*/ 15 w 776"/>
                  <a:gd name="T11" fmla="*/ 0 h 2368"/>
                  <a:gd name="T12" fmla="*/ 11 w 776"/>
                  <a:gd name="T13" fmla="*/ 0 h 2368"/>
                  <a:gd name="T14" fmla="*/ 19 w 776"/>
                  <a:gd name="T15" fmla="*/ 0 h 2368"/>
                  <a:gd name="T16" fmla="*/ 15 w 776"/>
                  <a:gd name="T17" fmla="*/ 0 h 2368"/>
                  <a:gd name="T18" fmla="*/ 21 w 776"/>
                  <a:gd name="T19" fmla="*/ 0 h 2368"/>
                  <a:gd name="T20" fmla="*/ 19 w 776"/>
                  <a:gd name="T21" fmla="*/ 0 h 2368"/>
                  <a:gd name="T22" fmla="*/ 24 w 776"/>
                  <a:gd name="T23" fmla="*/ 0 h 2368"/>
                  <a:gd name="T24" fmla="*/ 24 w 776"/>
                  <a:gd name="T25" fmla="*/ 0 h 2368"/>
                  <a:gd name="T26" fmla="*/ 27 w 776"/>
                  <a:gd name="T27" fmla="*/ 0 h 2368"/>
                  <a:gd name="T28" fmla="*/ 25 w 776"/>
                  <a:gd name="T29" fmla="*/ 0 h 2368"/>
                  <a:gd name="T30" fmla="*/ 29 w 776"/>
                  <a:gd name="T31" fmla="*/ 0 h 2368"/>
                  <a:gd name="T32" fmla="*/ 27 w 776"/>
                  <a:gd name="T33" fmla="*/ 0 h 2368"/>
                  <a:gd name="T34" fmla="*/ 29 w 776"/>
                  <a:gd name="T35" fmla="*/ 0 h 2368"/>
                  <a:gd name="T36" fmla="*/ 27 w 776"/>
                  <a:gd name="T37" fmla="*/ 0 h 2368"/>
                  <a:gd name="T38" fmla="*/ 31 w 776"/>
                  <a:gd name="T39" fmla="*/ 0 h 2368"/>
                  <a:gd name="T40" fmla="*/ 29 w 776"/>
                  <a:gd name="T41" fmla="*/ 0 h 2368"/>
                  <a:gd name="T42" fmla="*/ 31 w 776"/>
                  <a:gd name="T43" fmla="*/ 0 h 2368"/>
                  <a:gd name="T44" fmla="*/ 29 w 776"/>
                  <a:gd name="T45" fmla="*/ 0 h 2368"/>
                  <a:gd name="T46" fmla="*/ 3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7" name="Freeform 134">
                <a:extLst>
                  <a:ext uri="{FF2B5EF4-FFF2-40B4-BE49-F238E27FC236}">
                    <a16:creationId xmlns:a16="http://schemas.microsoft.com/office/drawing/2014/main" xmlns="" id="{4B1E8907-1071-46E8-BCD7-556C98FE52E5}"/>
                  </a:ext>
                </a:extLst>
              </p:cNvPr>
              <p:cNvSpPr>
                <a:spLocks/>
              </p:cNvSpPr>
              <p:nvPr/>
            </p:nvSpPr>
            <p:spPr bwMode="hidden">
              <a:xfrm>
                <a:off x="4658" y="132"/>
                <a:ext cx="260" cy="56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8" name="Freeform 135">
                <a:extLst>
                  <a:ext uri="{FF2B5EF4-FFF2-40B4-BE49-F238E27FC236}">
                    <a16:creationId xmlns:a16="http://schemas.microsoft.com/office/drawing/2014/main" xmlns="" id="{231B100B-2FC4-4F8B-B2EF-CBD673092B92}"/>
                  </a:ext>
                </a:extLst>
              </p:cNvPr>
              <p:cNvSpPr>
                <a:spLocks/>
              </p:cNvSpPr>
              <p:nvPr/>
            </p:nvSpPr>
            <p:spPr bwMode="hidden">
              <a:xfrm rot="-1346631">
                <a:off x="4401" y="599"/>
                <a:ext cx="175"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59" name="Freeform 136">
                <a:extLst>
                  <a:ext uri="{FF2B5EF4-FFF2-40B4-BE49-F238E27FC236}">
                    <a16:creationId xmlns:a16="http://schemas.microsoft.com/office/drawing/2014/main" xmlns="" id="{7F1DA893-405C-4977-BBA3-B79CA8E3FE8C}"/>
                  </a:ext>
                </a:extLst>
              </p:cNvPr>
              <p:cNvSpPr>
                <a:spLocks/>
              </p:cNvSpPr>
              <p:nvPr/>
            </p:nvSpPr>
            <p:spPr bwMode="hidden">
              <a:xfrm rot="1346631" flipH="1">
                <a:off x="3783" y="589"/>
                <a:ext cx="172" cy="33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1027" name="Rectangle 137">
            <a:extLst>
              <a:ext uri="{FF2B5EF4-FFF2-40B4-BE49-F238E27FC236}">
                <a16:creationId xmlns:a16="http://schemas.microsoft.com/office/drawing/2014/main" xmlns="" id="{C49FC56A-8E5D-43DA-A190-BC76002B46FB}"/>
              </a:ext>
            </a:extLst>
          </p:cNvPr>
          <p:cNvSpPr>
            <a:spLocks noGrp="1" noChangeArrowheads="1"/>
          </p:cNvSpPr>
          <p:nvPr>
            <p:ph type="title"/>
          </p:nvPr>
        </p:nvSpPr>
        <p:spPr bwMode="auto">
          <a:xfrm>
            <a:off x="914400" y="301625"/>
            <a:ext cx="10363200" cy="146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138">
            <a:extLst>
              <a:ext uri="{FF2B5EF4-FFF2-40B4-BE49-F238E27FC236}">
                <a16:creationId xmlns:a16="http://schemas.microsoft.com/office/drawing/2014/main" xmlns="" id="{7BEF4454-89C4-49B6-9D22-BC7B23E071FE}"/>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9595" name="Rectangle 139">
            <a:extLst>
              <a:ext uri="{FF2B5EF4-FFF2-40B4-BE49-F238E27FC236}">
                <a16:creationId xmlns:a16="http://schemas.microsoft.com/office/drawing/2014/main" xmlns="" id="{004F1B8B-97E2-4CE0-9CB9-488692A8AB71}"/>
              </a:ext>
            </a:extLst>
          </p:cNvPr>
          <p:cNvSpPr>
            <a:spLocks noGrp="1" noChangeArrowheads="1"/>
          </p:cNvSpPr>
          <p:nvPr>
            <p:ph type="dt" sz="half" idx="2"/>
          </p:nvPr>
        </p:nvSpPr>
        <p:spPr bwMode="auto">
          <a:xfrm>
            <a:off x="9144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19596" name="Rectangle 140">
            <a:extLst>
              <a:ext uri="{FF2B5EF4-FFF2-40B4-BE49-F238E27FC236}">
                <a16:creationId xmlns:a16="http://schemas.microsoft.com/office/drawing/2014/main" xmlns="" id="{9FEB5E73-AEFA-456C-AF48-371122171ABF}"/>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19597" name="Rectangle 141">
            <a:extLst>
              <a:ext uri="{FF2B5EF4-FFF2-40B4-BE49-F238E27FC236}">
                <a16:creationId xmlns:a16="http://schemas.microsoft.com/office/drawing/2014/main" xmlns="" id="{527B69C1-0BE7-457C-9508-A42054726FFA}"/>
              </a:ext>
            </a:extLst>
          </p:cNvPr>
          <p:cNvSpPr>
            <a:spLocks noGrp="1" noChangeArrowheads="1"/>
          </p:cNvSpPr>
          <p:nvPr>
            <p:ph type="sldNum" sz="quarter" idx="4"/>
          </p:nvPr>
        </p:nvSpPr>
        <p:spPr bwMode="auto">
          <a:xfrm>
            <a:off x="87376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atin typeface="Arial Black" panose="020B0A04020102020204" pitchFamily="34" charset="0"/>
              </a:defRPr>
            </a:lvl1pPr>
          </a:lstStyle>
          <a:p>
            <a:pPr>
              <a:defRPr/>
            </a:pPr>
            <a:fld id="{28ACA055-943B-4862-B8D7-61C2784E514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230" r:id="rId1"/>
    <p:sldLayoutId id="2147484231" r:id="rId2"/>
    <p:sldLayoutId id="2147484232" r:id="rId3"/>
    <p:sldLayoutId id="2147484233" r:id="rId4"/>
    <p:sldLayoutId id="2147484234" r:id="rId5"/>
    <p:sldLayoutId id="2147484235" r:id="rId6"/>
    <p:sldLayoutId id="2147484236" r:id="rId7"/>
    <p:sldLayoutId id="2147484237" r:id="rId8"/>
    <p:sldLayoutId id="2147484238" r:id="rId9"/>
    <p:sldLayoutId id="2147484239" r:id="rId10"/>
    <p:sldLayoutId id="2147484240" r:id="rId11"/>
    <p:sldLayoutId id="2147484241" r:id="rId12"/>
    <p:sldLayoutId id="2147484242" r:id="rId13"/>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Black" pitchFamily="34" charset="0"/>
        </a:defRPr>
      </a:lvl2pPr>
      <a:lvl3pPr algn="l" rtl="0" eaLnBrk="0" fontAlgn="base" hangingPunct="0">
        <a:spcBef>
          <a:spcPct val="0"/>
        </a:spcBef>
        <a:spcAft>
          <a:spcPct val="0"/>
        </a:spcAft>
        <a:defRPr sz="4400">
          <a:solidFill>
            <a:schemeClr val="tx2"/>
          </a:solidFill>
          <a:latin typeface="Arial Black" pitchFamily="34" charset="0"/>
        </a:defRPr>
      </a:lvl3pPr>
      <a:lvl4pPr algn="l" rtl="0" eaLnBrk="0" fontAlgn="base" hangingPunct="0">
        <a:spcBef>
          <a:spcPct val="0"/>
        </a:spcBef>
        <a:spcAft>
          <a:spcPct val="0"/>
        </a:spcAft>
        <a:defRPr sz="4400">
          <a:solidFill>
            <a:schemeClr val="tx2"/>
          </a:solidFill>
          <a:latin typeface="Arial Black" pitchFamily="34" charset="0"/>
        </a:defRPr>
      </a:lvl4pPr>
      <a:lvl5pPr algn="l" rtl="0" eaLnBrk="0" fontAlgn="base" hangingPunct="0">
        <a:spcBef>
          <a:spcPct val="0"/>
        </a:spcBef>
        <a:spcAft>
          <a:spcPct val="0"/>
        </a:spcAft>
        <a:defRPr sz="4400">
          <a:solidFill>
            <a:schemeClr val="tx2"/>
          </a:solidFill>
          <a:latin typeface="Arial Black" pitchFamily="34" charset="0"/>
        </a:defRPr>
      </a:lvl5pPr>
      <a:lvl6pPr marL="457200" algn="l" rtl="0" eaLnBrk="1" fontAlgn="base" hangingPunct="1">
        <a:spcBef>
          <a:spcPct val="0"/>
        </a:spcBef>
        <a:spcAft>
          <a:spcPct val="0"/>
        </a:spcAft>
        <a:defRPr sz="4400">
          <a:solidFill>
            <a:schemeClr val="tx2"/>
          </a:solidFill>
          <a:latin typeface="Arial Black" pitchFamily="34" charset="0"/>
        </a:defRPr>
      </a:lvl6pPr>
      <a:lvl7pPr marL="914400" algn="l" rtl="0" eaLnBrk="1" fontAlgn="base" hangingPunct="1">
        <a:spcBef>
          <a:spcPct val="0"/>
        </a:spcBef>
        <a:spcAft>
          <a:spcPct val="0"/>
        </a:spcAft>
        <a:defRPr sz="4400">
          <a:solidFill>
            <a:schemeClr val="tx2"/>
          </a:solidFill>
          <a:latin typeface="Arial Black" pitchFamily="34" charset="0"/>
        </a:defRPr>
      </a:lvl7pPr>
      <a:lvl8pPr marL="1371600" algn="l" rtl="0" eaLnBrk="1" fontAlgn="base" hangingPunct="1">
        <a:spcBef>
          <a:spcPct val="0"/>
        </a:spcBef>
        <a:spcAft>
          <a:spcPct val="0"/>
        </a:spcAft>
        <a:defRPr sz="4400">
          <a:solidFill>
            <a:schemeClr val="tx2"/>
          </a:solidFill>
          <a:latin typeface="Arial Black" pitchFamily="34" charset="0"/>
        </a:defRPr>
      </a:lvl8pPr>
      <a:lvl9pPr marL="1828800" algn="l" rtl="0" eaLnBrk="1" fontAlgn="base" hangingPunct="1">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Font typeface="Times New Roman" panose="02020603050405020304" pitchFamily="18" charset="0"/>
        <a:buChar char="−"/>
        <a:defRPr sz="2000">
          <a:solidFill>
            <a:schemeClr val="tx1"/>
          </a:solidFill>
          <a:latin typeface="+mn-lt"/>
        </a:defRPr>
      </a:lvl4pPr>
      <a:lvl5pPr marL="2057400" indent="-228600" algn="l" rtl="0" eaLnBrk="0" fontAlgn="base" hangingPunct="0">
        <a:spcBef>
          <a:spcPct val="20000"/>
        </a:spcBef>
        <a:spcAft>
          <a:spcPct val="0"/>
        </a:spcAft>
        <a:buFont typeface="Times New Roman" panose="02020603050405020304" pitchFamily="18" charset="0"/>
        <a:buChar char="–"/>
        <a:defRPr sz="2000">
          <a:solidFill>
            <a:schemeClr val="tx1"/>
          </a:solidFill>
          <a:latin typeface="+mn-lt"/>
        </a:defRPr>
      </a:lvl5pPr>
      <a:lvl6pPr marL="25146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6pPr>
      <a:lvl7pPr marL="29718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7pPr>
      <a:lvl8pPr marL="34290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8pPr>
      <a:lvl9pPr marL="38862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2050" name="Group 2">
            <a:extLst>
              <a:ext uri="{FF2B5EF4-FFF2-40B4-BE49-F238E27FC236}">
                <a16:creationId xmlns:a16="http://schemas.microsoft.com/office/drawing/2014/main" xmlns="" id="{CE70A0E9-4C4A-48BF-8403-4635CF14513A}"/>
              </a:ext>
            </a:extLst>
          </p:cNvPr>
          <p:cNvGrpSpPr>
            <a:grpSpLocks/>
          </p:cNvGrpSpPr>
          <p:nvPr/>
        </p:nvGrpSpPr>
        <p:grpSpPr bwMode="auto">
          <a:xfrm>
            <a:off x="0" y="0"/>
            <a:ext cx="10160000" cy="6858000"/>
            <a:chOff x="0" y="0"/>
            <a:chExt cx="4800" cy="4320"/>
          </a:xfrm>
        </p:grpSpPr>
        <p:grpSp>
          <p:nvGrpSpPr>
            <p:cNvPr id="2056" name="Group 3">
              <a:extLst>
                <a:ext uri="{FF2B5EF4-FFF2-40B4-BE49-F238E27FC236}">
                  <a16:creationId xmlns:a16="http://schemas.microsoft.com/office/drawing/2014/main" xmlns="" id="{0C6BF563-39C6-4027-8258-0E7E89A836D1}"/>
                </a:ext>
              </a:extLst>
            </p:cNvPr>
            <p:cNvGrpSpPr>
              <a:grpSpLocks/>
            </p:cNvGrpSpPr>
            <p:nvPr userDrawn="1"/>
          </p:nvGrpSpPr>
          <p:grpSpPr bwMode="auto">
            <a:xfrm>
              <a:off x="0" y="0"/>
              <a:ext cx="2016" cy="4320"/>
              <a:chOff x="0" y="0"/>
              <a:chExt cx="2016" cy="4320"/>
            </a:xfrm>
          </p:grpSpPr>
          <p:sp>
            <p:nvSpPr>
              <p:cNvPr id="2060" name="Rectangle 4">
                <a:extLst>
                  <a:ext uri="{FF2B5EF4-FFF2-40B4-BE49-F238E27FC236}">
                    <a16:creationId xmlns:a16="http://schemas.microsoft.com/office/drawing/2014/main" xmlns="" id="{CE6F7291-C728-47F2-ACE5-21C115DBBFF7}"/>
                  </a:ext>
                </a:extLst>
              </p:cNvPr>
              <p:cNvSpPr>
                <a:spLocks noChangeArrowheads="1"/>
              </p:cNvSpPr>
              <p:nvPr userDrawn="1"/>
            </p:nvSpPr>
            <p:spPr bwMode="auto">
              <a:xfrm>
                <a:off x="0" y="0"/>
                <a:ext cx="480" cy="4320"/>
              </a:xfrm>
              <a:prstGeom prst="rect">
                <a:avLst/>
              </a:prstGeom>
              <a:solidFill>
                <a:schemeClr val="accent2"/>
              </a:soli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sp>
            <p:nvSpPr>
              <p:cNvPr id="2061" name="Freeform 5">
                <a:extLst>
                  <a:ext uri="{FF2B5EF4-FFF2-40B4-BE49-F238E27FC236}">
                    <a16:creationId xmlns:a16="http://schemas.microsoft.com/office/drawing/2014/main" xmlns="" id="{73E2BC2A-801F-4DF8-977F-0352325148C7}"/>
                  </a:ext>
                </a:extLst>
              </p:cNvPr>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xtLst>
                <a:ext uri="{91240B29-F687-4F45-9708-019B960494DF}">
                  <a14:hiddenLine xmlns:a14="http://schemas.microsoft.com/office/drawing/2010/main" w="9525" cap="flat" cmpd="sng">
                    <a:solidFill>
                      <a:srgbClr val="000000"/>
                    </a:solidFill>
                    <a:prstDash val="solid"/>
                    <a:miter lim="800000"/>
                    <a:headEnd type="none" w="med" len="med"/>
                    <a:tailEnd type="none" w="med" len="med"/>
                  </a14:hiddenLine>
                </a:ext>
              </a:extLst>
            </p:spPr>
            <p:txBody>
              <a:bodyPr wrap="none"/>
              <a:lstStyle/>
              <a:p>
                <a:endParaRPr lang="en-US"/>
              </a:p>
            </p:txBody>
          </p:sp>
        </p:grpSp>
        <p:grpSp>
          <p:nvGrpSpPr>
            <p:cNvPr id="2057" name="Group 6">
              <a:extLst>
                <a:ext uri="{FF2B5EF4-FFF2-40B4-BE49-F238E27FC236}">
                  <a16:creationId xmlns:a16="http://schemas.microsoft.com/office/drawing/2014/main" xmlns="" id="{0345B8BB-8CE7-4C9E-BD8F-720711F91F8F}"/>
                </a:ext>
              </a:extLst>
            </p:cNvPr>
            <p:cNvGrpSpPr>
              <a:grpSpLocks/>
            </p:cNvGrpSpPr>
            <p:nvPr/>
          </p:nvGrpSpPr>
          <p:grpSpPr bwMode="auto">
            <a:xfrm>
              <a:off x="144" y="1248"/>
              <a:ext cx="4656" cy="201"/>
              <a:chOff x="144" y="1248"/>
              <a:chExt cx="4656" cy="201"/>
            </a:xfrm>
          </p:grpSpPr>
          <p:sp>
            <p:nvSpPr>
              <p:cNvPr id="2058" name="AutoShape 7">
                <a:extLst>
                  <a:ext uri="{FF2B5EF4-FFF2-40B4-BE49-F238E27FC236}">
                    <a16:creationId xmlns:a16="http://schemas.microsoft.com/office/drawing/2014/main" xmlns="" id="{D99BD273-AD72-421A-B345-E45FAE18B372}"/>
                  </a:ext>
                </a:extLst>
              </p:cNvPr>
              <p:cNvSpPr>
                <a:spLocks noChangeArrowheads="1"/>
              </p:cNvSpPr>
              <p:nvPr/>
            </p:nvSpPr>
            <p:spPr bwMode="auto">
              <a:xfrm>
                <a:off x="384" y="1248"/>
                <a:ext cx="4416" cy="200"/>
              </a:xfrm>
              <a:prstGeom prst="roundRect">
                <a:avLst>
                  <a:gd name="adj" fmla="val 0"/>
                </a:avLst>
              </a:prstGeom>
              <a:solidFill>
                <a:schemeClr val="hlink"/>
              </a:soli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sp>
            <p:nvSpPr>
              <p:cNvPr id="2059" name="AutoShape 8">
                <a:extLst>
                  <a:ext uri="{FF2B5EF4-FFF2-40B4-BE49-F238E27FC236}">
                    <a16:creationId xmlns:a16="http://schemas.microsoft.com/office/drawing/2014/main" xmlns="" id="{D018A522-5575-4814-9950-28433662ABF7}"/>
                  </a:ext>
                </a:extLst>
              </p:cNvPr>
              <p:cNvSpPr>
                <a:spLocks noChangeArrowheads="1"/>
              </p:cNvSpPr>
              <p:nvPr/>
            </p:nvSpPr>
            <p:spPr bwMode="auto">
              <a:xfrm flipH="1">
                <a:off x="144" y="1248"/>
                <a:ext cx="248" cy="201"/>
              </a:xfrm>
              <a:prstGeom prst="flowChartDelay">
                <a:avLst/>
              </a:prstGeom>
              <a:solidFill>
                <a:schemeClr val="hlink"/>
              </a:soli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grpSp>
      </p:grpSp>
      <p:sp>
        <p:nvSpPr>
          <p:cNvPr id="2051" name="AutoShape 9">
            <a:extLst>
              <a:ext uri="{FF2B5EF4-FFF2-40B4-BE49-F238E27FC236}">
                <a16:creationId xmlns:a16="http://schemas.microsoft.com/office/drawing/2014/main" xmlns="" id="{1B9A77B2-E2F5-4C19-B34E-8026D1D502F5}"/>
              </a:ext>
            </a:extLst>
          </p:cNvPr>
          <p:cNvSpPr>
            <a:spLocks noGrp="1" noChangeArrowheads="1"/>
          </p:cNvSpPr>
          <p:nvPr>
            <p:ph type="title"/>
          </p:nvPr>
        </p:nvSpPr>
        <p:spPr bwMode="auto">
          <a:xfrm>
            <a:off x="1016000" y="762000"/>
            <a:ext cx="105664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2" name="Rectangle 10">
            <a:extLst>
              <a:ext uri="{FF2B5EF4-FFF2-40B4-BE49-F238E27FC236}">
                <a16:creationId xmlns:a16="http://schemas.microsoft.com/office/drawing/2014/main" xmlns="" id="{6A5A0BA3-D28C-40D6-A76E-D1A4419A14DE}"/>
              </a:ext>
            </a:extLst>
          </p:cNvPr>
          <p:cNvSpPr>
            <a:spLocks noGrp="1" noChangeArrowheads="1"/>
          </p:cNvSpPr>
          <p:nvPr>
            <p:ph type="body" idx="1"/>
          </p:nvPr>
        </p:nvSpPr>
        <p:spPr bwMode="auto">
          <a:xfrm>
            <a:off x="1117600" y="2362200"/>
            <a:ext cx="10256838"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3563" name="Rectangle 11">
            <a:extLst>
              <a:ext uri="{FF2B5EF4-FFF2-40B4-BE49-F238E27FC236}">
                <a16:creationId xmlns:a16="http://schemas.microsoft.com/office/drawing/2014/main" xmlns="" id="{060C3C3C-A712-444E-863A-2FFBB1A07A50}"/>
              </a:ext>
            </a:extLst>
          </p:cNvPr>
          <p:cNvSpPr>
            <a:spLocks noGrp="1" noChangeArrowheads="1"/>
          </p:cNvSpPr>
          <p:nvPr>
            <p:ph type="dt" sz="half" idx="2"/>
          </p:nvPr>
        </p:nvSpPr>
        <p:spPr bwMode="auto">
          <a:xfrm>
            <a:off x="3251200" y="6248400"/>
            <a:ext cx="2840038" cy="474663"/>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400">
                <a:latin typeface="Arial" pitchFamily="34" charset="0"/>
              </a:defRPr>
            </a:lvl1pPr>
          </a:lstStyle>
          <a:p>
            <a:pPr>
              <a:defRPr/>
            </a:pPr>
            <a:endParaRPr lang="en-US"/>
          </a:p>
        </p:txBody>
      </p:sp>
      <p:sp>
        <p:nvSpPr>
          <p:cNvPr id="23564" name="Rectangle 12">
            <a:extLst>
              <a:ext uri="{FF2B5EF4-FFF2-40B4-BE49-F238E27FC236}">
                <a16:creationId xmlns:a16="http://schemas.microsoft.com/office/drawing/2014/main" xmlns="" id="{023D96D2-A6A1-4179-84FB-432F7615D680}"/>
              </a:ext>
            </a:extLst>
          </p:cNvPr>
          <p:cNvSpPr>
            <a:spLocks noGrp="1" noChangeArrowheads="1"/>
          </p:cNvSpPr>
          <p:nvPr>
            <p:ph type="ftr" sz="quarter" idx="3"/>
          </p:nvPr>
        </p:nvSpPr>
        <p:spPr bwMode="auto">
          <a:xfrm>
            <a:off x="7721600" y="6248400"/>
            <a:ext cx="3862388" cy="474663"/>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23565" name="Rectangle 13">
            <a:extLst>
              <a:ext uri="{FF2B5EF4-FFF2-40B4-BE49-F238E27FC236}">
                <a16:creationId xmlns:a16="http://schemas.microsoft.com/office/drawing/2014/main" xmlns="" id="{B891F6D6-D873-4755-BCDB-0587CFC66FB7}"/>
              </a:ext>
            </a:extLst>
          </p:cNvPr>
          <p:cNvSpPr>
            <a:spLocks noGrp="1" noChangeArrowheads="1"/>
          </p:cNvSpPr>
          <p:nvPr>
            <p:ph type="sldNum" sz="quarter" idx="4"/>
          </p:nvPr>
        </p:nvSpPr>
        <p:spPr bwMode="auto">
          <a:xfrm>
            <a:off x="112713" y="6242050"/>
            <a:ext cx="782637" cy="488950"/>
          </a:xfrm>
          <a:prstGeom prst="rect">
            <a:avLst/>
          </a:prstGeom>
          <a:noFill/>
          <a:ln>
            <a:noFill/>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pPr>
              <a:defRPr/>
            </a:pPr>
            <a:fld id="{3D2394EC-6F68-4FED-B761-59645284A88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243" r:id="rId1"/>
    <p:sldLayoutId id="2147484244" r:id="rId2"/>
    <p:sldLayoutId id="2147484245" r:id="rId3"/>
    <p:sldLayoutId id="2147484246" r:id="rId4"/>
    <p:sldLayoutId id="2147484247" r:id="rId5"/>
    <p:sldLayoutId id="2147484248" r:id="rId6"/>
    <p:sldLayoutId id="2147484249" r:id="rId7"/>
    <p:sldLayoutId id="2147484250" r:id="rId8"/>
    <p:sldLayoutId id="2147484251" r:id="rId9"/>
    <p:sldLayoutId id="2147484252" r:id="rId10"/>
    <p:sldLayoutId id="2147484253" r:id="rId11"/>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pitchFamily="34" charset="0"/>
        </a:defRPr>
      </a:lvl2pPr>
      <a:lvl3pPr algn="l" rtl="0" eaLnBrk="0" fontAlgn="base" hangingPunct="0">
        <a:lnSpc>
          <a:spcPct val="90000"/>
        </a:lnSpc>
        <a:spcBef>
          <a:spcPct val="0"/>
        </a:spcBef>
        <a:spcAft>
          <a:spcPct val="0"/>
        </a:spcAft>
        <a:defRPr sz="3600" b="1">
          <a:solidFill>
            <a:schemeClr val="tx2"/>
          </a:solidFill>
          <a:latin typeface="Arial" pitchFamily="34" charset="0"/>
        </a:defRPr>
      </a:lvl3pPr>
      <a:lvl4pPr algn="l" rtl="0" eaLnBrk="0" fontAlgn="base" hangingPunct="0">
        <a:lnSpc>
          <a:spcPct val="90000"/>
        </a:lnSpc>
        <a:spcBef>
          <a:spcPct val="0"/>
        </a:spcBef>
        <a:spcAft>
          <a:spcPct val="0"/>
        </a:spcAft>
        <a:defRPr sz="3600" b="1">
          <a:solidFill>
            <a:schemeClr val="tx2"/>
          </a:solidFill>
          <a:latin typeface="Arial" pitchFamily="34" charset="0"/>
        </a:defRPr>
      </a:lvl4pPr>
      <a:lvl5pPr algn="l" rtl="0" eaLnBrk="0" fontAlgn="base" hangingPunct="0">
        <a:lnSpc>
          <a:spcPct val="90000"/>
        </a:lnSpc>
        <a:spcBef>
          <a:spcPct val="0"/>
        </a:spcBef>
        <a:spcAft>
          <a:spcPct val="0"/>
        </a:spcAft>
        <a:defRPr sz="3600" b="1">
          <a:solidFill>
            <a:schemeClr val="tx2"/>
          </a:solidFill>
          <a:latin typeface="Arial" pitchFamily="34" charset="0"/>
        </a:defRPr>
      </a:lvl5pPr>
      <a:lvl6pPr marL="457200" algn="l" rtl="0" eaLnBrk="1" fontAlgn="base" hangingPunct="1">
        <a:lnSpc>
          <a:spcPct val="90000"/>
        </a:lnSpc>
        <a:spcBef>
          <a:spcPct val="0"/>
        </a:spcBef>
        <a:spcAft>
          <a:spcPct val="0"/>
        </a:spcAft>
        <a:defRPr sz="3600" b="1">
          <a:solidFill>
            <a:schemeClr val="tx2"/>
          </a:solidFill>
          <a:latin typeface="Arial" pitchFamily="34" charset="0"/>
        </a:defRPr>
      </a:lvl6pPr>
      <a:lvl7pPr marL="914400" algn="l" rtl="0" eaLnBrk="1" fontAlgn="base" hangingPunct="1">
        <a:lnSpc>
          <a:spcPct val="90000"/>
        </a:lnSpc>
        <a:spcBef>
          <a:spcPct val="0"/>
        </a:spcBef>
        <a:spcAft>
          <a:spcPct val="0"/>
        </a:spcAft>
        <a:defRPr sz="3600" b="1">
          <a:solidFill>
            <a:schemeClr val="tx2"/>
          </a:solidFill>
          <a:latin typeface="Arial" pitchFamily="34" charset="0"/>
        </a:defRPr>
      </a:lvl7pPr>
      <a:lvl8pPr marL="1371600" algn="l" rtl="0" eaLnBrk="1" fontAlgn="base" hangingPunct="1">
        <a:lnSpc>
          <a:spcPct val="90000"/>
        </a:lnSpc>
        <a:spcBef>
          <a:spcPct val="0"/>
        </a:spcBef>
        <a:spcAft>
          <a:spcPct val="0"/>
        </a:spcAft>
        <a:defRPr sz="3600" b="1">
          <a:solidFill>
            <a:schemeClr val="tx2"/>
          </a:solidFill>
          <a:latin typeface="Arial" pitchFamily="34" charset="0"/>
        </a:defRPr>
      </a:lvl8pPr>
      <a:lvl9pPr marL="1828800" algn="l" rtl="0" eaLnBrk="1" fontAlgn="base" hangingPunct="1">
        <a:lnSpc>
          <a:spcPct val="90000"/>
        </a:lnSpc>
        <a:spcBef>
          <a:spcPct val="0"/>
        </a:spcBef>
        <a:spcAft>
          <a:spcPct val="0"/>
        </a:spcAft>
        <a:defRPr sz="3600" b="1">
          <a:solidFill>
            <a:schemeClr val="tx2"/>
          </a:solidFill>
          <a:latin typeface="Arial" pitchFamily="34" charset="0"/>
        </a:defRPr>
      </a:lvl9pPr>
    </p:titleStyle>
    <p:body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mn-lt"/>
        </a:defRPr>
      </a:lvl5pPr>
      <a:lvl6pPr marL="25146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3074" name="Freeform 2">
            <a:extLst>
              <a:ext uri="{FF2B5EF4-FFF2-40B4-BE49-F238E27FC236}">
                <a16:creationId xmlns:a16="http://schemas.microsoft.com/office/drawing/2014/main" xmlns="" id="{57F56E4C-5B22-456F-9C46-C3291B3C528D}"/>
              </a:ext>
            </a:extLst>
          </p:cNvPr>
          <p:cNvSpPr>
            <a:spLocks/>
          </p:cNvSpPr>
          <p:nvPr/>
        </p:nvSpPr>
        <p:spPr bwMode="auto">
          <a:xfrm rot="-3172564">
            <a:off x="10564019" y="-362743"/>
            <a:ext cx="1162050" cy="2779712"/>
          </a:xfrm>
          <a:custGeom>
            <a:avLst/>
            <a:gdLst>
              <a:gd name="T0" fmla="*/ 2147483646 w 2903"/>
              <a:gd name="T1" fmla="*/ 2147483646 h 3686"/>
              <a:gd name="T2" fmla="*/ 2147483646 w 2903"/>
              <a:gd name="T3" fmla="*/ 2147483646 h 3686"/>
              <a:gd name="T4" fmla="*/ 2147483646 w 2903"/>
              <a:gd name="T5" fmla="*/ 0 h 3686"/>
              <a:gd name="T6" fmla="*/ 2147483646 w 2903"/>
              <a:gd name="T7" fmla="*/ 2147483646 h 3686"/>
              <a:gd name="T8" fmla="*/ 2147483646 w 2903"/>
              <a:gd name="T9" fmla="*/ 2147483646 h 3686"/>
              <a:gd name="T10" fmla="*/ 0 w 2903"/>
              <a:gd name="T11" fmla="*/ 2147483646 h 3686"/>
              <a:gd name="T12" fmla="*/ 2147483646 w 2903"/>
              <a:gd name="T13" fmla="*/ 2147483646 h 3686"/>
              <a:gd name="T14" fmla="*/ 2147483646 w 2903"/>
              <a:gd name="T15" fmla="*/ 2147483646 h 3686"/>
              <a:gd name="T16" fmla="*/ 2147483646 w 2903"/>
              <a:gd name="T17" fmla="*/ 2147483646 h 3686"/>
              <a:gd name="T18" fmla="*/ 2147483646 w 2903"/>
              <a:gd name="T19" fmla="*/ 2147483646 h 3686"/>
              <a:gd name="T20" fmla="*/ 2147483646 w 2903"/>
              <a:gd name="T21" fmla="*/ 2147483646 h 36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5" name="Rectangle 3">
            <a:extLst>
              <a:ext uri="{FF2B5EF4-FFF2-40B4-BE49-F238E27FC236}">
                <a16:creationId xmlns:a16="http://schemas.microsoft.com/office/drawing/2014/main" xmlns="" id="{D0989780-B46C-4EA3-B64E-D5AE4B98CF95}"/>
              </a:ext>
            </a:extLst>
          </p:cNvPr>
          <p:cNvSpPr>
            <a:spLocks noGrp="1" noChangeArrowheads="1"/>
          </p:cNvSpPr>
          <p:nvPr>
            <p:ph type="title"/>
          </p:nvPr>
        </p:nvSpPr>
        <p:spPr bwMode="auto">
          <a:xfrm>
            <a:off x="914400" y="152400"/>
            <a:ext cx="9161463"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3076" name="Rectangle 4">
            <a:extLst>
              <a:ext uri="{FF2B5EF4-FFF2-40B4-BE49-F238E27FC236}">
                <a16:creationId xmlns:a16="http://schemas.microsoft.com/office/drawing/2014/main" xmlns="" id="{7B2267F6-B8A5-4B2C-B407-91D14A81D170}"/>
              </a:ext>
            </a:extLst>
          </p:cNvPr>
          <p:cNvSpPr>
            <a:spLocks noGrp="1" noChangeArrowheads="1"/>
          </p:cNvSpPr>
          <p:nvPr>
            <p:ph type="body" idx="1"/>
          </p:nvPr>
        </p:nvSpPr>
        <p:spPr bwMode="auto">
          <a:xfrm>
            <a:off x="914400" y="1828800"/>
            <a:ext cx="10261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989" name="Rectangle 5">
            <a:extLst>
              <a:ext uri="{FF2B5EF4-FFF2-40B4-BE49-F238E27FC236}">
                <a16:creationId xmlns:a16="http://schemas.microsoft.com/office/drawing/2014/main" xmlns="" id="{A379069A-22B6-4FA0-9CEF-489A913F6168}"/>
              </a:ext>
            </a:extLst>
          </p:cNvPr>
          <p:cNvSpPr>
            <a:spLocks noGrp="1" noChangeArrowheads="1"/>
          </p:cNvSpPr>
          <p:nvPr>
            <p:ph type="dt" sz="half" idx="2"/>
          </p:nvPr>
        </p:nvSpPr>
        <p:spPr bwMode="auto">
          <a:xfrm>
            <a:off x="18288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41990" name="Rectangle 6">
            <a:extLst>
              <a:ext uri="{FF2B5EF4-FFF2-40B4-BE49-F238E27FC236}">
                <a16:creationId xmlns:a16="http://schemas.microsoft.com/office/drawing/2014/main" xmlns="" id="{A563AB85-CBB0-4E32-BA91-1B4784AB6B58}"/>
              </a:ext>
            </a:extLst>
          </p:cNvPr>
          <p:cNvSpPr>
            <a:spLocks noGrp="1" noChangeArrowheads="1"/>
          </p:cNvSpPr>
          <p:nvPr>
            <p:ph type="ftr" sz="quarter" idx="3"/>
          </p:nvPr>
        </p:nvSpPr>
        <p:spPr bwMode="auto">
          <a:xfrm>
            <a:off x="4741863" y="62484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41991" name="Rectangle 7">
            <a:extLst>
              <a:ext uri="{FF2B5EF4-FFF2-40B4-BE49-F238E27FC236}">
                <a16:creationId xmlns:a16="http://schemas.microsoft.com/office/drawing/2014/main" xmlns="" id="{1BBBE85F-AC87-4AD5-9914-36C9348B9719}"/>
              </a:ext>
            </a:extLst>
          </p:cNvPr>
          <p:cNvSpPr>
            <a:spLocks noGrp="1" noChangeArrowheads="1"/>
          </p:cNvSpPr>
          <p:nvPr>
            <p:ph type="sldNum" sz="quarter" idx="4"/>
          </p:nvPr>
        </p:nvSpPr>
        <p:spPr bwMode="auto">
          <a:xfrm>
            <a:off x="8958263"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hangingPunct="1">
              <a:defRPr sz="1400">
                <a:latin typeface="Comic Sans MS" panose="030F0702030302020204" pitchFamily="66" charset="0"/>
              </a:defRPr>
            </a:lvl1pPr>
          </a:lstStyle>
          <a:p>
            <a:pPr>
              <a:defRPr/>
            </a:pPr>
            <a:fld id="{7EC9F60C-E5B8-4840-A24F-783506C196C8}" type="slidenum">
              <a:rPr lang="en-US" altLang="en-US"/>
              <a:pPr>
                <a:defRPr/>
              </a:pPr>
              <a:t>‹#›</a:t>
            </a:fld>
            <a:endParaRPr lang="en-US" altLang="en-US"/>
          </a:p>
        </p:txBody>
      </p:sp>
      <p:sp>
        <p:nvSpPr>
          <p:cNvPr id="3080" name="Freeform 8">
            <a:extLst>
              <a:ext uri="{FF2B5EF4-FFF2-40B4-BE49-F238E27FC236}">
                <a16:creationId xmlns:a16="http://schemas.microsoft.com/office/drawing/2014/main" xmlns="" id="{4593B473-F9A2-4DD1-BD1E-C5C86EF361B0}"/>
              </a:ext>
            </a:extLst>
          </p:cNvPr>
          <p:cNvSpPr>
            <a:spLocks/>
          </p:cNvSpPr>
          <p:nvPr/>
        </p:nvSpPr>
        <p:spPr bwMode="auto">
          <a:xfrm rot="-3172564">
            <a:off x="10681494" y="-324643"/>
            <a:ext cx="1165225" cy="2795587"/>
          </a:xfrm>
          <a:custGeom>
            <a:avLst/>
            <a:gdLst>
              <a:gd name="T0" fmla="*/ 2147483646 w 2911"/>
              <a:gd name="T1" fmla="*/ 0 h 3703"/>
              <a:gd name="T2" fmla="*/ 2147483646 w 2911"/>
              <a:gd name="T3" fmla="*/ 2147483646 h 3703"/>
              <a:gd name="T4" fmla="*/ 2147483646 w 2911"/>
              <a:gd name="T5" fmla="*/ 2147483646 h 3703"/>
              <a:gd name="T6" fmla="*/ 0 w 2911"/>
              <a:gd name="T7" fmla="*/ 2147483646 h 3703"/>
              <a:gd name="T8" fmla="*/ 2147483646 w 2911"/>
              <a:gd name="T9" fmla="*/ 2147483646 h 3703"/>
              <a:gd name="T10" fmla="*/ 2147483646 w 2911"/>
              <a:gd name="T11" fmla="*/ 2147483646 h 3703"/>
              <a:gd name="T12" fmla="*/ 2147483646 w 2911"/>
              <a:gd name="T13" fmla="*/ 2147483646 h 3703"/>
              <a:gd name="T14" fmla="*/ 2147483646 w 2911"/>
              <a:gd name="T15" fmla="*/ 2147483646 h 3703"/>
              <a:gd name="T16" fmla="*/ 2147483646 w 2911"/>
              <a:gd name="T17" fmla="*/ 2147483646 h 3703"/>
              <a:gd name="T18" fmla="*/ 2147483646 w 2911"/>
              <a:gd name="T19" fmla="*/ 0 h 3703"/>
              <a:gd name="T20" fmla="*/ 2147483646 w 2911"/>
              <a:gd name="T21" fmla="*/ 0 h 37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1" name="Freeform 9">
            <a:extLst>
              <a:ext uri="{FF2B5EF4-FFF2-40B4-BE49-F238E27FC236}">
                <a16:creationId xmlns:a16="http://schemas.microsoft.com/office/drawing/2014/main" xmlns="" id="{95BDA079-1CA9-4C50-B46F-2CD081F934E4}"/>
              </a:ext>
            </a:extLst>
          </p:cNvPr>
          <p:cNvSpPr>
            <a:spLocks/>
          </p:cNvSpPr>
          <p:nvPr/>
        </p:nvSpPr>
        <p:spPr bwMode="auto">
          <a:xfrm rot="-3172564">
            <a:off x="10612437" y="-69849"/>
            <a:ext cx="1025525" cy="2095500"/>
          </a:xfrm>
          <a:custGeom>
            <a:avLst/>
            <a:gdLst>
              <a:gd name="T0" fmla="*/ 0 w 2561"/>
              <a:gd name="T1" fmla="*/ 2147483646 h 2777"/>
              <a:gd name="T2" fmla="*/ 2147483646 w 2561"/>
              <a:gd name="T3" fmla="*/ 2147483646 h 2777"/>
              <a:gd name="T4" fmla="*/ 2147483646 w 2561"/>
              <a:gd name="T5" fmla="*/ 2147483646 h 2777"/>
              <a:gd name="T6" fmla="*/ 2147483646 w 2561"/>
              <a:gd name="T7" fmla="*/ 2147483646 h 2777"/>
              <a:gd name="T8" fmla="*/ 2147483646 w 2561"/>
              <a:gd name="T9" fmla="*/ 2147483646 h 2777"/>
              <a:gd name="T10" fmla="*/ 2147483646 w 2561"/>
              <a:gd name="T11" fmla="*/ 0 h 2777"/>
              <a:gd name="T12" fmla="*/ 0 w 2561"/>
              <a:gd name="T13" fmla="*/ 2147483646 h 2777"/>
              <a:gd name="T14" fmla="*/ 0 w 2561"/>
              <a:gd name="T15" fmla="*/ 2147483646 h 277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61" h="2777">
                <a:moveTo>
                  <a:pt x="0" y="2485"/>
                </a:moveTo>
                <a:lnTo>
                  <a:pt x="432" y="2553"/>
                </a:lnTo>
                <a:lnTo>
                  <a:pt x="736" y="2777"/>
                </a:lnTo>
                <a:lnTo>
                  <a:pt x="2561" y="399"/>
                </a:lnTo>
                <a:lnTo>
                  <a:pt x="2118" y="82"/>
                </a:lnTo>
                <a:lnTo>
                  <a:pt x="1898" y="0"/>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082" name="Group 10">
            <a:extLst>
              <a:ext uri="{FF2B5EF4-FFF2-40B4-BE49-F238E27FC236}">
                <a16:creationId xmlns:a16="http://schemas.microsoft.com/office/drawing/2014/main" xmlns="" id="{298DF23A-555E-420F-93FE-73F5C11114F5}"/>
              </a:ext>
            </a:extLst>
          </p:cNvPr>
          <p:cNvGrpSpPr>
            <a:grpSpLocks/>
          </p:cNvGrpSpPr>
          <p:nvPr/>
        </p:nvGrpSpPr>
        <p:grpSpPr bwMode="auto">
          <a:xfrm>
            <a:off x="11113" y="5540375"/>
            <a:ext cx="2378075" cy="1246188"/>
            <a:chOff x="5" y="3490"/>
            <a:chExt cx="1124" cy="785"/>
          </a:xfrm>
        </p:grpSpPr>
        <p:sp>
          <p:nvSpPr>
            <p:cNvPr id="3099" name="Freeform 11">
              <a:extLst>
                <a:ext uri="{FF2B5EF4-FFF2-40B4-BE49-F238E27FC236}">
                  <a16:creationId xmlns:a16="http://schemas.microsoft.com/office/drawing/2014/main" xmlns="" id="{49C4BA48-B540-455F-B65B-B8483FBE1C92}"/>
                </a:ext>
              </a:extLst>
            </p:cNvPr>
            <p:cNvSpPr>
              <a:spLocks/>
            </p:cNvSpPr>
            <p:nvPr userDrawn="1"/>
          </p:nvSpPr>
          <p:spPr bwMode="auto">
            <a:xfrm>
              <a:off x="24" y="3505"/>
              <a:ext cx="1089" cy="649"/>
            </a:xfrm>
            <a:custGeom>
              <a:avLst/>
              <a:gdLst>
                <a:gd name="T0" fmla="*/ 1 w 2177"/>
                <a:gd name="T1" fmla="*/ 1 h 1298"/>
                <a:gd name="T2" fmla="*/ 1 w 2177"/>
                <a:gd name="T3" fmla="*/ 1 h 1298"/>
                <a:gd name="T4" fmla="*/ 1 w 2177"/>
                <a:gd name="T5" fmla="*/ 1 h 1298"/>
                <a:gd name="T6" fmla="*/ 1 w 2177"/>
                <a:gd name="T7" fmla="*/ 1 h 1298"/>
                <a:gd name="T8" fmla="*/ 1 w 2177"/>
                <a:gd name="T9" fmla="*/ 1 h 1298"/>
                <a:gd name="T10" fmla="*/ 1 w 2177"/>
                <a:gd name="T11" fmla="*/ 1 h 1298"/>
                <a:gd name="T12" fmla="*/ 1 w 2177"/>
                <a:gd name="T13" fmla="*/ 1 h 1298"/>
                <a:gd name="T14" fmla="*/ 1 w 2177"/>
                <a:gd name="T15" fmla="*/ 1 h 1298"/>
                <a:gd name="T16" fmla="*/ 1 w 2177"/>
                <a:gd name="T17" fmla="*/ 0 h 1298"/>
                <a:gd name="T18" fmla="*/ 1 w 2177"/>
                <a:gd name="T19" fmla="*/ 1 h 1298"/>
                <a:gd name="T20" fmla="*/ 1 w 2177"/>
                <a:gd name="T21" fmla="*/ 1 h 1298"/>
                <a:gd name="T22" fmla="*/ 1 w 2177"/>
                <a:gd name="T23" fmla="*/ 1 h 1298"/>
                <a:gd name="T24" fmla="*/ 1 w 2177"/>
                <a:gd name="T25" fmla="*/ 1 h 1298"/>
                <a:gd name="T26" fmla="*/ 1 w 2177"/>
                <a:gd name="T27" fmla="*/ 1 h 1298"/>
                <a:gd name="T28" fmla="*/ 1 w 2177"/>
                <a:gd name="T29" fmla="*/ 1 h 1298"/>
                <a:gd name="T30" fmla="*/ 1 w 2177"/>
                <a:gd name="T31" fmla="*/ 1 h 1298"/>
                <a:gd name="T32" fmla="*/ 1 w 2177"/>
                <a:gd name="T33" fmla="*/ 1 h 1298"/>
                <a:gd name="T34" fmla="*/ 0 w 2177"/>
                <a:gd name="T35" fmla="*/ 1 h 1298"/>
                <a:gd name="T36" fmla="*/ 1 w 2177"/>
                <a:gd name="T37" fmla="*/ 1 h 1298"/>
                <a:gd name="T38" fmla="*/ 1 w 2177"/>
                <a:gd name="T39" fmla="*/ 1 h 1298"/>
                <a:gd name="T40" fmla="*/ 1 w 2177"/>
                <a:gd name="T41" fmla="*/ 1 h 1298"/>
                <a:gd name="T42" fmla="*/ 1 w 2177"/>
                <a:gd name="T43" fmla="*/ 1 h 1298"/>
                <a:gd name="T44" fmla="*/ 1 w 2177"/>
                <a:gd name="T45" fmla="*/ 1 h 1298"/>
                <a:gd name="T46" fmla="*/ 1 w 2177"/>
                <a:gd name="T47" fmla="*/ 1 h 129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0" name="Freeform 12">
              <a:extLst>
                <a:ext uri="{FF2B5EF4-FFF2-40B4-BE49-F238E27FC236}">
                  <a16:creationId xmlns:a16="http://schemas.microsoft.com/office/drawing/2014/main" xmlns="" id="{3AA721C9-E50B-4C6C-8D6F-CCA13B3BD839}"/>
                </a:ext>
              </a:extLst>
            </p:cNvPr>
            <p:cNvSpPr>
              <a:spLocks/>
            </p:cNvSpPr>
            <p:nvPr userDrawn="1"/>
          </p:nvSpPr>
          <p:spPr bwMode="auto">
            <a:xfrm>
              <a:off x="1022" y="3582"/>
              <a:ext cx="71" cy="129"/>
            </a:xfrm>
            <a:custGeom>
              <a:avLst/>
              <a:gdLst>
                <a:gd name="T0" fmla="*/ 0 w 143"/>
                <a:gd name="T1" fmla="*/ 1 h 258"/>
                <a:gd name="T2" fmla="*/ 0 w 143"/>
                <a:gd name="T3" fmla="*/ 0 h 258"/>
                <a:gd name="T4" fmla="*/ 0 w 143"/>
                <a:gd name="T5" fmla="*/ 1 h 258"/>
                <a:gd name="T6" fmla="*/ 0 w 143"/>
                <a:gd name="T7" fmla="*/ 1 h 258"/>
                <a:gd name="T8" fmla="*/ 0 w 143"/>
                <a:gd name="T9" fmla="*/ 1 h 258"/>
                <a:gd name="T10" fmla="*/ 0 w 143"/>
                <a:gd name="T11" fmla="*/ 1 h 2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 h="258">
                  <a:moveTo>
                    <a:pt x="0" y="7"/>
                  </a:moveTo>
                  <a:lnTo>
                    <a:pt x="120" y="0"/>
                  </a:lnTo>
                  <a:lnTo>
                    <a:pt x="143" y="233"/>
                  </a:lnTo>
                  <a:lnTo>
                    <a:pt x="8" y="258"/>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1" name="Freeform 13">
              <a:extLst>
                <a:ext uri="{FF2B5EF4-FFF2-40B4-BE49-F238E27FC236}">
                  <a16:creationId xmlns:a16="http://schemas.microsoft.com/office/drawing/2014/main" xmlns="" id="{7E906D5D-7E81-434D-B67E-81382F6D40E5}"/>
                </a:ext>
              </a:extLst>
            </p:cNvPr>
            <p:cNvSpPr>
              <a:spLocks/>
            </p:cNvSpPr>
            <p:nvPr userDrawn="1"/>
          </p:nvSpPr>
          <p:spPr bwMode="auto">
            <a:xfrm>
              <a:off x="20" y="3774"/>
              <a:ext cx="792" cy="410"/>
            </a:xfrm>
            <a:custGeom>
              <a:avLst/>
              <a:gdLst>
                <a:gd name="T0" fmla="*/ 0 w 1586"/>
                <a:gd name="T1" fmla="*/ 0 h 821"/>
                <a:gd name="T2" fmla="*/ 0 w 1586"/>
                <a:gd name="T3" fmla="*/ 0 h 821"/>
                <a:gd name="T4" fmla="*/ 0 w 1586"/>
                <a:gd name="T5" fmla="*/ 0 h 821"/>
                <a:gd name="T6" fmla="*/ 0 w 1586"/>
                <a:gd name="T7" fmla="*/ 0 h 821"/>
                <a:gd name="T8" fmla="*/ 0 w 1586"/>
                <a:gd name="T9" fmla="*/ 0 h 821"/>
                <a:gd name="T10" fmla="*/ 0 w 1586"/>
                <a:gd name="T11" fmla="*/ 0 h 821"/>
                <a:gd name="T12" fmla="*/ 0 w 1586"/>
                <a:gd name="T13" fmla="*/ 0 h 821"/>
                <a:gd name="T14" fmla="*/ 0 w 1586"/>
                <a:gd name="T15" fmla="*/ 0 h 821"/>
                <a:gd name="T16" fmla="*/ 0 w 1586"/>
                <a:gd name="T17" fmla="*/ 0 h 821"/>
                <a:gd name="T18" fmla="*/ 0 w 1586"/>
                <a:gd name="T19" fmla="*/ 0 h 821"/>
                <a:gd name="T20" fmla="*/ 0 w 1586"/>
                <a:gd name="T21" fmla="*/ 0 h 821"/>
                <a:gd name="T22" fmla="*/ 0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2" name="Freeform 14">
              <a:extLst>
                <a:ext uri="{FF2B5EF4-FFF2-40B4-BE49-F238E27FC236}">
                  <a16:creationId xmlns:a16="http://schemas.microsoft.com/office/drawing/2014/main" xmlns="" id="{AC9A1AD6-171E-473D-A3C2-0A5DB961DD6A}"/>
                </a:ext>
              </a:extLst>
            </p:cNvPr>
            <p:cNvSpPr>
              <a:spLocks/>
            </p:cNvSpPr>
            <p:nvPr userDrawn="1"/>
          </p:nvSpPr>
          <p:spPr bwMode="auto">
            <a:xfrm>
              <a:off x="129" y="3808"/>
              <a:ext cx="525" cy="374"/>
            </a:xfrm>
            <a:custGeom>
              <a:avLst/>
              <a:gdLst>
                <a:gd name="T0" fmla="*/ 0 w 1049"/>
                <a:gd name="T1" fmla="*/ 1 h 747"/>
                <a:gd name="T2" fmla="*/ 1 w 1049"/>
                <a:gd name="T3" fmla="*/ 1 h 747"/>
                <a:gd name="T4" fmla="*/ 1 w 1049"/>
                <a:gd name="T5" fmla="*/ 1 h 747"/>
                <a:gd name="T6" fmla="*/ 1 w 1049"/>
                <a:gd name="T7" fmla="*/ 1 h 747"/>
                <a:gd name="T8" fmla="*/ 1 w 1049"/>
                <a:gd name="T9" fmla="*/ 0 h 747"/>
                <a:gd name="T10" fmla="*/ 0 w 1049"/>
                <a:gd name="T11" fmla="*/ 1 h 747"/>
                <a:gd name="T12" fmla="*/ 0 w 1049"/>
                <a:gd name="T13" fmla="*/ 1 h 747"/>
                <a:gd name="T14" fmla="*/ 0 w 1049"/>
                <a:gd name="T15" fmla="*/ 1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3" name="Freeform 15">
              <a:extLst>
                <a:ext uri="{FF2B5EF4-FFF2-40B4-BE49-F238E27FC236}">
                  <a16:creationId xmlns:a16="http://schemas.microsoft.com/office/drawing/2014/main" xmlns="" id="{392A1B10-BD41-4F6E-A8B4-58AE858075F7}"/>
                </a:ext>
              </a:extLst>
            </p:cNvPr>
            <p:cNvSpPr>
              <a:spLocks/>
            </p:cNvSpPr>
            <p:nvPr userDrawn="1"/>
          </p:nvSpPr>
          <p:spPr bwMode="auto">
            <a:xfrm>
              <a:off x="485" y="3532"/>
              <a:ext cx="135" cy="121"/>
            </a:xfrm>
            <a:custGeom>
              <a:avLst/>
              <a:gdLst>
                <a:gd name="T0" fmla="*/ 0 w 272"/>
                <a:gd name="T1" fmla="*/ 1 h 241"/>
                <a:gd name="T2" fmla="*/ 0 w 272"/>
                <a:gd name="T3" fmla="*/ 0 h 241"/>
                <a:gd name="T4" fmla="*/ 0 w 272"/>
                <a:gd name="T5" fmla="*/ 1 h 241"/>
                <a:gd name="T6" fmla="*/ 0 w 272"/>
                <a:gd name="T7" fmla="*/ 1 h 241"/>
                <a:gd name="T8" fmla="*/ 0 w 272"/>
                <a:gd name="T9" fmla="*/ 1 h 241"/>
                <a:gd name="T10" fmla="*/ 0 w 272"/>
                <a:gd name="T11" fmla="*/ 1 h 241"/>
                <a:gd name="T12" fmla="*/ 0 w 272"/>
                <a:gd name="T13" fmla="*/ 1 h 241"/>
                <a:gd name="T14" fmla="*/ 0 w 272"/>
                <a:gd name="T15" fmla="*/ 1 h 2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2" h="241">
                  <a:moveTo>
                    <a:pt x="0" y="28"/>
                  </a:moveTo>
                  <a:lnTo>
                    <a:pt x="160" y="0"/>
                  </a:lnTo>
                  <a:lnTo>
                    <a:pt x="251" y="36"/>
                  </a:lnTo>
                  <a:lnTo>
                    <a:pt x="272" y="139"/>
                  </a:lnTo>
                  <a:lnTo>
                    <a:pt x="164" y="146"/>
                  </a:lnTo>
                  <a:lnTo>
                    <a:pt x="32" y="241"/>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4" name="Freeform 16">
              <a:extLst>
                <a:ext uri="{FF2B5EF4-FFF2-40B4-BE49-F238E27FC236}">
                  <a16:creationId xmlns:a16="http://schemas.microsoft.com/office/drawing/2014/main" xmlns="" id="{E00A2717-F5E8-4713-B9EE-DD23E5F6A146}"/>
                </a:ext>
              </a:extLst>
            </p:cNvPr>
            <p:cNvSpPr>
              <a:spLocks/>
            </p:cNvSpPr>
            <p:nvPr userDrawn="1"/>
          </p:nvSpPr>
          <p:spPr bwMode="auto">
            <a:xfrm>
              <a:off x="641" y="4163"/>
              <a:ext cx="76" cy="112"/>
            </a:xfrm>
            <a:custGeom>
              <a:avLst/>
              <a:gdLst>
                <a:gd name="T0" fmla="*/ 1 w 152"/>
                <a:gd name="T1" fmla="*/ 1 h 224"/>
                <a:gd name="T2" fmla="*/ 1 w 152"/>
                <a:gd name="T3" fmla="*/ 1 h 224"/>
                <a:gd name="T4" fmla="*/ 0 w 152"/>
                <a:gd name="T5" fmla="*/ 1 h 224"/>
                <a:gd name="T6" fmla="*/ 1 w 152"/>
                <a:gd name="T7" fmla="*/ 0 h 224"/>
                <a:gd name="T8" fmla="*/ 1 w 152"/>
                <a:gd name="T9" fmla="*/ 1 h 224"/>
                <a:gd name="T10" fmla="*/ 1 w 152"/>
                <a:gd name="T11" fmla="*/ 1 h 2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2" h="224">
                  <a:moveTo>
                    <a:pt x="152" y="4"/>
                  </a:moveTo>
                  <a:lnTo>
                    <a:pt x="152" y="224"/>
                  </a:lnTo>
                  <a:lnTo>
                    <a:pt x="0" y="8"/>
                  </a:lnTo>
                  <a:lnTo>
                    <a:pt x="72" y="0"/>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5" name="Freeform 17">
              <a:extLst>
                <a:ext uri="{FF2B5EF4-FFF2-40B4-BE49-F238E27FC236}">
                  <a16:creationId xmlns:a16="http://schemas.microsoft.com/office/drawing/2014/main" xmlns="" id="{93209053-CABC-4015-A241-FF74065825DA}"/>
                </a:ext>
              </a:extLst>
            </p:cNvPr>
            <p:cNvSpPr>
              <a:spLocks/>
            </p:cNvSpPr>
            <p:nvPr userDrawn="1"/>
          </p:nvSpPr>
          <p:spPr bwMode="auto">
            <a:xfrm>
              <a:off x="504" y="3607"/>
              <a:ext cx="193" cy="383"/>
            </a:xfrm>
            <a:custGeom>
              <a:avLst/>
              <a:gdLst>
                <a:gd name="T0" fmla="*/ 0 w 386"/>
                <a:gd name="T1" fmla="*/ 1 h 764"/>
                <a:gd name="T2" fmla="*/ 1 w 386"/>
                <a:gd name="T3" fmla="*/ 0 h 764"/>
                <a:gd name="T4" fmla="*/ 1 w 386"/>
                <a:gd name="T5" fmla="*/ 1 h 764"/>
                <a:gd name="T6" fmla="*/ 1 w 386"/>
                <a:gd name="T7" fmla="*/ 1 h 764"/>
                <a:gd name="T8" fmla="*/ 1 w 386"/>
                <a:gd name="T9" fmla="*/ 1 h 764"/>
                <a:gd name="T10" fmla="*/ 1 w 386"/>
                <a:gd name="T11" fmla="*/ 1 h 764"/>
                <a:gd name="T12" fmla="*/ 0 w 386"/>
                <a:gd name="T13" fmla="*/ 1 h 764"/>
                <a:gd name="T14" fmla="*/ 0 w 386"/>
                <a:gd name="T15" fmla="*/ 1 h 76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6" h="764">
                  <a:moveTo>
                    <a:pt x="0" y="80"/>
                  </a:moveTo>
                  <a:lnTo>
                    <a:pt x="87" y="0"/>
                  </a:lnTo>
                  <a:lnTo>
                    <a:pt x="232" y="6"/>
                  </a:lnTo>
                  <a:lnTo>
                    <a:pt x="386" y="764"/>
                  </a:lnTo>
                  <a:lnTo>
                    <a:pt x="279" y="720"/>
                  </a:lnTo>
                  <a:lnTo>
                    <a:pt x="152" y="677"/>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6" name="Freeform 18">
              <a:extLst>
                <a:ext uri="{FF2B5EF4-FFF2-40B4-BE49-F238E27FC236}">
                  <a16:creationId xmlns:a16="http://schemas.microsoft.com/office/drawing/2014/main" xmlns="" id="{47BA5D0D-7581-4C70-BA97-295B030520D1}"/>
                </a:ext>
              </a:extLst>
            </p:cNvPr>
            <p:cNvSpPr>
              <a:spLocks/>
            </p:cNvSpPr>
            <p:nvPr userDrawn="1"/>
          </p:nvSpPr>
          <p:spPr bwMode="auto">
            <a:xfrm>
              <a:off x="668" y="3590"/>
              <a:ext cx="364" cy="174"/>
            </a:xfrm>
            <a:custGeom>
              <a:avLst/>
              <a:gdLst>
                <a:gd name="T0" fmla="*/ 1 w 728"/>
                <a:gd name="T1" fmla="*/ 0 h 348"/>
                <a:gd name="T2" fmla="*/ 0 w 728"/>
                <a:gd name="T3" fmla="*/ 1 h 348"/>
                <a:gd name="T4" fmla="*/ 1 w 728"/>
                <a:gd name="T5" fmla="*/ 1 h 348"/>
                <a:gd name="T6" fmla="*/ 1 w 728"/>
                <a:gd name="T7" fmla="*/ 1 h 348"/>
                <a:gd name="T8" fmla="*/ 1 w 728"/>
                <a:gd name="T9" fmla="*/ 1 h 348"/>
                <a:gd name="T10" fmla="*/ 1 w 728"/>
                <a:gd name="T11" fmla="*/ 0 h 348"/>
                <a:gd name="T12" fmla="*/ 1 w 728"/>
                <a:gd name="T13" fmla="*/ 0 h 3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8" h="348">
                  <a:moveTo>
                    <a:pt x="692" y="0"/>
                  </a:moveTo>
                  <a:lnTo>
                    <a:pt x="0" y="106"/>
                  </a:lnTo>
                  <a:lnTo>
                    <a:pt x="28" y="348"/>
                  </a:lnTo>
                  <a:lnTo>
                    <a:pt x="715" y="237"/>
                  </a:lnTo>
                  <a:lnTo>
                    <a:pt x="728" y="43"/>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7" name="Freeform 19">
              <a:extLst>
                <a:ext uri="{FF2B5EF4-FFF2-40B4-BE49-F238E27FC236}">
                  <a16:creationId xmlns:a16="http://schemas.microsoft.com/office/drawing/2014/main" xmlns="" id="{82467F2A-42FE-48CA-A0AD-B2061B057278}"/>
                </a:ext>
              </a:extLst>
            </p:cNvPr>
            <p:cNvSpPr>
              <a:spLocks/>
            </p:cNvSpPr>
            <p:nvPr userDrawn="1"/>
          </p:nvSpPr>
          <p:spPr bwMode="auto">
            <a:xfrm>
              <a:off x="347" y="3693"/>
              <a:ext cx="156" cy="67"/>
            </a:xfrm>
            <a:custGeom>
              <a:avLst/>
              <a:gdLst>
                <a:gd name="T0" fmla="*/ 1 w 312"/>
                <a:gd name="T1" fmla="*/ 0 h 135"/>
                <a:gd name="T2" fmla="*/ 0 w 312"/>
                <a:gd name="T3" fmla="*/ 0 h 135"/>
                <a:gd name="T4" fmla="*/ 1 w 312"/>
                <a:gd name="T5" fmla="*/ 0 h 135"/>
                <a:gd name="T6" fmla="*/ 1 w 312"/>
                <a:gd name="T7" fmla="*/ 0 h 135"/>
                <a:gd name="T8" fmla="*/ 1 w 312"/>
                <a:gd name="T9" fmla="*/ 0 h 1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135">
                  <a:moveTo>
                    <a:pt x="272" y="0"/>
                  </a:moveTo>
                  <a:lnTo>
                    <a:pt x="0" y="78"/>
                  </a:lnTo>
                  <a:lnTo>
                    <a:pt x="312" y="135"/>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108" name="Group 20">
              <a:extLst>
                <a:ext uri="{FF2B5EF4-FFF2-40B4-BE49-F238E27FC236}">
                  <a16:creationId xmlns:a16="http://schemas.microsoft.com/office/drawing/2014/main" xmlns="" id="{29323E47-6900-4D25-B8A2-0C3329FB0212}"/>
                </a:ext>
              </a:extLst>
            </p:cNvPr>
            <p:cNvGrpSpPr>
              <a:grpSpLocks/>
            </p:cNvGrpSpPr>
            <p:nvPr userDrawn="1"/>
          </p:nvGrpSpPr>
          <p:grpSpPr bwMode="auto">
            <a:xfrm>
              <a:off x="5" y="3490"/>
              <a:ext cx="1124" cy="780"/>
              <a:chOff x="5" y="3490"/>
              <a:chExt cx="1124" cy="780"/>
            </a:xfrm>
          </p:grpSpPr>
          <p:grpSp>
            <p:nvGrpSpPr>
              <p:cNvPr id="3109" name="Group 21">
                <a:extLst>
                  <a:ext uri="{FF2B5EF4-FFF2-40B4-BE49-F238E27FC236}">
                    <a16:creationId xmlns:a16="http://schemas.microsoft.com/office/drawing/2014/main" xmlns="" id="{83BF3692-F37B-40BB-92E5-CBAE07252BCA}"/>
                  </a:ext>
                </a:extLst>
              </p:cNvPr>
              <p:cNvGrpSpPr>
                <a:grpSpLocks/>
              </p:cNvGrpSpPr>
              <p:nvPr userDrawn="1"/>
            </p:nvGrpSpPr>
            <p:grpSpPr bwMode="auto">
              <a:xfrm>
                <a:off x="499" y="3562"/>
                <a:ext cx="548" cy="708"/>
                <a:chOff x="499" y="3562"/>
                <a:chExt cx="548" cy="708"/>
              </a:xfrm>
            </p:grpSpPr>
            <p:sp>
              <p:nvSpPr>
                <p:cNvPr id="3122" name="Freeform 22">
                  <a:extLst>
                    <a:ext uri="{FF2B5EF4-FFF2-40B4-BE49-F238E27FC236}">
                      <a16:creationId xmlns:a16="http://schemas.microsoft.com/office/drawing/2014/main" xmlns="" id="{E01CF024-713F-40E7-B8F4-19C20AC7BC1A}"/>
                    </a:ext>
                  </a:extLst>
                </p:cNvPr>
                <p:cNvSpPr>
                  <a:spLocks/>
                </p:cNvSpPr>
                <p:nvPr userDrawn="1"/>
              </p:nvSpPr>
              <p:spPr bwMode="auto">
                <a:xfrm>
                  <a:off x="499" y="3587"/>
                  <a:ext cx="157" cy="87"/>
                </a:xfrm>
                <a:custGeom>
                  <a:avLst/>
                  <a:gdLst>
                    <a:gd name="T0" fmla="*/ 0 w 313"/>
                    <a:gd name="T1" fmla="*/ 0 h 175"/>
                    <a:gd name="T2" fmla="*/ 1 w 313"/>
                    <a:gd name="T3" fmla="*/ 0 h 175"/>
                    <a:gd name="T4" fmla="*/ 1 w 313"/>
                    <a:gd name="T5" fmla="*/ 0 h 175"/>
                    <a:gd name="T6" fmla="*/ 1 w 313"/>
                    <a:gd name="T7" fmla="*/ 0 h 175"/>
                    <a:gd name="T8" fmla="*/ 1 w 313"/>
                    <a:gd name="T9" fmla="*/ 0 h 175"/>
                    <a:gd name="T10" fmla="*/ 1 w 313"/>
                    <a:gd name="T11" fmla="*/ 0 h 175"/>
                    <a:gd name="T12" fmla="*/ 1 w 313"/>
                    <a:gd name="T13" fmla="*/ 0 h 175"/>
                    <a:gd name="T14" fmla="*/ 1 w 313"/>
                    <a:gd name="T15" fmla="*/ 0 h 175"/>
                    <a:gd name="T16" fmla="*/ 0 w 313"/>
                    <a:gd name="T17" fmla="*/ 0 h 175"/>
                    <a:gd name="T18" fmla="*/ 0 w 313"/>
                    <a:gd name="T19" fmla="*/ 0 h 1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23" name="Freeform 23">
                  <a:extLst>
                    <a:ext uri="{FF2B5EF4-FFF2-40B4-BE49-F238E27FC236}">
                      <a16:creationId xmlns:a16="http://schemas.microsoft.com/office/drawing/2014/main" xmlns="" id="{1DD8F5B3-5EAA-4A46-AA83-FF2F18F73672}"/>
                    </a:ext>
                  </a:extLst>
                </p:cNvPr>
                <p:cNvSpPr>
                  <a:spLocks/>
                </p:cNvSpPr>
                <p:nvPr userDrawn="1"/>
              </p:nvSpPr>
              <p:spPr bwMode="auto">
                <a:xfrm>
                  <a:off x="636" y="4137"/>
                  <a:ext cx="115" cy="133"/>
                </a:xfrm>
                <a:custGeom>
                  <a:avLst/>
                  <a:gdLst>
                    <a:gd name="T0" fmla="*/ 0 w 230"/>
                    <a:gd name="T1" fmla="*/ 1 h 266"/>
                    <a:gd name="T2" fmla="*/ 1 w 230"/>
                    <a:gd name="T3" fmla="*/ 1 h 266"/>
                    <a:gd name="T4" fmla="*/ 1 w 230"/>
                    <a:gd name="T5" fmla="*/ 1 h 266"/>
                    <a:gd name="T6" fmla="*/ 1 w 230"/>
                    <a:gd name="T7" fmla="*/ 1 h 266"/>
                    <a:gd name="T8" fmla="*/ 1 w 230"/>
                    <a:gd name="T9" fmla="*/ 0 h 266"/>
                    <a:gd name="T10" fmla="*/ 1 w 230"/>
                    <a:gd name="T11" fmla="*/ 1 h 266"/>
                    <a:gd name="T12" fmla="*/ 1 w 230"/>
                    <a:gd name="T13" fmla="*/ 1 h 266"/>
                    <a:gd name="T14" fmla="*/ 0 w 230"/>
                    <a:gd name="T15" fmla="*/ 1 h 266"/>
                    <a:gd name="T16" fmla="*/ 0 w 230"/>
                    <a:gd name="T17" fmla="*/ 1 h 2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30" h="266">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24" name="Freeform 24">
                  <a:extLst>
                    <a:ext uri="{FF2B5EF4-FFF2-40B4-BE49-F238E27FC236}">
                      <a16:creationId xmlns:a16="http://schemas.microsoft.com/office/drawing/2014/main" xmlns="" id="{EB6F5E49-C510-4C8A-8895-D50D12B27BAF}"/>
                    </a:ext>
                  </a:extLst>
                </p:cNvPr>
                <p:cNvSpPr>
                  <a:spLocks/>
                </p:cNvSpPr>
                <p:nvPr userDrawn="1"/>
              </p:nvSpPr>
              <p:spPr bwMode="auto">
                <a:xfrm>
                  <a:off x="1004" y="3562"/>
                  <a:ext cx="43" cy="117"/>
                </a:xfrm>
                <a:custGeom>
                  <a:avLst/>
                  <a:gdLst>
                    <a:gd name="T0" fmla="*/ 0 w 87"/>
                    <a:gd name="T1" fmla="*/ 1 h 234"/>
                    <a:gd name="T2" fmla="*/ 0 w 87"/>
                    <a:gd name="T3" fmla="*/ 1 h 234"/>
                    <a:gd name="T4" fmla="*/ 0 w 87"/>
                    <a:gd name="T5" fmla="*/ 1 h 234"/>
                    <a:gd name="T6" fmla="*/ 0 w 87"/>
                    <a:gd name="T7" fmla="*/ 1 h 234"/>
                    <a:gd name="T8" fmla="*/ 0 w 87"/>
                    <a:gd name="T9" fmla="*/ 1 h 234"/>
                    <a:gd name="T10" fmla="*/ 0 w 87"/>
                    <a:gd name="T11" fmla="*/ 1 h 234"/>
                    <a:gd name="T12" fmla="*/ 0 w 87"/>
                    <a:gd name="T13" fmla="*/ 0 h 234"/>
                    <a:gd name="T14" fmla="*/ 0 w 87"/>
                    <a:gd name="T15" fmla="*/ 1 h 234"/>
                    <a:gd name="T16" fmla="*/ 0 w 87"/>
                    <a:gd name="T17" fmla="*/ 1 h 2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7" h="234">
                      <a:moveTo>
                        <a:pt x="0" y="19"/>
                      </a:moveTo>
                      <a:lnTo>
                        <a:pt x="36" y="93"/>
                      </a:lnTo>
                      <a:lnTo>
                        <a:pt x="44" y="154"/>
                      </a:lnTo>
                      <a:lnTo>
                        <a:pt x="27" y="234"/>
                      </a:lnTo>
                      <a:lnTo>
                        <a:pt x="80" y="220"/>
                      </a:lnTo>
                      <a:lnTo>
                        <a:pt x="87" y="116"/>
                      </a:lnTo>
                      <a:lnTo>
                        <a:pt x="46" y="0"/>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3110" name="Freeform 25">
                <a:extLst>
                  <a:ext uri="{FF2B5EF4-FFF2-40B4-BE49-F238E27FC236}">
                    <a16:creationId xmlns:a16="http://schemas.microsoft.com/office/drawing/2014/main" xmlns="" id="{63D65B8B-8A43-48A7-A610-9A6E131081D9}"/>
                  </a:ext>
                </a:extLst>
              </p:cNvPr>
              <p:cNvSpPr>
                <a:spLocks/>
              </p:cNvSpPr>
              <p:nvPr userDrawn="1"/>
            </p:nvSpPr>
            <p:spPr bwMode="auto">
              <a:xfrm>
                <a:off x="76" y="3732"/>
                <a:ext cx="595" cy="250"/>
              </a:xfrm>
              <a:custGeom>
                <a:avLst/>
                <a:gdLst>
                  <a:gd name="T0" fmla="*/ 1 w 1190"/>
                  <a:gd name="T1" fmla="*/ 0 h 500"/>
                  <a:gd name="T2" fmla="*/ 1 w 1190"/>
                  <a:gd name="T3" fmla="*/ 1 h 500"/>
                  <a:gd name="T4" fmla="*/ 1 w 1190"/>
                  <a:gd name="T5" fmla="*/ 1 h 500"/>
                  <a:gd name="T6" fmla="*/ 0 w 1190"/>
                  <a:gd name="T7" fmla="*/ 1 h 500"/>
                  <a:gd name="T8" fmla="*/ 1 w 1190"/>
                  <a:gd name="T9" fmla="*/ 0 h 500"/>
                  <a:gd name="T10" fmla="*/ 1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1" name="Freeform 26">
                <a:extLst>
                  <a:ext uri="{FF2B5EF4-FFF2-40B4-BE49-F238E27FC236}">
                    <a16:creationId xmlns:a16="http://schemas.microsoft.com/office/drawing/2014/main" xmlns="" id="{2A0BD922-261F-4A89-B995-E71199ED5BC3}"/>
                  </a:ext>
                </a:extLst>
              </p:cNvPr>
              <p:cNvSpPr>
                <a:spLocks/>
              </p:cNvSpPr>
              <p:nvPr userDrawn="1"/>
            </p:nvSpPr>
            <p:spPr bwMode="auto">
              <a:xfrm>
                <a:off x="260" y="3886"/>
                <a:ext cx="244" cy="148"/>
              </a:xfrm>
              <a:custGeom>
                <a:avLst/>
                <a:gdLst>
                  <a:gd name="T0" fmla="*/ 0 w 489"/>
                  <a:gd name="T1" fmla="*/ 1 h 296"/>
                  <a:gd name="T2" fmla="*/ 0 w 489"/>
                  <a:gd name="T3" fmla="*/ 1 h 296"/>
                  <a:gd name="T4" fmla="*/ 0 w 489"/>
                  <a:gd name="T5" fmla="*/ 1 h 296"/>
                  <a:gd name="T6" fmla="*/ 0 w 489"/>
                  <a:gd name="T7" fmla="*/ 1 h 296"/>
                  <a:gd name="T8" fmla="*/ 0 w 489"/>
                  <a:gd name="T9" fmla="*/ 1 h 296"/>
                  <a:gd name="T10" fmla="*/ 0 w 489"/>
                  <a:gd name="T11" fmla="*/ 1 h 296"/>
                  <a:gd name="T12" fmla="*/ 0 w 489"/>
                  <a:gd name="T13" fmla="*/ 1 h 296"/>
                  <a:gd name="T14" fmla="*/ 0 w 489"/>
                  <a:gd name="T15" fmla="*/ 1 h 296"/>
                  <a:gd name="T16" fmla="*/ 0 w 489"/>
                  <a:gd name="T17" fmla="*/ 1 h 296"/>
                  <a:gd name="T18" fmla="*/ 0 w 489"/>
                  <a:gd name="T19" fmla="*/ 1 h 296"/>
                  <a:gd name="T20" fmla="*/ 0 w 489"/>
                  <a:gd name="T21" fmla="*/ 1 h 296"/>
                  <a:gd name="T22" fmla="*/ 0 w 489"/>
                  <a:gd name="T23" fmla="*/ 1 h 296"/>
                  <a:gd name="T24" fmla="*/ 0 w 489"/>
                  <a:gd name="T25" fmla="*/ 1 h 296"/>
                  <a:gd name="T26" fmla="*/ 0 w 489"/>
                  <a:gd name="T27" fmla="*/ 0 h 296"/>
                  <a:gd name="T28" fmla="*/ 0 w 489"/>
                  <a:gd name="T29" fmla="*/ 1 h 296"/>
                  <a:gd name="T30" fmla="*/ 0 w 489"/>
                  <a:gd name="T31" fmla="*/ 1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2" name="Freeform 27">
                <a:extLst>
                  <a:ext uri="{FF2B5EF4-FFF2-40B4-BE49-F238E27FC236}">
                    <a16:creationId xmlns:a16="http://schemas.microsoft.com/office/drawing/2014/main" xmlns="" id="{F5528232-6B73-48B9-AA4B-9206A29023FA}"/>
                  </a:ext>
                </a:extLst>
              </p:cNvPr>
              <p:cNvSpPr>
                <a:spLocks/>
              </p:cNvSpPr>
              <p:nvPr userDrawn="1"/>
            </p:nvSpPr>
            <p:spPr bwMode="auto">
              <a:xfrm>
                <a:off x="565" y="3680"/>
                <a:ext cx="107" cy="238"/>
              </a:xfrm>
              <a:custGeom>
                <a:avLst/>
                <a:gdLst>
                  <a:gd name="T0" fmla="*/ 1 w 213"/>
                  <a:gd name="T1" fmla="*/ 0 h 478"/>
                  <a:gd name="T2" fmla="*/ 1 w 213"/>
                  <a:gd name="T3" fmla="*/ 0 h 478"/>
                  <a:gd name="T4" fmla="*/ 1 w 213"/>
                  <a:gd name="T5" fmla="*/ 0 h 478"/>
                  <a:gd name="T6" fmla="*/ 1 w 213"/>
                  <a:gd name="T7" fmla="*/ 0 h 478"/>
                  <a:gd name="T8" fmla="*/ 1 w 213"/>
                  <a:gd name="T9" fmla="*/ 0 h 478"/>
                  <a:gd name="T10" fmla="*/ 1 w 213"/>
                  <a:gd name="T11" fmla="*/ 0 h 478"/>
                  <a:gd name="T12" fmla="*/ 1 w 213"/>
                  <a:gd name="T13" fmla="*/ 0 h 478"/>
                  <a:gd name="T14" fmla="*/ 0 w 213"/>
                  <a:gd name="T15" fmla="*/ 0 h 478"/>
                  <a:gd name="T16" fmla="*/ 1 w 213"/>
                  <a:gd name="T17" fmla="*/ 0 h 478"/>
                  <a:gd name="T18" fmla="*/ 1 w 213"/>
                  <a:gd name="T19" fmla="*/ 0 h 4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113" name="Group 28">
                <a:extLst>
                  <a:ext uri="{FF2B5EF4-FFF2-40B4-BE49-F238E27FC236}">
                    <a16:creationId xmlns:a16="http://schemas.microsoft.com/office/drawing/2014/main" xmlns="" id="{4B356B49-C10D-4EF8-ADC9-09B4EFC56BDC}"/>
                  </a:ext>
                </a:extLst>
              </p:cNvPr>
              <p:cNvGrpSpPr>
                <a:grpSpLocks/>
              </p:cNvGrpSpPr>
              <p:nvPr userDrawn="1"/>
            </p:nvGrpSpPr>
            <p:grpSpPr bwMode="auto">
              <a:xfrm>
                <a:off x="5" y="3490"/>
                <a:ext cx="1124" cy="678"/>
                <a:chOff x="5" y="3490"/>
                <a:chExt cx="1124" cy="678"/>
              </a:xfrm>
            </p:grpSpPr>
            <p:sp>
              <p:nvSpPr>
                <p:cNvPr id="3114" name="Freeform 29">
                  <a:extLst>
                    <a:ext uri="{FF2B5EF4-FFF2-40B4-BE49-F238E27FC236}">
                      <a16:creationId xmlns:a16="http://schemas.microsoft.com/office/drawing/2014/main" xmlns="" id="{3AC4D530-D30A-40D9-82B6-588DBFC0A0D8}"/>
                    </a:ext>
                  </a:extLst>
                </p:cNvPr>
                <p:cNvSpPr>
                  <a:spLocks/>
                </p:cNvSpPr>
                <p:nvPr userDrawn="1"/>
              </p:nvSpPr>
              <p:spPr bwMode="auto">
                <a:xfrm>
                  <a:off x="669" y="4048"/>
                  <a:ext cx="75" cy="87"/>
                </a:xfrm>
                <a:custGeom>
                  <a:avLst/>
                  <a:gdLst>
                    <a:gd name="T0" fmla="*/ 1 w 150"/>
                    <a:gd name="T1" fmla="*/ 0 h 173"/>
                    <a:gd name="T2" fmla="*/ 1 w 150"/>
                    <a:gd name="T3" fmla="*/ 1 h 173"/>
                    <a:gd name="T4" fmla="*/ 0 w 150"/>
                    <a:gd name="T5" fmla="*/ 1 h 173"/>
                    <a:gd name="T6" fmla="*/ 1 w 150"/>
                    <a:gd name="T7" fmla="*/ 1 h 173"/>
                    <a:gd name="T8" fmla="*/ 1 w 150"/>
                    <a:gd name="T9" fmla="*/ 1 h 173"/>
                    <a:gd name="T10" fmla="*/ 1 w 150"/>
                    <a:gd name="T11" fmla="*/ 1 h 173"/>
                    <a:gd name="T12" fmla="*/ 1 w 150"/>
                    <a:gd name="T13" fmla="*/ 0 h 173"/>
                    <a:gd name="T14" fmla="*/ 1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5" name="Freeform 30">
                  <a:extLst>
                    <a:ext uri="{FF2B5EF4-FFF2-40B4-BE49-F238E27FC236}">
                      <a16:creationId xmlns:a16="http://schemas.microsoft.com/office/drawing/2014/main" xmlns="" id="{85B74EA8-E15B-4215-8F09-3826CB2A8FA4}"/>
                    </a:ext>
                  </a:extLst>
                </p:cNvPr>
                <p:cNvSpPr>
                  <a:spLocks/>
                </p:cNvSpPr>
                <p:nvPr userDrawn="1"/>
              </p:nvSpPr>
              <p:spPr bwMode="auto">
                <a:xfrm>
                  <a:off x="5" y="3728"/>
                  <a:ext cx="842" cy="440"/>
                </a:xfrm>
                <a:custGeom>
                  <a:avLst/>
                  <a:gdLst>
                    <a:gd name="T0" fmla="*/ 1 w 1684"/>
                    <a:gd name="T1" fmla="*/ 0 h 880"/>
                    <a:gd name="T2" fmla="*/ 1 w 1684"/>
                    <a:gd name="T3" fmla="*/ 1 h 880"/>
                    <a:gd name="T4" fmla="*/ 0 w 1684"/>
                    <a:gd name="T5" fmla="*/ 1 h 880"/>
                    <a:gd name="T6" fmla="*/ 1 w 1684"/>
                    <a:gd name="T7" fmla="*/ 1 h 880"/>
                    <a:gd name="T8" fmla="*/ 1 w 1684"/>
                    <a:gd name="T9" fmla="*/ 1 h 880"/>
                    <a:gd name="T10" fmla="*/ 1 w 1684"/>
                    <a:gd name="T11" fmla="*/ 1 h 880"/>
                    <a:gd name="T12" fmla="*/ 1 w 1684"/>
                    <a:gd name="T13" fmla="*/ 1 h 880"/>
                    <a:gd name="T14" fmla="*/ 1 w 1684"/>
                    <a:gd name="T15" fmla="*/ 1 h 880"/>
                    <a:gd name="T16" fmla="*/ 1 w 1684"/>
                    <a:gd name="T17" fmla="*/ 1 h 880"/>
                    <a:gd name="T18" fmla="*/ 1 w 1684"/>
                    <a:gd name="T19" fmla="*/ 1 h 880"/>
                    <a:gd name="T20" fmla="*/ 1 w 1684"/>
                    <a:gd name="T21" fmla="*/ 1 h 880"/>
                    <a:gd name="T22" fmla="*/ 1 w 1684"/>
                    <a:gd name="T23" fmla="*/ 1 h 880"/>
                    <a:gd name="T24" fmla="*/ 1 w 1684"/>
                    <a:gd name="T25" fmla="*/ 1 h 880"/>
                    <a:gd name="T26" fmla="*/ 1 w 1684"/>
                    <a:gd name="T27" fmla="*/ 1 h 880"/>
                    <a:gd name="T28" fmla="*/ 1 w 1684"/>
                    <a:gd name="T29" fmla="*/ 1 h 880"/>
                    <a:gd name="T30" fmla="*/ 1 w 1684"/>
                    <a:gd name="T31" fmla="*/ 1 h 880"/>
                    <a:gd name="T32" fmla="*/ 1 w 1684"/>
                    <a:gd name="T33" fmla="*/ 1 h 880"/>
                    <a:gd name="T34" fmla="*/ 1 w 1684"/>
                    <a:gd name="T35" fmla="*/ 1 h 880"/>
                    <a:gd name="T36" fmla="*/ 1 w 1684"/>
                    <a:gd name="T37" fmla="*/ 1 h 880"/>
                    <a:gd name="T38" fmla="*/ 1 w 1684"/>
                    <a:gd name="T39" fmla="*/ 1 h 880"/>
                    <a:gd name="T40" fmla="*/ 1 w 1684"/>
                    <a:gd name="T41" fmla="*/ 1 h 880"/>
                    <a:gd name="T42" fmla="*/ 1 w 1684"/>
                    <a:gd name="T43" fmla="*/ 1 h 880"/>
                    <a:gd name="T44" fmla="*/ 1 w 1684"/>
                    <a:gd name="T45" fmla="*/ 1 h 880"/>
                    <a:gd name="T46" fmla="*/ 1 w 1684"/>
                    <a:gd name="T47" fmla="*/ 0 h 880"/>
                    <a:gd name="T48" fmla="*/ 1 w 1684"/>
                    <a:gd name="T49" fmla="*/ 0 h 880"/>
                    <a:gd name="T50" fmla="*/ 1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6" name="Freeform 31">
                  <a:extLst>
                    <a:ext uri="{FF2B5EF4-FFF2-40B4-BE49-F238E27FC236}">
                      <a16:creationId xmlns:a16="http://schemas.microsoft.com/office/drawing/2014/main" xmlns="" id="{E9062C13-9E02-4533-8766-899514C026C4}"/>
                    </a:ext>
                  </a:extLst>
                </p:cNvPr>
                <p:cNvSpPr>
                  <a:spLocks/>
                </p:cNvSpPr>
                <p:nvPr userDrawn="1"/>
              </p:nvSpPr>
              <p:spPr bwMode="auto">
                <a:xfrm>
                  <a:off x="106" y="3770"/>
                  <a:ext cx="80" cy="167"/>
                </a:xfrm>
                <a:custGeom>
                  <a:avLst/>
                  <a:gdLst>
                    <a:gd name="T0" fmla="*/ 1 w 160"/>
                    <a:gd name="T1" fmla="*/ 0 h 335"/>
                    <a:gd name="T2" fmla="*/ 1 w 160"/>
                    <a:gd name="T3" fmla="*/ 0 h 335"/>
                    <a:gd name="T4" fmla="*/ 0 w 160"/>
                    <a:gd name="T5" fmla="*/ 0 h 335"/>
                    <a:gd name="T6" fmla="*/ 1 w 160"/>
                    <a:gd name="T7" fmla="*/ 0 h 335"/>
                    <a:gd name="T8" fmla="*/ 1 w 160"/>
                    <a:gd name="T9" fmla="*/ 0 h 335"/>
                    <a:gd name="T10" fmla="*/ 1 w 160"/>
                    <a:gd name="T11" fmla="*/ 0 h 335"/>
                    <a:gd name="T12" fmla="*/ 1 w 160"/>
                    <a:gd name="T13" fmla="*/ 0 h 335"/>
                    <a:gd name="T14" fmla="*/ 1 w 160"/>
                    <a:gd name="T15" fmla="*/ 0 h 335"/>
                    <a:gd name="T16" fmla="*/ 1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7" name="Freeform 32">
                  <a:extLst>
                    <a:ext uri="{FF2B5EF4-FFF2-40B4-BE49-F238E27FC236}">
                      <a16:creationId xmlns:a16="http://schemas.microsoft.com/office/drawing/2014/main" xmlns="" id="{F5204214-1AED-4A6B-BCE9-792BDACE7F3D}"/>
                    </a:ext>
                  </a:extLst>
                </p:cNvPr>
                <p:cNvSpPr>
                  <a:spLocks/>
                </p:cNvSpPr>
                <p:nvPr userDrawn="1"/>
              </p:nvSpPr>
              <p:spPr bwMode="auto">
                <a:xfrm>
                  <a:off x="449" y="3490"/>
                  <a:ext cx="322" cy="594"/>
                </a:xfrm>
                <a:custGeom>
                  <a:avLst/>
                  <a:gdLst>
                    <a:gd name="T0" fmla="*/ 1 w 642"/>
                    <a:gd name="T1" fmla="*/ 1 h 1188"/>
                    <a:gd name="T2" fmla="*/ 0 w 642"/>
                    <a:gd name="T3" fmla="*/ 1 h 1188"/>
                    <a:gd name="T4" fmla="*/ 1 w 642"/>
                    <a:gd name="T5" fmla="*/ 1 h 1188"/>
                    <a:gd name="T6" fmla="*/ 1 w 642"/>
                    <a:gd name="T7" fmla="*/ 0 h 1188"/>
                    <a:gd name="T8" fmla="*/ 1 w 642"/>
                    <a:gd name="T9" fmla="*/ 1 h 1188"/>
                    <a:gd name="T10" fmla="*/ 1 w 642"/>
                    <a:gd name="T11" fmla="*/ 1 h 1188"/>
                    <a:gd name="T12" fmla="*/ 1 w 642"/>
                    <a:gd name="T13" fmla="*/ 1 h 1188"/>
                    <a:gd name="T14" fmla="*/ 1 w 642"/>
                    <a:gd name="T15" fmla="*/ 1 h 1188"/>
                    <a:gd name="T16" fmla="*/ 1 w 642"/>
                    <a:gd name="T17" fmla="*/ 1 h 1188"/>
                    <a:gd name="T18" fmla="*/ 1 w 642"/>
                    <a:gd name="T19" fmla="*/ 1 h 1188"/>
                    <a:gd name="T20" fmla="*/ 1 w 642"/>
                    <a:gd name="T21" fmla="*/ 1 h 1188"/>
                    <a:gd name="T22" fmla="*/ 1 w 642"/>
                    <a:gd name="T23" fmla="*/ 1 h 1188"/>
                    <a:gd name="T24" fmla="*/ 1 w 642"/>
                    <a:gd name="T25" fmla="*/ 1 h 1188"/>
                    <a:gd name="T26" fmla="*/ 1 w 642"/>
                    <a:gd name="T27" fmla="*/ 1 h 118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8" name="Freeform 33">
                  <a:extLst>
                    <a:ext uri="{FF2B5EF4-FFF2-40B4-BE49-F238E27FC236}">
                      <a16:creationId xmlns:a16="http://schemas.microsoft.com/office/drawing/2014/main" xmlns="" id="{7E74F364-8CFE-4D4F-81CE-1BF6E65E5CB9}"/>
                    </a:ext>
                  </a:extLst>
                </p:cNvPr>
                <p:cNvSpPr>
                  <a:spLocks/>
                </p:cNvSpPr>
                <p:nvPr userDrawn="1"/>
              </p:nvSpPr>
              <p:spPr bwMode="auto">
                <a:xfrm>
                  <a:off x="578" y="3650"/>
                  <a:ext cx="96" cy="252"/>
                </a:xfrm>
                <a:custGeom>
                  <a:avLst/>
                  <a:gdLst>
                    <a:gd name="T0" fmla="*/ 0 w 192"/>
                    <a:gd name="T1" fmla="*/ 1 h 504"/>
                    <a:gd name="T2" fmla="*/ 1 w 192"/>
                    <a:gd name="T3" fmla="*/ 1 h 504"/>
                    <a:gd name="T4" fmla="*/ 1 w 192"/>
                    <a:gd name="T5" fmla="*/ 1 h 504"/>
                    <a:gd name="T6" fmla="*/ 1 w 192"/>
                    <a:gd name="T7" fmla="*/ 1 h 504"/>
                    <a:gd name="T8" fmla="*/ 1 w 192"/>
                    <a:gd name="T9" fmla="*/ 1 h 504"/>
                    <a:gd name="T10" fmla="*/ 1 w 192"/>
                    <a:gd name="T11" fmla="*/ 1 h 504"/>
                    <a:gd name="T12" fmla="*/ 1 w 192"/>
                    <a:gd name="T13" fmla="*/ 1 h 504"/>
                    <a:gd name="T14" fmla="*/ 1 w 192"/>
                    <a:gd name="T15" fmla="*/ 1 h 504"/>
                    <a:gd name="T16" fmla="*/ 1 w 192"/>
                    <a:gd name="T17" fmla="*/ 0 h 504"/>
                    <a:gd name="T18" fmla="*/ 0 w 192"/>
                    <a:gd name="T19" fmla="*/ 1 h 504"/>
                    <a:gd name="T20" fmla="*/ 0 w 192"/>
                    <a:gd name="T21" fmla="*/ 1 h 5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9" name="Freeform 34">
                  <a:extLst>
                    <a:ext uri="{FF2B5EF4-FFF2-40B4-BE49-F238E27FC236}">
                      <a16:creationId xmlns:a16="http://schemas.microsoft.com/office/drawing/2014/main" xmlns="" id="{0C1BC493-17BC-4611-B69A-E33A8013F694}"/>
                    </a:ext>
                  </a:extLst>
                </p:cNvPr>
                <p:cNvSpPr>
                  <a:spLocks/>
                </p:cNvSpPr>
                <p:nvPr userDrawn="1"/>
              </p:nvSpPr>
              <p:spPr bwMode="auto">
                <a:xfrm>
                  <a:off x="328" y="3630"/>
                  <a:ext cx="195" cy="135"/>
                </a:xfrm>
                <a:custGeom>
                  <a:avLst/>
                  <a:gdLst>
                    <a:gd name="T0" fmla="*/ 1 w 390"/>
                    <a:gd name="T1" fmla="*/ 0 h 269"/>
                    <a:gd name="T2" fmla="*/ 1 w 390"/>
                    <a:gd name="T3" fmla="*/ 1 h 269"/>
                    <a:gd name="T4" fmla="*/ 1 w 390"/>
                    <a:gd name="T5" fmla="*/ 1 h 269"/>
                    <a:gd name="T6" fmla="*/ 0 w 390"/>
                    <a:gd name="T7" fmla="*/ 1 h 269"/>
                    <a:gd name="T8" fmla="*/ 0 w 390"/>
                    <a:gd name="T9" fmla="*/ 1 h 269"/>
                    <a:gd name="T10" fmla="*/ 1 w 390"/>
                    <a:gd name="T11" fmla="*/ 1 h 269"/>
                    <a:gd name="T12" fmla="*/ 1 w 390"/>
                    <a:gd name="T13" fmla="*/ 1 h 269"/>
                    <a:gd name="T14" fmla="*/ 1 w 390"/>
                    <a:gd name="T15" fmla="*/ 1 h 269"/>
                    <a:gd name="T16" fmla="*/ 1 w 390"/>
                    <a:gd name="T17" fmla="*/ 1 h 269"/>
                    <a:gd name="T18" fmla="*/ 1 w 390"/>
                    <a:gd name="T19" fmla="*/ 1 h 269"/>
                    <a:gd name="T20" fmla="*/ 1 w 390"/>
                    <a:gd name="T21" fmla="*/ 1 h 269"/>
                    <a:gd name="T22" fmla="*/ 1 w 390"/>
                    <a:gd name="T23" fmla="*/ 0 h 269"/>
                    <a:gd name="T24" fmla="*/ 1 w 390"/>
                    <a:gd name="T25" fmla="*/ 0 h 2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20" name="Freeform 35">
                  <a:extLst>
                    <a:ext uri="{FF2B5EF4-FFF2-40B4-BE49-F238E27FC236}">
                      <a16:creationId xmlns:a16="http://schemas.microsoft.com/office/drawing/2014/main" xmlns="" id="{ADBBFFC5-B043-4131-B331-B82F76CCB6AB}"/>
                    </a:ext>
                  </a:extLst>
                </p:cNvPr>
                <p:cNvSpPr>
                  <a:spLocks/>
                </p:cNvSpPr>
                <p:nvPr userDrawn="1"/>
              </p:nvSpPr>
              <p:spPr bwMode="auto">
                <a:xfrm>
                  <a:off x="658" y="3538"/>
                  <a:ext cx="471" cy="212"/>
                </a:xfrm>
                <a:custGeom>
                  <a:avLst/>
                  <a:gdLst>
                    <a:gd name="T0" fmla="*/ 0 w 941"/>
                    <a:gd name="T1" fmla="*/ 1 h 424"/>
                    <a:gd name="T2" fmla="*/ 1 w 941"/>
                    <a:gd name="T3" fmla="*/ 0 h 424"/>
                    <a:gd name="T4" fmla="*/ 1 w 941"/>
                    <a:gd name="T5" fmla="*/ 1 h 424"/>
                    <a:gd name="T6" fmla="*/ 1 w 941"/>
                    <a:gd name="T7" fmla="*/ 1 h 424"/>
                    <a:gd name="T8" fmla="*/ 1 w 941"/>
                    <a:gd name="T9" fmla="*/ 1 h 424"/>
                    <a:gd name="T10" fmla="*/ 1 w 941"/>
                    <a:gd name="T11" fmla="*/ 1 h 424"/>
                    <a:gd name="T12" fmla="*/ 1 w 941"/>
                    <a:gd name="T13" fmla="*/ 1 h 424"/>
                    <a:gd name="T14" fmla="*/ 1 w 941"/>
                    <a:gd name="T15" fmla="*/ 1 h 424"/>
                    <a:gd name="T16" fmla="*/ 1 w 941"/>
                    <a:gd name="T17" fmla="*/ 1 h 424"/>
                    <a:gd name="T18" fmla="*/ 1 w 941"/>
                    <a:gd name="T19" fmla="*/ 1 h 424"/>
                    <a:gd name="T20" fmla="*/ 0 w 941"/>
                    <a:gd name="T21" fmla="*/ 1 h 424"/>
                    <a:gd name="T22" fmla="*/ 0 w 941"/>
                    <a:gd name="T23" fmla="*/ 1 h 424"/>
                    <a:gd name="T24" fmla="*/ 0 w 941"/>
                    <a:gd name="T25" fmla="*/ 1 h 4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21" name="Freeform 36">
                  <a:extLst>
                    <a:ext uri="{FF2B5EF4-FFF2-40B4-BE49-F238E27FC236}">
                      <a16:creationId xmlns:a16="http://schemas.microsoft.com/office/drawing/2014/main" xmlns="" id="{10FF8055-DBD1-4369-A61E-547EFE4DBF8F}"/>
                    </a:ext>
                  </a:extLst>
                </p:cNvPr>
                <p:cNvSpPr>
                  <a:spLocks/>
                </p:cNvSpPr>
                <p:nvPr userDrawn="1"/>
              </p:nvSpPr>
              <p:spPr bwMode="auto">
                <a:xfrm>
                  <a:off x="717" y="3606"/>
                  <a:ext cx="245" cy="86"/>
                </a:xfrm>
                <a:custGeom>
                  <a:avLst/>
                  <a:gdLst>
                    <a:gd name="T0" fmla="*/ 0 w 488"/>
                    <a:gd name="T1" fmla="*/ 0 h 173"/>
                    <a:gd name="T2" fmla="*/ 1 w 488"/>
                    <a:gd name="T3" fmla="*/ 0 h 173"/>
                    <a:gd name="T4" fmla="*/ 1 w 488"/>
                    <a:gd name="T5" fmla="*/ 0 h 173"/>
                    <a:gd name="T6" fmla="*/ 1 w 488"/>
                    <a:gd name="T7" fmla="*/ 0 h 173"/>
                    <a:gd name="T8" fmla="*/ 1 w 488"/>
                    <a:gd name="T9" fmla="*/ 0 h 173"/>
                    <a:gd name="T10" fmla="*/ 1 w 488"/>
                    <a:gd name="T11" fmla="*/ 0 h 173"/>
                    <a:gd name="T12" fmla="*/ 1 w 488"/>
                    <a:gd name="T13" fmla="*/ 0 h 173"/>
                    <a:gd name="T14" fmla="*/ 1 w 488"/>
                    <a:gd name="T15" fmla="*/ 0 h 173"/>
                    <a:gd name="T16" fmla="*/ 1 w 488"/>
                    <a:gd name="T17" fmla="*/ 0 h 173"/>
                    <a:gd name="T18" fmla="*/ 1 w 488"/>
                    <a:gd name="T19" fmla="*/ 0 h 173"/>
                    <a:gd name="T20" fmla="*/ 1 w 488"/>
                    <a:gd name="T21" fmla="*/ 0 h 173"/>
                    <a:gd name="T22" fmla="*/ 1 w 488"/>
                    <a:gd name="T23" fmla="*/ 0 h 173"/>
                    <a:gd name="T24" fmla="*/ 1 w 488"/>
                    <a:gd name="T25" fmla="*/ 0 h 173"/>
                    <a:gd name="T26" fmla="*/ 1 w 488"/>
                    <a:gd name="T27" fmla="*/ 0 h 173"/>
                    <a:gd name="T28" fmla="*/ 0 w 488"/>
                    <a:gd name="T29" fmla="*/ 0 h 173"/>
                    <a:gd name="T30" fmla="*/ 0 w 488"/>
                    <a:gd name="T31" fmla="*/ 0 h 17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grpSp>
      <p:grpSp>
        <p:nvGrpSpPr>
          <p:cNvPr id="3083" name="Group 37">
            <a:extLst>
              <a:ext uri="{FF2B5EF4-FFF2-40B4-BE49-F238E27FC236}">
                <a16:creationId xmlns:a16="http://schemas.microsoft.com/office/drawing/2014/main" xmlns="" id="{CF791587-4344-4A41-AD13-75BFB431E2F6}"/>
              </a:ext>
            </a:extLst>
          </p:cNvPr>
          <p:cNvGrpSpPr>
            <a:grpSpLocks/>
          </p:cNvGrpSpPr>
          <p:nvPr/>
        </p:nvGrpSpPr>
        <p:grpSpPr bwMode="auto">
          <a:xfrm>
            <a:off x="11574463" y="2116138"/>
            <a:ext cx="514350" cy="4308475"/>
            <a:chOff x="5468" y="1333"/>
            <a:chExt cx="243" cy="2714"/>
          </a:xfrm>
        </p:grpSpPr>
        <p:sp>
          <p:nvSpPr>
            <p:cNvPr id="3097" name="Freeform 38">
              <a:extLst>
                <a:ext uri="{FF2B5EF4-FFF2-40B4-BE49-F238E27FC236}">
                  <a16:creationId xmlns:a16="http://schemas.microsoft.com/office/drawing/2014/main" xmlns="" id="{CFF01F2A-B926-4757-9D1D-3CB46461C8EC}"/>
                </a:ext>
              </a:extLst>
            </p:cNvPr>
            <p:cNvSpPr>
              <a:spLocks/>
            </p:cNvSpPr>
            <p:nvPr userDrawn="1"/>
          </p:nvSpPr>
          <p:spPr bwMode="auto">
            <a:xfrm flipH="1">
              <a:off x="5468" y="2620"/>
              <a:ext cx="205" cy="1427"/>
            </a:xfrm>
            <a:custGeom>
              <a:avLst/>
              <a:gdLst>
                <a:gd name="T0" fmla="*/ 0 w 772"/>
                <a:gd name="T1" fmla="*/ 0 h 3266"/>
                <a:gd name="T2" fmla="*/ 0 w 772"/>
                <a:gd name="T3" fmla="*/ 0 h 3266"/>
                <a:gd name="T4" fmla="*/ 0 w 772"/>
                <a:gd name="T5" fmla="*/ 0 h 3266"/>
                <a:gd name="T6" fmla="*/ 0 w 772"/>
                <a:gd name="T7" fmla="*/ 0 h 3266"/>
                <a:gd name="T8" fmla="*/ 0 w 772"/>
                <a:gd name="T9" fmla="*/ 0 h 3266"/>
                <a:gd name="T10" fmla="*/ 0 w 772"/>
                <a:gd name="T11" fmla="*/ 0 h 3266"/>
                <a:gd name="T12" fmla="*/ 0 w 772"/>
                <a:gd name="T13" fmla="*/ 0 h 3266"/>
                <a:gd name="T14" fmla="*/ 0 w 772"/>
                <a:gd name="T15" fmla="*/ 0 h 3266"/>
                <a:gd name="T16" fmla="*/ 0 w 772"/>
                <a:gd name="T17" fmla="*/ 0 h 3266"/>
                <a:gd name="T18" fmla="*/ 0 w 772"/>
                <a:gd name="T19" fmla="*/ 0 h 3266"/>
                <a:gd name="T20" fmla="*/ 0 w 772"/>
                <a:gd name="T21" fmla="*/ 0 h 3266"/>
                <a:gd name="T22" fmla="*/ 0 w 772"/>
                <a:gd name="T23" fmla="*/ 0 h 3266"/>
                <a:gd name="T24" fmla="*/ 0 w 772"/>
                <a:gd name="T25" fmla="*/ 0 h 3266"/>
                <a:gd name="T26" fmla="*/ 0 w 772"/>
                <a:gd name="T27" fmla="*/ 0 h 3266"/>
                <a:gd name="T28" fmla="*/ 0 w 772"/>
                <a:gd name="T29" fmla="*/ 0 h 3266"/>
                <a:gd name="T30" fmla="*/ 0 w 772"/>
                <a:gd name="T31" fmla="*/ 0 h 3266"/>
                <a:gd name="T32" fmla="*/ 0 w 772"/>
                <a:gd name="T33" fmla="*/ 0 h 3266"/>
                <a:gd name="T34" fmla="*/ 0 w 772"/>
                <a:gd name="T35" fmla="*/ 0 h 3266"/>
                <a:gd name="T36" fmla="*/ 0 w 772"/>
                <a:gd name="T37" fmla="*/ 0 h 3266"/>
                <a:gd name="T38" fmla="*/ 0 w 772"/>
                <a:gd name="T39" fmla="*/ 0 h 3266"/>
                <a:gd name="T40" fmla="*/ 0 w 772"/>
                <a:gd name="T41" fmla="*/ 0 h 3266"/>
                <a:gd name="T42" fmla="*/ 0 w 772"/>
                <a:gd name="T43" fmla="*/ 0 h 3266"/>
                <a:gd name="T44" fmla="*/ 0 w 772"/>
                <a:gd name="T45" fmla="*/ 0 h 3266"/>
                <a:gd name="T46" fmla="*/ 0 w 772"/>
                <a:gd name="T47" fmla="*/ 0 h 3266"/>
                <a:gd name="T48" fmla="*/ 0 w 772"/>
                <a:gd name="T49" fmla="*/ 0 h 3266"/>
                <a:gd name="T50" fmla="*/ 0 w 772"/>
                <a:gd name="T51" fmla="*/ 0 h 3266"/>
                <a:gd name="T52" fmla="*/ 0 w 772"/>
                <a:gd name="T53" fmla="*/ 0 h 3266"/>
                <a:gd name="T54" fmla="*/ 0 w 772"/>
                <a:gd name="T55" fmla="*/ 0 h 3266"/>
                <a:gd name="T56" fmla="*/ 0 w 772"/>
                <a:gd name="T57" fmla="*/ 0 h 3266"/>
                <a:gd name="T58" fmla="*/ 0 w 772"/>
                <a:gd name="T59" fmla="*/ 0 h 3266"/>
                <a:gd name="T60" fmla="*/ 0 w 772"/>
                <a:gd name="T61" fmla="*/ 0 h 3266"/>
                <a:gd name="T62" fmla="*/ 0 w 772"/>
                <a:gd name="T63" fmla="*/ 0 h 3266"/>
                <a:gd name="T64" fmla="*/ 0 w 772"/>
                <a:gd name="T65" fmla="*/ 0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8" name="Freeform 39">
              <a:extLst>
                <a:ext uri="{FF2B5EF4-FFF2-40B4-BE49-F238E27FC236}">
                  <a16:creationId xmlns:a16="http://schemas.microsoft.com/office/drawing/2014/main" xmlns="" id="{563FF648-D531-40E8-98E2-60B2577F1C37}"/>
                </a:ext>
              </a:extLst>
            </p:cNvPr>
            <p:cNvSpPr>
              <a:spLocks/>
            </p:cNvSpPr>
            <p:nvPr userDrawn="1"/>
          </p:nvSpPr>
          <p:spPr bwMode="auto">
            <a:xfrm flipH="1">
              <a:off x="5506" y="1333"/>
              <a:ext cx="205" cy="1633"/>
            </a:xfrm>
            <a:custGeom>
              <a:avLst/>
              <a:gdLst>
                <a:gd name="T0" fmla="*/ 0 w 772"/>
                <a:gd name="T1" fmla="*/ 1 h 3266"/>
                <a:gd name="T2" fmla="*/ 0 w 772"/>
                <a:gd name="T3" fmla="*/ 1 h 3266"/>
                <a:gd name="T4" fmla="*/ 0 w 772"/>
                <a:gd name="T5" fmla="*/ 1 h 3266"/>
                <a:gd name="T6" fmla="*/ 0 w 772"/>
                <a:gd name="T7" fmla="*/ 1 h 3266"/>
                <a:gd name="T8" fmla="*/ 0 w 772"/>
                <a:gd name="T9" fmla="*/ 1 h 3266"/>
                <a:gd name="T10" fmla="*/ 0 w 772"/>
                <a:gd name="T11" fmla="*/ 1 h 3266"/>
                <a:gd name="T12" fmla="*/ 0 w 772"/>
                <a:gd name="T13" fmla="*/ 1 h 3266"/>
                <a:gd name="T14" fmla="*/ 0 w 772"/>
                <a:gd name="T15" fmla="*/ 1 h 3266"/>
                <a:gd name="T16" fmla="*/ 0 w 772"/>
                <a:gd name="T17" fmla="*/ 1 h 3266"/>
                <a:gd name="T18" fmla="*/ 0 w 772"/>
                <a:gd name="T19" fmla="*/ 1 h 3266"/>
                <a:gd name="T20" fmla="*/ 0 w 772"/>
                <a:gd name="T21" fmla="*/ 1 h 3266"/>
                <a:gd name="T22" fmla="*/ 0 w 772"/>
                <a:gd name="T23" fmla="*/ 1 h 3266"/>
                <a:gd name="T24" fmla="*/ 0 w 772"/>
                <a:gd name="T25" fmla="*/ 1 h 3266"/>
                <a:gd name="T26" fmla="*/ 0 w 772"/>
                <a:gd name="T27" fmla="*/ 1 h 3266"/>
                <a:gd name="T28" fmla="*/ 0 w 772"/>
                <a:gd name="T29" fmla="*/ 1 h 3266"/>
                <a:gd name="T30" fmla="*/ 0 w 772"/>
                <a:gd name="T31" fmla="*/ 0 h 3266"/>
                <a:gd name="T32" fmla="*/ 0 w 772"/>
                <a:gd name="T33" fmla="*/ 1 h 3266"/>
                <a:gd name="T34" fmla="*/ 0 w 772"/>
                <a:gd name="T35" fmla="*/ 1 h 3266"/>
                <a:gd name="T36" fmla="*/ 0 w 772"/>
                <a:gd name="T37" fmla="*/ 1 h 3266"/>
                <a:gd name="T38" fmla="*/ 0 w 772"/>
                <a:gd name="T39" fmla="*/ 1 h 3266"/>
                <a:gd name="T40" fmla="*/ 0 w 772"/>
                <a:gd name="T41" fmla="*/ 1 h 3266"/>
                <a:gd name="T42" fmla="*/ 0 w 772"/>
                <a:gd name="T43" fmla="*/ 1 h 3266"/>
                <a:gd name="T44" fmla="*/ 0 w 772"/>
                <a:gd name="T45" fmla="*/ 1 h 3266"/>
                <a:gd name="T46" fmla="*/ 0 w 772"/>
                <a:gd name="T47" fmla="*/ 1 h 3266"/>
                <a:gd name="T48" fmla="*/ 0 w 772"/>
                <a:gd name="T49" fmla="*/ 1 h 3266"/>
                <a:gd name="T50" fmla="*/ 0 w 772"/>
                <a:gd name="T51" fmla="*/ 1 h 3266"/>
                <a:gd name="T52" fmla="*/ 0 w 772"/>
                <a:gd name="T53" fmla="*/ 1 h 3266"/>
                <a:gd name="T54" fmla="*/ 0 w 772"/>
                <a:gd name="T55" fmla="*/ 1 h 3266"/>
                <a:gd name="T56" fmla="*/ 0 w 772"/>
                <a:gd name="T57" fmla="*/ 1 h 3266"/>
                <a:gd name="T58" fmla="*/ 0 w 772"/>
                <a:gd name="T59" fmla="*/ 1 h 3266"/>
                <a:gd name="T60" fmla="*/ 0 w 772"/>
                <a:gd name="T61" fmla="*/ 1 h 3266"/>
                <a:gd name="T62" fmla="*/ 0 w 772"/>
                <a:gd name="T63" fmla="*/ 1 h 3266"/>
                <a:gd name="T64" fmla="*/ 0 w 772"/>
                <a:gd name="T65" fmla="*/ 1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3084" name="Group 40">
            <a:extLst>
              <a:ext uri="{FF2B5EF4-FFF2-40B4-BE49-F238E27FC236}">
                <a16:creationId xmlns:a16="http://schemas.microsoft.com/office/drawing/2014/main" xmlns="" id="{16FE43D8-CA05-4D53-9508-71734C1EEE48}"/>
              </a:ext>
            </a:extLst>
          </p:cNvPr>
          <p:cNvGrpSpPr>
            <a:grpSpLocks/>
          </p:cNvGrpSpPr>
          <p:nvPr/>
        </p:nvGrpSpPr>
        <p:grpSpPr bwMode="auto">
          <a:xfrm>
            <a:off x="9758363" y="90488"/>
            <a:ext cx="2844800" cy="1911350"/>
            <a:chOff x="4610" y="57"/>
            <a:chExt cx="1344" cy="1204"/>
          </a:xfrm>
        </p:grpSpPr>
        <p:grpSp>
          <p:nvGrpSpPr>
            <p:cNvPr id="3085" name="Group 41">
              <a:extLst>
                <a:ext uri="{FF2B5EF4-FFF2-40B4-BE49-F238E27FC236}">
                  <a16:creationId xmlns:a16="http://schemas.microsoft.com/office/drawing/2014/main" xmlns="" id="{3D28F84B-CD3A-4264-B7AA-16152365ABC7}"/>
                </a:ext>
              </a:extLst>
            </p:cNvPr>
            <p:cNvGrpSpPr>
              <a:grpSpLocks/>
            </p:cNvGrpSpPr>
            <p:nvPr userDrawn="1"/>
          </p:nvGrpSpPr>
          <p:grpSpPr bwMode="auto">
            <a:xfrm>
              <a:off x="4610" y="57"/>
              <a:ext cx="1344" cy="1204"/>
              <a:chOff x="4610" y="57"/>
              <a:chExt cx="1344" cy="1204"/>
            </a:xfrm>
          </p:grpSpPr>
          <p:sp>
            <p:nvSpPr>
              <p:cNvPr id="3087" name="Freeform 42">
                <a:extLst>
                  <a:ext uri="{FF2B5EF4-FFF2-40B4-BE49-F238E27FC236}">
                    <a16:creationId xmlns:a16="http://schemas.microsoft.com/office/drawing/2014/main" xmlns="" id="{5E2284C6-4BCB-4029-8898-F81BDED00C71}"/>
                  </a:ext>
                </a:extLst>
              </p:cNvPr>
              <p:cNvSpPr>
                <a:spLocks/>
              </p:cNvSpPr>
              <p:nvPr userDrawn="1"/>
            </p:nvSpPr>
            <p:spPr bwMode="auto">
              <a:xfrm rot="-3172564">
                <a:off x="5430" y="1086"/>
                <a:ext cx="62" cy="288"/>
              </a:xfrm>
              <a:custGeom>
                <a:avLst/>
                <a:gdLst>
                  <a:gd name="T0" fmla="*/ 0 w 245"/>
                  <a:gd name="T1" fmla="*/ 0 h 806"/>
                  <a:gd name="T2" fmla="*/ 0 w 245"/>
                  <a:gd name="T3" fmla="*/ 0 h 806"/>
                  <a:gd name="T4" fmla="*/ 0 w 245"/>
                  <a:gd name="T5" fmla="*/ 0 h 806"/>
                  <a:gd name="T6" fmla="*/ 0 w 245"/>
                  <a:gd name="T7" fmla="*/ 0 h 806"/>
                  <a:gd name="T8" fmla="*/ 0 w 245"/>
                  <a:gd name="T9" fmla="*/ 0 h 806"/>
                  <a:gd name="T10" fmla="*/ 0 w 245"/>
                  <a:gd name="T11" fmla="*/ 0 h 806"/>
                  <a:gd name="T12" fmla="*/ 0 w 245"/>
                  <a:gd name="T13" fmla="*/ 0 h 806"/>
                  <a:gd name="T14" fmla="*/ 0 w 245"/>
                  <a:gd name="T15" fmla="*/ 0 h 8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5" h="806">
                    <a:moveTo>
                      <a:pt x="123" y="9"/>
                    </a:moveTo>
                    <a:lnTo>
                      <a:pt x="131" y="342"/>
                    </a:lnTo>
                    <a:lnTo>
                      <a:pt x="0" y="806"/>
                    </a:lnTo>
                    <a:lnTo>
                      <a:pt x="79" y="789"/>
                    </a:lnTo>
                    <a:lnTo>
                      <a:pt x="218" y="376"/>
                    </a:lnTo>
                    <a:lnTo>
                      <a:pt x="245" y="0"/>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088" name="Group 43">
                <a:extLst>
                  <a:ext uri="{FF2B5EF4-FFF2-40B4-BE49-F238E27FC236}">
                    <a16:creationId xmlns:a16="http://schemas.microsoft.com/office/drawing/2014/main" xmlns="" id="{9DE0BA8F-1019-45D0-8E9F-0D8AE949AF1B}"/>
                  </a:ext>
                </a:extLst>
              </p:cNvPr>
              <p:cNvGrpSpPr>
                <a:grpSpLocks/>
              </p:cNvGrpSpPr>
              <p:nvPr userDrawn="1"/>
            </p:nvGrpSpPr>
            <p:grpSpPr bwMode="auto">
              <a:xfrm>
                <a:off x="4610" y="57"/>
                <a:ext cx="1344" cy="985"/>
                <a:chOff x="4610" y="57"/>
                <a:chExt cx="1344" cy="985"/>
              </a:xfrm>
            </p:grpSpPr>
            <p:sp>
              <p:nvSpPr>
                <p:cNvPr id="3089" name="Freeform 44">
                  <a:extLst>
                    <a:ext uri="{FF2B5EF4-FFF2-40B4-BE49-F238E27FC236}">
                      <a16:creationId xmlns:a16="http://schemas.microsoft.com/office/drawing/2014/main" xmlns="" id="{317B8E59-21A5-49A5-9B3F-BE79453C6F74}"/>
                    </a:ext>
                  </a:extLst>
                </p:cNvPr>
                <p:cNvSpPr>
                  <a:spLocks/>
                </p:cNvSpPr>
                <p:nvPr userDrawn="1"/>
              </p:nvSpPr>
              <p:spPr bwMode="auto">
                <a:xfrm rot="-3172564">
                  <a:off x="4966" y="71"/>
                  <a:ext cx="153" cy="125"/>
                </a:xfrm>
                <a:custGeom>
                  <a:avLst/>
                  <a:gdLst>
                    <a:gd name="T0" fmla="*/ 0 w 604"/>
                    <a:gd name="T1" fmla="*/ 0 h 349"/>
                    <a:gd name="T2" fmla="*/ 0 w 604"/>
                    <a:gd name="T3" fmla="*/ 0 h 349"/>
                    <a:gd name="T4" fmla="*/ 0 w 604"/>
                    <a:gd name="T5" fmla="*/ 0 h 349"/>
                    <a:gd name="T6" fmla="*/ 0 w 604"/>
                    <a:gd name="T7" fmla="*/ 0 h 349"/>
                    <a:gd name="T8" fmla="*/ 0 w 604"/>
                    <a:gd name="T9" fmla="*/ 0 h 349"/>
                    <a:gd name="T10" fmla="*/ 0 w 604"/>
                    <a:gd name="T11" fmla="*/ 0 h 349"/>
                    <a:gd name="T12" fmla="*/ 0 w 604"/>
                    <a:gd name="T13" fmla="*/ 0 h 349"/>
                    <a:gd name="T14" fmla="*/ 0 w 604"/>
                    <a:gd name="T15" fmla="*/ 0 h 349"/>
                    <a:gd name="T16" fmla="*/ 0 w 604"/>
                    <a:gd name="T17" fmla="*/ 0 h 3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4" h="349">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0" name="Freeform 45">
                  <a:extLst>
                    <a:ext uri="{FF2B5EF4-FFF2-40B4-BE49-F238E27FC236}">
                      <a16:creationId xmlns:a16="http://schemas.microsoft.com/office/drawing/2014/main" xmlns="" id="{B8BC2CA1-3091-42AB-B300-D5F9A7E32241}"/>
                    </a:ext>
                  </a:extLst>
                </p:cNvPr>
                <p:cNvSpPr>
                  <a:spLocks/>
                </p:cNvSpPr>
                <p:nvPr userDrawn="1"/>
              </p:nvSpPr>
              <p:spPr bwMode="auto">
                <a:xfrm rot="-3172564">
                  <a:off x="5050" y="330"/>
                  <a:ext cx="269" cy="438"/>
                </a:xfrm>
                <a:custGeom>
                  <a:avLst/>
                  <a:gdLst>
                    <a:gd name="T0" fmla="*/ 0 w 1064"/>
                    <a:gd name="T1" fmla="*/ 0 h 1230"/>
                    <a:gd name="T2" fmla="*/ 0 w 1064"/>
                    <a:gd name="T3" fmla="*/ 0 h 1230"/>
                    <a:gd name="T4" fmla="*/ 0 w 1064"/>
                    <a:gd name="T5" fmla="*/ 0 h 1230"/>
                    <a:gd name="T6" fmla="*/ 0 w 1064"/>
                    <a:gd name="T7" fmla="*/ 0 h 1230"/>
                    <a:gd name="T8" fmla="*/ 0 w 1064"/>
                    <a:gd name="T9" fmla="*/ 0 h 1230"/>
                    <a:gd name="T10" fmla="*/ 0 w 1064"/>
                    <a:gd name="T11" fmla="*/ 0 h 1230"/>
                    <a:gd name="T12" fmla="*/ 0 w 1064"/>
                    <a:gd name="T13" fmla="*/ 0 h 1230"/>
                    <a:gd name="T14" fmla="*/ 0 w 1064"/>
                    <a:gd name="T15" fmla="*/ 0 h 1230"/>
                    <a:gd name="T16" fmla="*/ 0 w 1064"/>
                    <a:gd name="T17" fmla="*/ 0 h 1230"/>
                    <a:gd name="T18" fmla="*/ 0 w 1064"/>
                    <a:gd name="T19" fmla="*/ 0 h 1230"/>
                    <a:gd name="T20" fmla="*/ 0 w 1064"/>
                    <a:gd name="T21" fmla="*/ 0 h 1230"/>
                    <a:gd name="T22" fmla="*/ 0 w 1064"/>
                    <a:gd name="T23" fmla="*/ 0 h 1230"/>
                    <a:gd name="T24" fmla="*/ 0 w 1064"/>
                    <a:gd name="T25" fmla="*/ 0 h 1230"/>
                    <a:gd name="T26" fmla="*/ 0 w 1064"/>
                    <a:gd name="T27" fmla="*/ 0 h 1230"/>
                    <a:gd name="T28" fmla="*/ 0 w 1064"/>
                    <a:gd name="T29" fmla="*/ 0 h 1230"/>
                    <a:gd name="T30" fmla="*/ 0 w 1064"/>
                    <a:gd name="T31" fmla="*/ 0 h 1230"/>
                    <a:gd name="T32" fmla="*/ 0 w 1064"/>
                    <a:gd name="T33" fmla="*/ 0 h 1230"/>
                    <a:gd name="T34" fmla="*/ 0 w 1064"/>
                    <a:gd name="T35" fmla="*/ 0 h 1230"/>
                    <a:gd name="T36" fmla="*/ 0 w 1064"/>
                    <a:gd name="T37" fmla="*/ 0 h 1230"/>
                    <a:gd name="T38" fmla="*/ 0 w 1064"/>
                    <a:gd name="T39" fmla="*/ 0 h 1230"/>
                    <a:gd name="T40" fmla="*/ 0 w 1064"/>
                    <a:gd name="T41" fmla="*/ 0 h 1230"/>
                    <a:gd name="T42" fmla="*/ 0 w 1064"/>
                    <a:gd name="T43" fmla="*/ 0 h 123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1" name="Freeform 46">
                  <a:extLst>
                    <a:ext uri="{FF2B5EF4-FFF2-40B4-BE49-F238E27FC236}">
                      <a16:creationId xmlns:a16="http://schemas.microsoft.com/office/drawing/2014/main" xmlns="" id="{C6893201-2533-4FA3-937F-9463A9B17337}"/>
                    </a:ext>
                  </a:extLst>
                </p:cNvPr>
                <p:cNvSpPr>
                  <a:spLocks/>
                </p:cNvSpPr>
                <p:nvPr userDrawn="1"/>
              </p:nvSpPr>
              <p:spPr bwMode="auto">
                <a:xfrm rot="-3172564">
                  <a:off x="4860" y="180"/>
                  <a:ext cx="505" cy="898"/>
                </a:xfrm>
                <a:custGeom>
                  <a:avLst/>
                  <a:gdLst>
                    <a:gd name="T0" fmla="*/ 0 w 2002"/>
                    <a:gd name="T1" fmla="*/ 0 h 2521"/>
                    <a:gd name="T2" fmla="*/ 0 w 2002"/>
                    <a:gd name="T3" fmla="*/ 0 h 2521"/>
                    <a:gd name="T4" fmla="*/ 0 w 2002"/>
                    <a:gd name="T5" fmla="*/ 0 h 2521"/>
                    <a:gd name="T6" fmla="*/ 0 w 2002"/>
                    <a:gd name="T7" fmla="*/ 0 h 2521"/>
                    <a:gd name="T8" fmla="*/ 0 w 2002"/>
                    <a:gd name="T9" fmla="*/ 0 h 2521"/>
                    <a:gd name="T10" fmla="*/ 0 w 2002"/>
                    <a:gd name="T11" fmla="*/ 0 h 25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02" h="2521">
                      <a:moveTo>
                        <a:pt x="1941" y="0"/>
                      </a:moveTo>
                      <a:lnTo>
                        <a:pt x="0" y="2521"/>
                      </a:lnTo>
                      <a:lnTo>
                        <a:pt x="192" y="2450"/>
                      </a:lnTo>
                      <a:lnTo>
                        <a:pt x="2002" y="61"/>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2" name="Freeform 47">
                  <a:extLst>
                    <a:ext uri="{FF2B5EF4-FFF2-40B4-BE49-F238E27FC236}">
                      <a16:creationId xmlns:a16="http://schemas.microsoft.com/office/drawing/2014/main" xmlns="" id="{92F4E298-3C24-4C08-9630-514C0B90F9D6}"/>
                    </a:ext>
                  </a:extLst>
                </p:cNvPr>
                <p:cNvSpPr>
                  <a:spLocks/>
                </p:cNvSpPr>
                <p:nvPr userDrawn="1"/>
              </p:nvSpPr>
              <p:spPr bwMode="auto">
                <a:xfrm rot="-3172564">
                  <a:off x="4903" y="-19"/>
                  <a:ext cx="758" cy="1344"/>
                </a:xfrm>
                <a:custGeom>
                  <a:avLst/>
                  <a:gdLst>
                    <a:gd name="T0" fmla="*/ 0 w 3007"/>
                    <a:gd name="T1" fmla="*/ 0 h 3771"/>
                    <a:gd name="T2" fmla="*/ 0 w 3007"/>
                    <a:gd name="T3" fmla="*/ 0 h 3771"/>
                    <a:gd name="T4" fmla="*/ 0 w 3007"/>
                    <a:gd name="T5" fmla="*/ 0 h 3771"/>
                    <a:gd name="T6" fmla="*/ 0 w 3007"/>
                    <a:gd name="T7" fmla="*/ 0 h 3771"/>
                    <a:gd name="T8" fmla="*/ 0 w 3007"/>
                    <a:gd name="T9" fmla="*/ 0 h 3771"/>
                    <a:gd name="T10" fmla="*/ 0 w 3007"/>
                    <a:gd name="T11" fmla="*/ 0 h 3771"/>
                    <a:gd name="T12" fmla="*/ 0 w 3007"/>
                    <a:gd name="T13" fmla="*/ 0 h 3771"/>
                    <a:gd name="T14" fmla="*/ 0 w 3007"/>
                    <a:gd name="T15" fmla="*/ 0 h 3771"/>
                    <a:gd name="T16" fmla="*/ 0 w 3007"/>
                    <a:gd name="T17" fmla="*/ 0 h 3771"/>
                    <a:gd name="T18" fmla="*/ 0 w 3007"/>
                    <a:gd name="T19" fmla="*/ 0 h 3771"/>
                    <a:gd name="T20" fmla="*/ 0 w 3007"/>
                    <a:gd name="T21" fmla="*/ 0 h 3771"/>
                    <a:gd name="T22" fmla="*/ 0 w 3007"/>
                    <a:gd name="T23" fmla="*/ 0 h 3771"/>
                    <a:gd name="T24" fmla="*/ 0 w 3007"/>
                    <a:gd name="T25" fmla="*/ 0 h 3771"/>
                    <a:gd name="T26" fmla="*/ 0 w 3007"/>
                    <a:gd name="T27" fmla="*/ 0 h 3771"/>
                    <a:gd name="T28" fmla="*/ 0 w 3007"/>
                    <a:gd name="T29" fmla="*/ 0 h 3771"/>
                    <a:gd name="T30" fmla="*/ 0 w 3007"/>
                    <a:gd name="T31" fmla="*/ 0 h 3771"/>
                    <a:gd name="T32" fmla="*/ 0 w 3007"/>
                    <a:gd name="T33" fmla="*/ 0 h 3771"/>
                    <a:gd name="T34" fmla="*/ 0 w 3007"/>
                    <a:gd name="T35" fmla="*/ 0 h 3771"/>
                    <a:gd name="T36" fmla="*/ 0 w 3007"/>
                    <a:gd name="T37" fmla="*/ 0 h 3771"/>
                    <a:gd name="T38" fmla="*/ 0 w 3007"/>
                    <a:gd name="T39" fmla="*/ 0 h 3771"/>
                    <a:gd name="T40" fmla="*/ 0 w 3007"/>
                    <a:gd name="T41" fmla="*/ 0 h 3771"/>
                    <a:gd name="T42" fmla="*/ 0 w 3007"/>
                    <a:gd name="T43" fmla="*/ 0 h 3771"/>
                    <a:gd name="T44" fmla="*/ 0 w 3007"/>
                    <a:gd name="T45" fmla="*/ 0 h 3771"/>
                    <a:gd name="T46" fmla="*/ 0 w 3007"/>
                    <a:gd name="T47" fmla="*/ 0 h 3771"/>
                    <a:gd name="T48" fmla="*/ 0 w 3007"/>
                    <a:gd name="T49" fmla="*/ 0 h 3771"/>
                    <a:gd name="T50" fmla="*/ 0 w 3007"/>
                    <a:gd name="T51" fmla="*/ 0 h 3771"/>
                    <a:gd name="T52" fmla="*/ 0 w 3007"/>
                    <a:gd name="T53" fmla="*/ 0 h 377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3" name="Freeform 48">
                  <a:extLst>
                    <a:ext uri="{FF2B5EF4-FFF2-40B4-BE49-F238E27FC236}">
                      <a16:creationId xmlns:a16="http://schemas.microsoft.com/office/drawing/2014/main" xmlns="" id="{0AC798B7-312C-4BBD-B666-BCF2DB93FB6B}"/>
                    </a:ext>
                  </a:extLst>
                </p:cNvPr>
                <p:cNvSpPr>
                  <a:spLocks/>
                </p:cNvSpPr>
                <p:nvPr userDrawn="1"/>
              </p:nvSpPr>
              <p:spPr bwMode="auto">
                <a:xfrm rot="-3172564">
                  <a:off x="5299" y="895"/>
                  <a:ext cx="169" cy="122"/>
                </a:xfrm>
                <a:custGeom>
                  <a:avLst/>
                  <a:gdLst>
                    <a:gd name="T0" fmla="*/ 0 w 673"/>
                    <a:gd name="T1" fmla="*/ 0 h 342"/>
                    <a:gd name="T2" fmla="*/ 0 w 673"/>
                    <a:gd name="T3" fmla="*/ 0 h 342"/>
                    <a:gd name="T4" fmla="*/ 0 w 673"/>
                    <a:gd name="T5" fmla="*/ 0 h 342"/>
                    <a:gd name="T6" fmla="*/ 0 w 673"/>
                    <a:gd name="T7" fmla="*/ 0 h 342"/>
                    <a:gd name="T8" fmla="*/ 0 w 673"/>
                    <a:gd name="T9" fmla="*/ 0 h 342"/>
                    <a:gd name="T10" fmla="*/ 0 w 673"/>
                    <a:gd name="T11" fmla="*/ 0 h 342"/>
                    <a:gd name="T12" fmla="*/ 0 w 673"/>
                    <a:gd name="T13" fmla="*/ 0 h 342"/>
                    <a:gd name="T14" fmla="*/ 0 w 673"/>
                    <a:gd name="T15" fmla="*/ 0 h 3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73" h="342">
                      <a:moveTo>
                        <a:pt x="0" y="80"/>
                      </a:moveTo>
                      <a:lnTo>
                        <a:pt x="255" y="106"/>
                      </a:lnTo>
                      <a:lnTo>
                        <a:pt x="639" y="342"/>
                      </a:lnTo>
                      <a:lnTo>
                        <a:pt x="673" y="289"/>
                      </a:lnTo>
                      <a:lnTo>
                        <a:pt x="447" y="114"/>
                      </a:lnTo>
                      <a:lnTo>
                        <a:pt x="26" y="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4" name="Freeform 49">
                  <a:extLst>
                    <a:ext uri="{FF2B5EF4-FFF2-40B4-BE49-F238E27FC236}">
                      <a16:creationId xmlns:a16="http://schemas.microsoft.com/office/drawing/2014/main" xmlns="" id="{BFAA8415-A19E-4872-BA61-6A7D65EB10CE}"/>
                    </a:ext>
                  </a:extLst>
                </p:cNvPr>
                <p:cNvSpPr>
                  <a:spLocks/>
                </p:cNvSpPr>
                <p:nvPr userDrawn="1"/>
              </p:nvSpPr>
              <p:spPr bwMode="auto">
                <a:xfrm rot="-3172564">
                  <a:off x="5253" y="804"/>
                  <a:ext cx="181" cy="144"/>
                </a:xfrm>
                <a:custGeom>
                  <a:avLst/>
                  <a:gdLst>
                    <a:gd name="T0" fmla="*/ 0 w 716"/>
                    <a:gd name="T1" fmla="*/ 0 h 403"/>
                    <a:gd name="T2" fmla="*/ 0 w 716"/>
                    <a:gd name="T3" fmla="*/ 0 h 403"/>
                    <a:gd name="T4" fmla="*/ 0 w 716"/>
                    <a:gd name="T5" fmla="*/ 0 h 403"/>
                    <a:gd name="T6" fmla="*/ 0 w 716"/>
                    <a:gd name="T7" fmla="*/ 0 h 403"/>
                    <a:gd name="T8" fmla="*/ 0 w 716"/>
                    <a:gd name="T9" fmla="*/ 0 h 403"/>
                    <a:gd name="T10" fmla="*/ 0 w 716"/>
                    <a:gd name="T11" fmla="*/ 0 h 403"/>
                    <a:gd name="T12" fmla="*/ 0 w 716"/>
                    <a:gd name="T13" fmla="*/ 0 h 403"/>
                    <a:gd name="T14" fmla="*/ 0 w 716"/>
                    <a:gd name="T15" fmla="*/ 0 h 4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6" h="403">
                      <a:moveTo>
                        <a:pt x="0" y="78"/>
                      </a:moveTo>
                      <a:lnTo>
                        <a:pt x="340" y="148"/>
                      </a:lnTo>
                      <a:lnTo>
                        <a:pt x="638" y="403"/>
                      </a:lnTo>
                      <a:lnTo>
                        <a:pt x="716" y="296"/>
                      </a:lnTo>
                      <a:lnTo>
                        <a:pt x="420" y="114"/>
                      </a:lnTo>
                      <a:lnTo>
                        <a:pt x="70" y="0"/>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5" name="Freeform 50">
                  <a:extLst>
                    <a:ext uri="{FF2B5EF4-FFF2-40B4-BE49-F238E27FC236}">
                      <a16:creationId xmlns:a16="http://schemas.microsoft.com/office/drawing/2014/main" xmlns="" id="{96E3728B-C873-435C-B689-7A3C78922C4E}"/>
                    </a:ext>
                  </a:extLst>
                </p:cNvPr>
                <p:cNvSpPr>
                  <a:spLocks/>
                </p:cNvSpPr>
                <p:nvPr userDrawn="1"/>
              </p:nvSpPr>
              <p:spPr bwMode="auto">
                <a:xfrm rot="-3172564">
                  <a:off x="4985" y="210"/>
                  <a:ext cx="181" cy="147"/>
                </a:xfrm>
                <a:custGeom>
                  <a:avLst/>
                  <a:gdLst>
                    <a:gd name="T0" fmla="*/ 0 w 717"/>
                    <a:gd name="T1" fmla="*/ 0 h 411"/>
                    <a:gd name="T2" fmla="*/ 0 w 717"/>
                    <a:gd name="T3" fmla="*/ 0 h 411"/>
                    <a:gd name="T4" fmla="*/ 0 w 717"/>
                    <a:gd name="T5" fmla="*/ 0 h 411"/>
                    <a:gd name="T6" fmla="*/ 0 w 717"/>
                    <a:gd name="T7" fmla="*/ 0 h 411"/>
                    <a:gd name="T8" fmla="*/ 0 w 717"/>
                    <a:gd name="T9" fmla="*/ 0 h 411"/>
                    <a:gd name="T10" fmla="*/ 0 w 717"/>
                    <a:gd name="T11" fmla="*/ 0 h 411"/>
                    <a:gd name="T12" fmla="*/ 0 w 717"/>
                    <a:gd name="T13" fmla="*/ 0 h 411"/>
                    <a:gd name="T14" fmla="*/ 0 w 717"/>
                    <a:gd name="T15" fmla="*/ 0 h 4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7" h="411">
                      <a:moveTo>
                        <a:pt x="0" y="78"/>
                      </a:moveTo>
                      <a:lnTo>
                        <a:pt x="316" y="139"/>
                      </a:lnTo>
                      <a:lnTo>
                        <a:pt x="649" y="411"/>
                      </a:lnTo>
                      <a:lnTo>
                        <a:pt x="717" y="314"/>
                      </a:lnTo>
                      <a:lnTo>
                        <a:pt x="394" y="87"/>
                      </a:lnTo>
                      <a:lnTo>
                        <a:pt x="54" y="0"/>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6" name="Freeform 51">
                  <a:extLst>
                    <a:ext uri="{FF2B5EF4-FFF2-40B4-BE49-F238E27FC236}">
                      <a16:creationId xmlns:a16="http://schemas.microsoft.com/office/drawing/2014/main" xmlns="" id="{2D937E48-6978-40F5-9116-B455D93C36AB}"/>
                    </a:ext>
                  </a:extLst>
                </p:cNvPr>
                <p:cNvSpPr>
                  <a:spLocks/>
                </p:cNvSpPr>
                <p:nvPr userDrawn="1"/>
              </p:nvSpPr>
              <p:spPr bwMode="auto">
                <a:xfrm rot="-3172564">
                  <a:off x="4949" y="140"/>
                  <a:ext cx="179" cy="138"/>
                </a:xfrm>
                <a:custGeom>
                  <a:avLst/>
                  <a:gdLst>
                    <a:gd name="T0" fmla="*/ 0 w 709"/>
                    <a:gd name="T1" fmla="*/ 0 h 386"/>
                    <a:gd name="T2" fmla="*/ 0 w 709"/>
                    <a:gd name="T3" fmla="*/ 0 h 386"/>
                    <a:gd name="T4" fmla="*/ 0 w 709"/>
                    <a:gd name="T5" fmla="*/ 0 h 386"/>
                    <a:gd name="T6" fmla="*/ 0 w 709"/>
                    <a:gd name="T7" fmla="*/ 0 h 386"/>
                    <a:gd name="T8" fmla="*/ 0 w 709"/>
                    <a:gd name="T9" fmla="*/ 0 h 386"/>
                    <a:gd name="T10" fmla="*/ 0 w 709"/>
                    <a:gd name="T11" fmla="*/ 0 h 386"/>
                    <a:gd name="T12" fmla="*/ 0 w 709"/>
                    <a:gd name="T13" fmla="*/ 0 h 386"/>
                    <a:gd name="T14" fmla="*/ 0 w 709"/>
                    <a:gd name="T15" fmla="*/ 0 h 3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09" h="386">
                      <a:moveTo>
                        <a:pt x="0" y="88"/>
                      </a:moveTo>
                      <a:lnTo>
                        <a:pt x="272" y="131"/>
                      </a:lnTo>
                      <a:lnTo>
                        <a:pt x="665" y="386"/>
                      </a:lnTo>
                      <a:lnTo>
                        <a:pt x="709" y="308"/>
                      </a:lnTo>
                      <a:lnTo>
                        <a:pt x="306" y="53"/>
                      </a:lnTo>
                      <a:lnTo>
                        <a:pt x="43" y="0"/>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3086" name="Line 52">
              <a:extLst>
                <a:ext uri="{FF2B5EF4-FFF2-40B4-BE49-F238E27FC236}">
                  <a16:creationId xmlns:a16="http://schemas.microsoft.com/office/drawing/2014/main" xmlns="" id="{3F278527-2B1A-4FBC-993B-17DD90122426}"/>
                </a:ext>
              </a:extLst>
            </p:cNvPr>
            <p:cNvSpPr>
              <a:spLocks noChangeShapeType="1"/>
            </p:cNvSpPr>
            <p:nvPr userDrawn="1"/>
          </p:nvSpPr>
          <p:spPr bwMode="auto">
            <a:xfrm>
              <a:off x="4870" y="84"/>
              <a:ext cx="42" cy="96"/>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4254" r:id="rId1"/>
    <p:sldLayoutId id="2147484255" r:id="rId2"/>
    <p:sldLayoutId id="2147484256" r:id="rId3"/>
    <p:sldLayoutId id="2147484257" r:id="rId4"/>
    <p:sldLayoutId id="2147484258" r:id="rId5"/>
    <p:sldLayoutId id="2147484259" r:id="rId6"/>
    <p:sldLayoutId id="2147484260" r:id="rId7"/>
    <p:sldLayoutId id="2147484261" r:id="rId8"/>
    <p:sldLayoutId id="2147484262" r:id="rId9"/>
    <p:sldLayoutId id="2147484263" r:id="rId10"/>
    <p:sldLayoutId id="2147484264" r:id="rId11"/>
    <p:sldLayoutId id="2147484265" r:id="rId12"/>
    <p:sldLayoutId id="2147484266" r:id="rId13"/>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eaLnBrk="1" fontAlgn="base" hangingPunct="1">
        <a:spcBef>
          <a:spcPct val="0"/>
        </a:spcBef>
        <a:spcAft>
          <a:spcPct val="0"/>
        </a:spcAft>
        <a:defRPr sz="4400">
          <a:solidFill>
            <a:schemeClr val="tx1"/>
          </a:solidFill>
          <a:latin typeface="Comic Sans MS" pitchFamily="66" charset="0"/>
        </a:defRPr>
      </a:lvl6pPr>
      <a:lvl7pPr marL="914400" algn="ctr" rtl="0" eaLnBrk="1" fontAlgn="base" hangingPunct="1">
        <a:spcBef>
          <a:spcPct val="0"/>
        </a:spcBef>
        <a:spcAft>
          <a:spcPct val="0"/>
        </a:spcAft>
        <a:defRPr sz="4400">
          <a:solidFill>
            <a:schemeClr val="tx1"/>
          </a:solidFill>
          <a:latin typeface="Comic Sans MS" pitchFamily="66" charset="0"/>
        </a:defRPr>
      </a:lvl7pPr>
      <a:lvl8pPr marL="1371600" algn="ctr" rtl="0" eaLnBrk="1" fontAlgn="base" hangingPunct="1">
        <a:spcBef>
          <a:spcPct val="0"/>
        </a:spcBef>
        <a:spcAft>
          <a:spcPct val="0"/>
        </a:spcAft>
        <a:defRPr sz="4400">
          <a:solidFill>
            <a:schemeClr val="tx1"/>
          </a:solidFill>
          <a:latin typeface="Comic Sans MS" pitchFamily="66" charset="0"/>
        </a:defRPr>
      </a:lvl8pPr>
      <a:lvl9pPr marL="1828800" algn="ctr" rtl="0" eaLnBrk="1" fontAlgn="base" hangingPunct="1">
        <a:spcBef>
          <a:spcPct val="0"/>
        </a:spcBef>
        <a:spcAft>
          <a:spcPct val="0"/>
        </a:spcAft>
        <a:defRPr sz="44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4098" name="Group 2">
            <a:extLst>
              <a:ext uri="{FF2B5EF4-FFF2-40B4-BE49-F238E27FC236}">
                <a16:creationId xmlns:a16="http://schemas.microsoft.com/office/drawing/2014/main" xmlns="" id="{8D1FF2B5-9515-4862-8C24-66DC290A1BA2}"/>
              </a:ext>
            </a:extLst>
          </p:cNvPr>
          <p:cNvGrpSpPr>
            <a:grpSpLocks/>
          </p:cNvGrpSpPr>
          <p:nvPr/>
        </p:nvGrpSpPr>
        <p:grpSpPr bwMode="auto">
          <a:xfrm>
            <a:off x="0" y="0"/>
            <a:ext cx="12212638" cy="6870700"/>
            <a:chOff x="0" y="0"/>
            <a:chExt cx="5770" cy="4328"/>
          </a:xfrm>
        </p:grpSpPr>
        <p:sp>
          <p:nvSpPr>
            <p:cNvPr id="4104" name="Rectangle 3">
              <a:extLst>
                <a:ext uri="{FF2B5EF4-FFF2-40B4-BE49-F238E27FC236}">
                  <a16:creationId xmlns:a16="http://schemas.microsoft.com/office/drawing/2014/main" xmlns="" id="{330047B8-EF06-47A8-BEE5-CA9B9A18749C}"/>
                </a:ext>
              </a:extLst>
            </p:cNvPr>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algn="ctr" eaLnBrk="1" hangingPunct="1">
                <a:defRPr/>
              </a:pPr>
              <a:endParaRPr kumimoji="1" lang="vi-VN" altLang="en-US"/>
            </a:p>
          </p:txBody>
        </p:sp>
        <p:sp>
          <p:nvSpPr>
            <p:cNvPr id="4105" name="Rectangle 4">
              <a:extLst>
                <a:ext uri="{FF2B5EF4-FFF2-40B4-BE49-F238E27FC236}">
                  <a16:creationId xmlns:a16="http://schemas.microsoft.com/office/drawing/2014/main" xmlns="" id="{630B197E-F539-4DA4-A489-405FCD62EAE1}"/>
                </a:ext>
              </a:extLst>
            </p:cNvPr>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algn="ctr" eaLnBrk="1" hangingPunct="1">
                <a:defRPr/>
              </a:pPr>
              <a:endParaRPr kumimoji="1" lang="vi-VN" altLang="en-US"/>
            </a:p>
          </p:txBody>
        </p:sp>
        <p:sp>
          <p:nvSpPr>
            <p:cNvPr id="112645" name="Rectangle 5">
              <a:extLst>
                <a:ext uri="{FF2B5EF4-FFF2-40B4-BE49-F238E27FC236}">
                  <a16:creationId xmlns:a16="http://schemas.microsoft.com/office/drawing/2014/main" xmlns="" id="{8A906DE3-FBC6-4348-A920-A62747872D77}"/>
                </a:ext>
              </a:extLst>
            </p:cNvPr>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p:spPr>
          <p:txBody>
            <a:bodyPr wrap="none" anchor="ctr"/>
            <a:lstStyle/>
            <a:p>
              <a:pPr algn="ctr" eaLnBrk="1" hangingPunct="1">
                <a:defRPr/>
              </a:pPr>
              <a:endParaRPr kumimoji="1" lang="en-US"/>
            </a:p>
          </p:txBody>
        </p:sp>
        <p:grpSp>
          <p:nvGrpSpPr>
            <p:cNvPr id="4107" name="Group 6">
              <a:extLst>
                <a:ext uri="{FF2B5EF4-FFF2-40B4-BE49-F238E27FC236}">
                  <a16:creationId xmlns:a16="http://schemas.microsoft.com/office/drawing/2014/main" xmlns="" id="{3C7112F2-B69E-4559-81CF-63F858F6294D}"/>
                </a:ext>
              </a:extLst>
            </p:cNvPr>
            <p:cNvGrpSpPr>
              <a:grpSpLocks/>
            </p:cNvGrpSpPr>
            <p:nvPr/>
          </p:nvGrpSpPr>
          <p:grpSpPr bwMode="auto">
            <a:xfrm>
              <a:off x="4944" y="1"/>
              <a:ext cx="816" cy="3974"/>
              <a:chOff x="4944" y="1"/>
              <a:chExt cx="816" cy="3974"/>
            </a:xfrm>
          </p:grpSpPr>
          <p:grpSp>
            <p:nvGrpSpPr>
              <p:cNvPr id="4119" name="Group 7">
                <a:extLst>
                  <a:ext uri="{FF2B5EF4-FFF2-40B4-BE49-F238E27FC236}">
                    <a16:creationId xmlns:a16="http://schemas.microsoft.com/office/drawing/2014/main" xmlns="" id="{8951CEBC-2F1A-4B11-A8ED-3B119E57D933}"/>
                  </a:ext>
                </a:extLst>
              </p:cNvPr>
              <p:cNvGrpSpPr>
                <a:grpSpLocks/>
              </p:cNvGrpSpPr>
              <p:nvPr userDrawn="1"/>
            </p:nvGrpSpPr>
            <p:grpSpPr bwMode="auto">
              <a:xfrm>
                <a:off x="5280" y="1"/>
                <a:ext cx="480" cy="1430"/>
                <a:chOff x="5280" y="1"/>
                <a:chExt cx="480" cy="1430"/>
              </a:xfrm>
            </p:grpSpPr>
            <p:grpSp>
              <p:nvGrpSpPr>
                <p:cNvPr id="4140" name="Group 8">
                  <a:extLst>
                    <a:ext uri="{FF2B5EF4-FFF2-40B4-BE49-F238E27FC236}">
                      <a16:creationId xmlns:a16="http://schemas.microsoft.com/office/drawing/2014/main" xmlns="" id="{A96658CB-D094-4308-9EA4-5A493C5A1B32}"/>
                    </a:ext>
                  </a:extLst>
                </p:cNvPr>
                <p:cNvGrpSpPr>
                  <a:grpSpLocks/>
                </p:cNvGrpSpPr>
                <p:nvPr userDrawn="1"/>
              </p:nvGrpSpPr>
              <p:grpSpPr bwMode="auto">
                <a:xfrm rot="-5400000">
                  <a:off x="5484" y="0"/>
                  <a:ext cx="174" cy="176"/>
                  <a:chOff x="1657" y="323"/>
                  <a:chExt cx="1691" cy="2560"/>
                </a:xfrm>
              </p:grpSpPr>
              <p:grpSp>
                <p:nvGrpSpPr>
                  <p:cNvPr id="4149" name="Group 9">
                    <a:extLst>
                      <a:ext uri="{FF2B5EF4-FFF2-40B4-BE49-F238E27FC236}">
                        <a16:creationId xmlns:a16="http://schemas.microsoft.com/office/drawing/2014/main" xmlns="" id="{FC391F82-EF3C-4C69-9436-4B2F54F20B0A}"/>
                      </a:ext>
                    </a:extLst>
                  </p:cNvPr>
                  <p:cNvGrpSpPr>
                    <a:grpSpLocks/>
                  </p:cNvGrpSpPr>
                  <p:nvPr/>
                </p:nvGrpSpPr>
                <p:grpSpPr bwMode="auto">
                  <a:xfrm>
                    <a:off x="1657" y="323"/>
                    <a:ext cx="1691" cy="2560"/>
                    <a:chOff x="1657" y="323"/>
                    <a:chExt cx="1691" cy="2560"/>
                  </a:xfrm>
                </p:grpSpPr>
                <p:sp>
                  <p:nvSpPr>
                    <p:cNvPr id="4156" name="Freeform 10">
                      <a:extLst>
                        <a:ext uri="{FF2B5EF4-FFF2-40B4-BE49-F238E27FC236}">
                          <a16:creationId xmlns:a16="http://schemas.microsoft.com/office/drawing/2014/main" xmlns="" id="{19EEAAFB-82B4-4607-B577-7308C0F1AE82}"/>
                        </a:ext>
                      </a:extLst>
                    </p:cNvPr>
                    <p:cNvSpPr>
                      <a:spLocks/>
                    </p:cNvSpPr>
                    <p:nvPr/>
                  </p:nvSpPr>
                  <p:spPr bwMode="auto">
                    <a:xfrm>
                      <a:off x="2133" y="323"/>
                      <a:ext cx="1234" cy="2560"/>
                    </a:xfrm>
                    <a:custGeom>
                      <a:avLst/>
                      <a:gdLst>
                        <a:gd name="T0" fmla="*/ 348 w 1231"/>
                        <a:gd name="T1" fmla="*/ 283 h 2560"/>
                        <a:gd name="T2" fmla="*/ 426 w 1231"/>
                        <a:gd name="T3" fmla="*/ 115 h 2560"/>
                        <a:gd name="T4" fmla="*/ 594 w 1231"/>
                        <a:gd name="T5" fmla="*/ 7 h 2560"/>
                        <a:gd name="T6" fmla="*/ 917 w 1231"/>
                        <a:gd name="T7" fmla="*/ 61 h 2560"/>
                        <a:gd name="T8" fmla="*/ 1084 w 1231"/>
                        <a:gd name="T9" fmla="*/ 349 h 2560"/>
                        <a:gd name="T10" fmla="*/ 1001 w 1231"/>
                        <a:gd name="T11" fmla="*/ 769 h 2560"/>
                        <a:gd name="T12" fmla="*/ 965 w 1231"/>
                        <a:gd name="T13" fmla="*/ 943 h 2560"/>
                        <a:gd name="T14" fmla="*/ 1138 w 1231"/>
                        <a:gd name="T15" fmla="*/ 1075 h 2560"/>
                        <a:gd name="T16" fmla="*/ 1264 w 1231"/>
                        <a:gd name="T17" fmla="*/ 1525 h 2560"/>
                        <a:gd name="T18" fmla="*/ 1156 w 1231"/>
                        <a:gd name="T19" fmla="*/ 1969 h 2560"/>
                        <a:gd name="T20" fmla="*/ 929 w 1231"/>
                        <a:gd name="T21" fmla="*/ 2077 h 2560"/>
                        <a:gd name="T22" fmla="*/ 743 w 1231"/>
                        <a:gd name="T23" fmla="*/ 2059 h 2560"/>
                        <a:gd name="T24" fmla="*/ 677 w 1231"/>
                        <a:gd name="T25" fmla="*/ 2251 h 2560"/>
                        <a:gd name="T26" fmla="*/ 540 w 1231"/>
                        <a:gd name="T27" fmla="*/ 2527 h 2560"/>
                        <a:gd name="T28" fmla="*/ 222 w 1231"/>
                        <a:gd name="T29" fmla="*/ 2509 h 2560"/>
                        <a:gd name="T30" fmla="*/ 31 w 1231"/>
                        <a:gd name="T31" fmla="*/ 2227 h 2560"/>
                        <a:gd name="T32" fmla="*/ 25 w 1231"/>
                        <a:gd name="T33" fmla="*/ 1969 h 2560"/>
                        <a:gd name="T34" fmla="*/ 145 w 1231"/>
                        <a:gd name="T35" fmla="*/ 1651 h 2560"/>
                        <a:gd name="T36" fmla="*/ 270 w 1231"/>
                        <a:gd name="T37" fmla="*/ 1513 h 2560"/>
                        <a:gd name="T38" fmla="*/ 228 w 1231"/>
                        <a:gd name="T39" fmla="*/ 1729 h 2560"/>
                        <a:gd name="T40" fmla="*/ 73 w 1231"/>
                        <a:gd name="T41" fmla="*/ 2023 h 2560"/>
                        <a:gd name="T42" fmla="*/ 169 w 1231"/>
                        <a:gd name="T43" fmla="*/ 2323 h 2560"/>
                        <a:gd name="T44" fmla="*/ 450 w 1231"/>
                        <a:gd name="T45" fmla="*/ 2431 h 2560"/>
                        <a:gd name="T46" fmla="*/ 606 w 1231"/>
                        <a:gd name="T47" fmla="*/ 2227 h 2560"/>
                        <a:gd name="T48" fmla="*/ 588 w 1231"/>
                        <a:gd name="T49" fmla="*/ 1807 h 2560"/>
                        <a:gd name="T50" fmla="*/ 504 w 1231"/>
                        <a:gd name="T51" fmla="*/ 1531 h 2560"/>
                        <a:gd name="T52" fmla="*/ 546 w 1231"/>
                        <a:gd name="T53" fmla="*/ 1459 h 2560"/>
                        <a:gd name="T54" fmla="*/ 647 w 1231"/>
                        <a:gd name="T55" fmla="*/ 1633 h 2560"/>
                        <a:gd name="T56" fmla="*/ 743 w 1231"/>
                        <a:gd name="T57" fmla="*/ 1933 h 2560"/>
                        <a:gd name="T58" fmla="*/ 989 w 1231"/>
                        <a:gd name="T59" fmla="*/ 1963 h 2560"/>
                        <a:gd name="T60" fmla="*/ 1168 w 1231"/>
                        <a:gd name="T61" fmla="*/ 1687 h 2560"/>
                        <a:gd name="T62" fmla="*/ 1150 w 1231"/>
                        <a:gd name="T63" fmla="*/ 1273 h 2560"/>
                        <a:gd name="T64" fmla="*/ 905 w 1231"/>
                        <a:gd name="T65" fmla="*/ 1057 h 2560"/>
                        <a:gd name="T66" fmla="*/ 701 w 1231"/>
                        <a:gd name="T67" fmla="*/ 1129 h 2560"/>
                        <a:gd name="T68" fmla="*/ 588 w 1231"/>
                        <a:gd name="T69" fmla="*/ 1117 h 2560"/>
                        <a:gd name="T70" fmla="*/ 641 w 1231"/>
                        <a:gd name="T71" fmla="*/ 1033 h 2560"/>
                        <a:gd name="T72" fmla="*/ 833 w 1231"/>
                        <a:gd name="T73" fmla="*/ 937 h 2560"/>
                        <a:gd name="T74" fmla="*/ 971 w 1231"/>
                        <a:gd name="T75" fmla="*/ 613 h 2560"/>
                        <a:gd name="T76" fmla="*/ 905 w 1231"/>
                        <a:gd name="T77" fmla="*/ 175 h 2560"/>
                        <a:gd name="T78" fmla="*/ 641 w 1231"/>
                        <a:gd name="T79" fmla="*/ 103 h 2560"/>
                        <a:gd name="T80" fmla="*/ 402 w 1231"/>
                        <a:gd name="T81" fmla="*/ 355 h 2560"/>
                        <a:gd name="T82" fmla="*/ 414 w 1231"/>
                        <a:gd name="T83" fmla="*/ 763 h 2560"/>
                        <a:gd name="T84" fmla="*/ 354 w 1231"/>
                        <a:gd name="T85" fmla="*/ 949 h 2560"/>
                        <a:gd name="T86" fmla="*/ 300 w 1231"/>
                        <a:gd name="T87" fmla="*/ 685 h 2560"/>
                        <a:gd name="T88" fmla="*/ 318 w 1231"/>
                        <a:gd name="T89" fmla="*/ 367 h 25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4157" name="Freeform 11">
                      <a:extLst>
                        <a:ext uri="{FF2B5EF4-FFF2-40B4-BE49-F238E27FC236}">
                          <a16:creationId xmlns:a16="http://schemas.microsoft.com/office/drawing/2014/main" xmlns="" id="{C3B6FEDC-30B4-442D-9F12-513AB498F092}"/>
                        </a:ext>
                      </a:extLst>
                    </p:cNvPr>
                    <p:cNvSpPr>
                      <a:spLocks/>
                    </p:cNvSpPr>
                    <p:nvPr/>
                  </p:nvSpPr>
                  <p:spPr bwMode="auto">
                    <a:xfrm>
                      <a:off x="1676" y="381"/>
                      <a:ext cx="865" cy="2065"/>
                    </a:xfrm>
                    <a:custGeom>
                      <a:avLst/>
                      <a:gdLst>
                        <a:gd name="T0" fmla="*/ 785 w 865"/>
                        <a:gd name="T1" fmla="*/ 512 h 2071"/>
                        <a:gd name="T2" fmla="*/ 797 w 865"/>
                        <a:gd name="T3" fmla="*/ 339 h 2071"/>
                        <a:gd name="T4" fmla="*/ 863 w 865"/>
                        <a:gd name="T5" fmla="*/ 195 h 2071"/>
                        <a:gd name="T6" fmla="*/ 809 w 865"/>
                        <a:gd name="T7" fmla="*/ 207 h 2071"/>
                        <a:gd name="T8" fmla="*/ 749 w 865"/>
                        <a:gd name="T9" fmla="*/ 207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195 h 2071"/>
                        <a:gd name="T22" fmla="*/ 119 w 865"/>
                        <a:gd name="T23" fmla="*/ 393 h 2071"/>
                        <a:gd name="T24" fmla="*/ 131 w 865"/>
                        <a:gd name="T25" fmla="*/ 568 h 2071"/>
                        <a:gd name="T26" fmla="*/ 173 w 865"/>
                        <a:gd name="T27" fmla="*/ 760 h 2071"/>
                        <a:gd name="T28" fmla="*/ 197 w 865"/>
                        <a:gd name="T29" fmla="*/ 854 h 2071"/>
                        <a:gd name="T30" fmla="*/ 167 w 865"/>
                        <a:gd name="T31" fmla="*/ 953 h 2071"/>
                        <a:gd name="T32" fmla="*/ 65 w 865"/>
                        <a:gd name="T33" fmla="*/ 1091 h 2071"/>
                        <a:gd name="T34" fmla="*/ 17 w 865"/>
                        <a:gd name="T35" fmla="*/ 1254 h 2071"/>
                        <a:gd name="T36" fmla="*/ 5 w 865"/>
                        <a:gd name="T37" fmla="*/ 1506 h 2071"/>
                        <a:gd name="T38" fmla="*/ 47 w 865"/>
                        <a:gd name="T39" fmla="*/ 1693 h 2071"/>
                        <a:gd name="T40" fmla="*/ 131 w 865"/>
                        <a:gd name="T41" fmla="*/ 1843 h 2071"/>
                        <a:gd name="T42" fmla="*/ 299 w 865"/>
                        <a:gd name="T43" fmla="*/ 1922 h 2071"/>
                        <a:gd name="T44" fmla="*/ 425 w 865"/>
                        <a:gd name="T45" fmla="*/ 1916 h 2071"/>
                        <a:gd name="T46" fmla="*/ 467 w 865"/>
                        <a:gd name="T47" fmla="*/ 1928 h 2071"/>
                        <a:gd name="T48" fmla="*/ 497 w 865"/>
                        <a:gd name="T49" fmla="*/ 2000 h 2071"/>
                        <a:gd name="T50" fmla="*/ 497 w 865"/>
                        <a:gd name="T51" fmla="*/ 1898 h 2071"/>
                        <a:gd name="T52" fmla="*/ 557 w 865"/>
                        <a:gd name="T53" fmla="*/ 1723 h 2071"/>
                        <a:gd name="T54" fmla="*/ 617 w 865"/>
                        <a:gd name="T55" fmla="*/ 1603 h 2071"/>
                        <a:gd name="T56" fmla="*/ 581 w 865"/>
                        <a:gd name="T57" fmla="*/ 1645 h 2071"/>
                        <a:gd name="T58" fmla="*/ 515 w 865"/>
                        <a:gd name="T59" fmla="*/ 1765 h 2071"/>
                        <a:gd name="T60" fmla="*/ 407 w 865"/>
                        <a:gd name="T61" fmla="*/ 1848 h 2071"/>
                        <a:gd name="T62" fmla="*/ 269 w 865"/>
                        <a:gd name="T63" fmla="*/ 1843 h 2071"/>
                        <a:gd name="T64" fmla="*/ 179 w 865"/>
                        <a:gd name="T65" fmla="*/ 1759 h 2071"/>
                        <a:gd name="T66" fmla="*/ 113 w 865"/>
                        <a:gd name="T67" fmla="*/ 1585 h 2071"/>
                        <a:gd name="T68" fmla="*/ 107 w 865"/>
                        <a:gd name="T69" fmla="*/ 1350 h 2071"/>
                        <a:gd name="T70" fmla="*/ 137 w 865"/>
                        <a:gd name="T71" fmla="*/ 1157 h 2071"/>
                        <a:gd name="T72" fmla="*/ 203 w 865"/>
                        <a:gd name="T73" fmla="*/ 1037 h 2071"/>
                        <a:gd name="T74" fmla="*/ 323 w 865"/>
                        <a:gd name="T75" fmla="*/ 989 h 2071"/>
                        <a:gd name="T76" fmla="*/ 509 w 865"/>
                        <a:gd name="T77" fmla="*/ 1043 h 2071"/>
                        <a:gd name="T78" fmla="*/ 611 w 865"/>
                        <a:gd name="T79" fmla="*/ 1091 h 2071"/>
                        <a:gd name="T80" fmla="*/ 665 w 865"/>
                        <a:gd name="T81" fmla="*/ 1067 h 2071"/>
                        <a:gd name="T82" fmla="*/ 659 w 865"/>
                        <a:gd name="T83" fmla="*/ 1013 h 2071"/>
                        <a:gd name="T84" fmla="*/ 611 w 865"/>
                        <a:gd name="T85" fmla="*/ 971 h 2071"/>
                        <a:gd name="T86" fmla="*/ 497 w 865"/>
                        <a:gd name="T87" fmla="*/ 947 h 2071"/>
                        <a:gd name="T88" fmla="*/ 323 w 865"/>
                        <a:gd name="T89" fmla="*/ 863 h 2071"/>
                        <a:gd name="T90" fmla="*/ 233 w 865"/>
                        <a:gd name="T91" fmla="*/ 658 h 2071"/>
                        <a:gd name="T92" fmla="*/ 209 w 865"/>
                        <a:gd name="T93" fmla="*/ 405 h 2071"/>
                        <a:gd name="T94" fmla="*/ 317 w 865"/>
                        <a:gd name="T95" fmla="*/ 170 h 2071"/>
                        <a:gd name="T96" fmla="*/ 485 w 865"/>
                        <a:gd name="T97" fmla="*/ 110 h 2071"/>
                        <a:gd name="T98" fmla="*/ 617 w 865"/>
                        <a:gd name="T99" fmla="*/ 164 h 2071"/>
                        <a:gd name="T100" fmla="*/ 707 w 865"/>
                        <a:gd name="T101" fmla="*/ 279 h 2071"/>
                        <a:gd name="T102" fmla="*/ 737 w 865"/>
                        <a:gd name="T103" fmla="*/ 417 h 2071"/>
                        <a:gd name="T104" fmla="*/ 773 w 865"/>
                        <a:gd name="T105" fmla="*/ 580 h 2071"/>
                        <a:gd name="T106" fmla="*/ 809 w 865"/>
                        <a:gd name="T107" fmla="*/ 562 h 2071"/>
                        <a:gd name="T108" fmla="*/ 785 w 865"/>
                        <a:gd name="T109" fmla="*/ 512 h 207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sp>
                <p:nvSpPr>
                  <p:cNvPr id="4150" name="Oval 12">
                    <a:extLst>
                      <a:ext uri="{FF2B5EF4-FFF2-40B4-BE49-F238E27FC236}">
                        <a16:creationId xmlns:a16="http://schemas.microsoft.com/office/drawing/2014/main" xmlns="" id="{4394B5CA-6A1B-46E0-8CB4-E61F8970629D}"/>
                      </a:ext>
                    </a:extLst>
                  </p:cNvPr>
                  <p:cNvSpPr>
                    <a:spLocks noChangeArrowheads="1"/>
                  </p:cNvSpPr>
                  <p:nvPr/>
                </p:nvSpPr>
                <p:spPr bwMode="auto">
                  <a:xfrm>
                    <a:off x="2396" y="1432"/>
                    <a:ext cx="175" cy="251"/>
                  </a:xfrm>
                  <a:prstGeom prst="ellipse">
                    <a:avLst/>
                  </a:prstGeom>
                  <a:solidFill>
                    <a:srgbClr val="E7D6B7"/>
                  </a:soli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p>
                </p:txBody>
              </p:sp>
              <p:sp>
                <p:nvSpPr>
                  <p:cNvPr id="4151" name="Freeform 13">
                    <a:extLst>
                      <a:ext uri="{FF2B5EF4-FFF2-40B4-BE49-F238E27FC236}">
                        <a16:creationId xmlns:a16="http://schemas.microsoft.com/office/drawing/2014/main" xmlns="" id="{476E2C11-E37F-44B4-B609-21627BF81763}"/>
                      </a:ext>
                    </a:extLst>
                  </p:cNvPr>
                  <p:cNvSpPr>
                    <a:spLocks/>
                  </p:cNvSpPr>
                  <p:nvPr/>
                </p:nvSpPr>
                <p:spPr bwMode="auto">
                  <a:xfrm>
                    <a:off x="2619" y="745"/>
                    <a:ext cx="262" cy="524"/>
                  </a:xfrm>
                  <a:custGeom>
                    <a:avLst/>
                    <a:gdLst>
                      <a:gd name="T0" fmla="*/ 3 w 266"/>
                      <a:gd name="T1" fmla="*/ 516 h 521"/>
                      <a:gd name="T2" fmla="*/ 27 w 266"/>
                      <a:gd name="T3" fmla="*/ 295 h 521"/>
                      <a:gd name="T4" fmla="*/ 94 w 266"/>
                      <a:gd name="T5" fmla="*/ 45 h 521"/>
                      <a:gd name="T6" fmla="*/ 155 w 266"/>
                      <a:gd name="T7" fmla="*/ 3 h 521"/>
                      <a:gd name="T8" fmla="*/ 202 w 266"/>
                      <a:gd name="T9" fmla="*/ 39 h 521"/>
                      <a:gd name="T10" fmla="*/ 220 w 266"/>
                      <a:gd name="T11" fmla="*/ 140 h 521"/>
                      <a:gd name="T12" fmla="*/ 174 w 266"/>
                      <a:gd name="T13" fmla="*/ 295 h 521"/>
                      <a:gd name="T14" fmla="*/ 91 w 266"/>
                      <a:gd name="T15" fmla="*/ 510 h 521"/>
                      <a:gd name="T16" fmla="*/ 34 w 266"/>
                      <a:gd name="T17" fmla="*/ 534 h 521"/>
                      <a:gd name="T18" fmla="*/ 3 w 266"/>
                      <a:gd name="T19" fmla="*/ 516 h 5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4152" name="Freeform 14">
                    <a:extLst>
                      <a:ext uri="{FF2B5EF4-FFF2-40B4-BE49-F238E27FC236}">
                        <a16:creationId xmlns:a16="http://schemas.microsoft.com/office/drawing/2014/main" xmlns="" id="{874C9C0F-575F-4162-B44D-F2CF3578674F}"/>
                      </a:ext>
                    </a:extLst>
                  </p:cNvPr>
                  <p:cNvSpPr>
                    <a:spLocks/>
                  </p:cNvSpPr>
                  <p:nvPr/>
                </p:nvSpPr>
                <p:spPr bwMode="auto">
                  <a:xfrm>
                    <a:off x="2687" y="1588"/>
                    <a:ext cx="398" cy="349"/>
                  </a:xfrm>
                  <a:custGeom>
                    <a:avLst/>
                    <a:gdLst>
                      <a:gd name="T0" fmla="*/ 122 w 392"/>
                      <a:gd name="T1" fmla="*/ 268 h 340"/>
                      <a:gd name="T2" fmla="*/ 16 w 392"/>
                      <a:gd name="T3" fmla="*/ 116 h 340"/>
                      <a:gd name="T4" fmla="*/ 4 w 392"/>
                      <a:gd name="T5" fmla="*/ 56 h 340"/>
                      <a:gd name="T6" fmla="*/ 28 w 392"/>
                      <a:gd name="T7" fmla="*/ 3 h 340"/>
                      <a:gd name="T8" fmla="*/ 152 w 392"/>
                      <a:gd name="T9" fmla="*/ 38 h 340"/>
                      <a:gd name="T10" fmla="*/ 294 w 392"/>
                      <a:gd name="T11" fmla="*/ 98 h 340"/>
                      <a:gd name="T12" fmla="*/ 430 w 392"/>
                      <a:gd name="T13" fmla="*/ 211 h 340"/>
                      <a:gd name="T14" fmla="*/ 458 w 392"/>
                      <a:gd name="T15" fmla="*/ 363 h 340"/>
                      <a:gd name="T16" fmla="*/ 402 w 392"/>
                      <a:gd name="T17" fmla="*/ 444 h 340"/>
                      <a:gd name="T18" fmla="*/ 288 w 392"/>
                      <a:gd name="T19" fmla="*/ 421 h 340"/>
                      <a:gd name="T20" fmla="*/ 122 w 392"/>
                      <a:gd name="T21" fmla="*/ 268 h 3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4153" name="Freeform 15">
                    <a:extLst>
                      <a:ext uri="{FF2B5EF4-FFF2-40B4-BE49-F238E27FC236}">
                        <a16:creationId xmlns:a16="http://schemas.microsoft.com/office/drawing/2014/main" xmlns="" id="{752CF8F9-6954-4536-B903-9F3F330C0B51}"/>
                      </a:ext>
                    </a:extLst>
                  </p:cNvPr>
                  <p:cNvSpPr>
                    <a:spLocks/>
                  </p:cNvSpPr>
                  <p:nvPr/>
                </p:nvSpPr>
                <p:spPr bwMode="auto">
                  <a:xfrm>
                    <a:off x="2434" y="1923"/>
                    <a:ext cx="146" cy="567"/>
                  </a:xfrm>
                  <a:custGeom>
                    <a:avLst/>
                    <a:gdLst>
                      <a:gd name="T0" fmla="*/ 15 w 151"/>
                      <a:gd name="T1" fmla="*/ 198 h 558"/>
                      <a:gd name="T2" fmla="*/ 31 w 151"/>
                      <a:gd name="T3" fmla="*/ 50 h 558"/>
                      <a:gd name="T4" fmla="*/ 44 w 151"/>
                      <a:gd name="T5" fmla="*/ 3 h 558"/>
                      <a:gd name="T6" fmla="*/ 74 w 151"/>
                      <a:gd name="T7" fmla="*/ 27 h 558"/>
                      <a:gd name="T8" fmla="*/ 96 w 151"/>
                      <a:gd name="T9" fmla="*/ 198 h 558"/>
                      <a:gd name="T10" fmla="*/ 99 w 151"/>
                      <a:gd name="T11" fmla="*/ 505 h 558"/>
                      <a:gd name="T12" fmla="*/ 67 w 151"/>
                      <a:gd name="T13" fmla="*/ 647 h 558"/>
                      <a:gd name="T14" fmla="*/ 15 w 151"/>
                      <a:gd name="T15" fmla="*/ 612 h 558"/>
                      <a:gd name="T16" fmla="*/ 0 w 151"/>
                      <a:gd name="T17" fmla="*/ 375 h 558"/>
                      <a:gd name="T18" fmla="*/ 15 w 151"/>
                      <a:gd name="T19" fmla="*/ 198 h 5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4154" name="Freeform 16">
                    <a:extLst>
                      <a:ext uri="{FF2B5EF4-FFF2-40B4-BE49-F238E27FC236}">
                        <a16:creationId xmlns:a16="http://schemas.microsoft.com/office/drawing/2014/main" xmlns="" id="{F419E07D-D1AB-49E8-989D-142CA0EAADC4}"/>
                      </a:ext>
                    </a:extLst>
                  </p:cNvPr>
                  <p:cNvSpPr>
                    <a:spLocks/>
                  </p:cNvSpPr>
                  <p:nvPr/>
                </p:nvSpPr>
                <p:spPr bwMode="auto">
                  <a:xfrm>
                    <a:off x="1910" y="1588"/>
                    <a:ext cx="389" cy="247"/>
                  </a:xfrm>
                  <a:custGeom>
                    <a:avLst/>
                    <a:gdLst>
                      <a:gd name="T0" fmla="*/ 164 w 392"/>
                      <a:gd name="T1" fmla="*/ 50 h 253"/>
                      <a:gd name="T2" fmla="*/ 285 w 392"/>
                      <a:gd name="T3" fmla="*/ 19 h 253"/>
                      <a:gd name="T4" fmla="*/ 334 w 392"/>
                      <a:gd name="T5" fmla="*/ 7 h 253"/>
                      <a:gd name="T6" fmla="*/ 352 w 392"/>
                      <a:gd name="T7" fmla="*/ 50 h 253"/>
                      <a:gd name="T8" fmla="*/ 303 w 392"/>
                      <a:gd name="T9" fmla="*/ 101 h 253"/>
                      <a:gd name="T10" fmla="*/ 182 w 392"/>
                      <a:gd name="T11" fmla="*/ 172 h 253"/>
                      <a:gd name="T12" fmla="*/ 37 w 392"/>
                      <a:gd name="T13" fmla="*/ 189 h 253"/>
                      <a:gd name="T14" fmla="*/ 1 w 392"/>
                      <a:gd name="T15" fmla="*/ 144 h 253"/>
                      <a:gd name="T16" fmla="*/ 43 w 392"/>
                      <a:gd name="T17" fmla="*/ 89 h 253"/>
                      <a:gd name="T18" fmla="*/ 164 w 392"/>
                      <a:gd name="T19" fmla="*/ 50 h 2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4155" name="Freeform 17">
                    <a:extLst>
                      <a:ext uri="{FF2B5EF4-FFF2-40B4-BE49-F238E27FC236}">
                        <a16:creationId xmlns:a16="http://schemas.microsoft.com/office/drawing/2014/main" xmlns="" id="{B4BE1D19-43D7-4F3A-AA62-8E1D72266716}"/>
                      </a:ext>
                    </a:extLst>
                  </p:cNvPr>
                  <p:cNvSpPr>
                    <a:spLocks/>
                  </p:cNvSpPr>
                  <p:nvPr/>
                </p:nvSpPr>
                <p:spPr bwMode="auto">
                  <a:xfrm>
                    <a:off x="2094" y="934"/>
                    <a:ext cx="233" cy="378"/>
                  </a:xfrm>
                  <a:custGeom>
                    <a:avLst/>
                    <a:gdLst>
                      <a:gd name="T0" fmla="*/ 63 w 238"/>
                      <a:gd name="T1" fmla="*/ 214 h 386"/>
                      <a:gd name="T2" fmla="*/ 23 w 238"/>
                      <a:gd name="T3" fmla="*/ 153 h 386"/>
                      <a:gd name="T4" fmla="*/ 0 w 238"/>
                      <a:gd name="T5" fmla="*/ 74 h 386"/>
                      <a:gd name="T6" fmla="*/ 23 w 238"/>
                      <a:gd name="T7" fmla="*/ 12 h 386"/>
                      <a:gd name="T8" fmla="*/ 97 w 238"/>
                      <a:gd name="T9" fmla="*/ 24 h 386"/>
                      <a:gd name="T10" fmla="*/ 143 w 238"/>
                      <a:gd name="T11" fmla="*/ 106 h 386"/>
                      <a:gd name="T12" fmla="*/ 186 w 238"/>
                      <a:gd name="T13" fmla="*/ 244 h 386"/>
                      <a:gd name="T14" fmla="*/ 161 w 238"/>
                      <a:gd name="T15" fmla="*/ 300 h 386"/>
                      <a:gd name="T16" fmla="*/ 134 w 238"/>
                      <a:gd name="T17" fmla="*/ 282 h 386"/>
                      <a:gd name="T18" fmla="*/ 63 w 238"/>
                      <a:gd name="T19" fmla="*/ 214 h 3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pic>
              <p:nvPicPr>
                <p:cNvPr id="4141" name="Picture 18">
                  <a:extLst>
                    <a:ext uri="{FF2B5EF4-FFF2-40B4-BE49-F238E27FC236}">
                      <a16:creationId xmlns:a16="http://schemas.microsoft.com/office/drawing/2014/main" xmlns="" id="{EA65300B-16D3-4743-83D7-EE9198C543C4}"/>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2" name="Picture 19">
                  <a:extLst>
                    <a:ext uri="{FF2B5EF4-FFF2-40B4-BE49-F238E27FC236}">
                      <a16:creationId xmlns:a16="http://schemas.microsoft.com/office/drawing/2014/main" xmlns="" id="{401F4F1D-E09B-4C60-B9F0-17B899F9A3D3}"/>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3" name="Picture 20">
                  <a:extLst>
                    <a:ext uri="{FF2B5EF4-FFF2-40B4-BE49-F238E27FC236}">
                      <a16:creationId xmlns:a16="http://schemas.microsoft.com/office/drawing/2014/main" xmlns="" id="{CC786118-5D70-432A-865A-D0AD2ED7DDD7}"/>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4" name="Picture 21">
                  <a:extLst>
                    <a:ext uri="{FF2B5EF4-FFF2-40B4-BE49-F238E27FC236}">
                      <a16:creationId xmlns:a16="http://schemas.microsoft.com/office/drawing/2014/main" xmlns="" id="{EABFA85F-CA1C-4187-A7D2-13FFB5BDE749}"/>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5" name="Picture 22">
                  <a:extLst>
                    <a:ext uri="{FF2B5EF4-FFF2-40B4-BE49-F238E27FC236}">
                      <a16:creationId xmlns:a16="http://schemas.microsoft.com/office/drawing/2014/main" xmlns="" id="{27949382-18EF-416D-B5CE-FE3D3C00CBA5}"/>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6" name="Picture 23">
                  <a:extLst>
                    <a:ext uri="{FF2B5EF4-FFF2-40B4-BE49-F238E27FC236}">
                      <a16:creationId xmlns:a16="http://schemas.microsoft.com/office/drawing/2014/main" xmlns="" id="{75486F6A-5107-4EE1-B29F-C1C87D08FFB0}"/>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7" name="Picture 24">
                  <a:extLst>
                    <a:ext uri="{FF2B5EF4-FFF2-40B4-BE49-F238E27FC236}">
                      <a16:creationId xmlns:a16="http://schemas.microsoft.com/office/drawing/2014/main" xmlns="" id="{B539E4B0-493A-45BD-9CEB-497EB1C79C72}"/>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8" name="Picture 25">
                  <a:extLst>
                    <a:ext uri="{FF2B5EF4-FFF2-40B4-BE49-F238E27FC236}">
                      <a16:creationId xmlns:a16="http://schemas.microsoft.com/office/drawing/2014/main" xmlns="" id="{FD928D27-FD35-47BB-9F29-5543D547BACB}"/>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120" name="Group 26">
                <a:extLst>
                  <a:ext uri="{FF2B5EF4-FFF2-40B4-BE49-F238E27FC236}">
                    <a16:creationId xmlns:a16="http://schemas.microsoft.com/office/drawing/2014/main" xmlns="" id="{558765D0-D8B6-4E10-B084-62A21992F1DA}"/>
                  </a:ext>
                </a:extLst>
              </p:cNvPr>
              <p:cNvGrpSpPr>
                <a:grpSpLocks/>
              </p:cNvGrpSpPr>
              <p:nvPr userDrawn="1"/>
            </p:nvGrpSpPr>
            <p:grpSpPr bwMode="auto">
              <a:xfrm>
                <a:off x="4944" y="1008"/>
                <a:ext cx="522" cy="2967"/>
                <a:chOff x="4944" y="1008"/>
                <a:chExt cx="522" cy="2967"/>
              </a:xfrm>
            </p:grpSpPr>
            <p:pic>
              <p:nvPicPr>
                <p:cNvPr id="4121" name="Picture 27">
                  <a:extLst>
                    <a:ext uri="{FF2B5EF4-FFF2-40B4-BE49-F238E27FC236}">
                      <a16:creationId xmlns:a16="http://schemas.microsoft.com/office/drawing/2014/main" xmlns="" id="{AA782702-F3C2-480E-BEAA-62AA97A87B69}"/>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2" name="Picture 28">
                  <a:extLst>
                    <a:ext uri="{FF2B5EF4-FFF2-40B4-BE49-F238E27FC236}">
                      <a16:creationId xmlns:a16="http://schemas.microsoft.com/office/drawing/2014/main" xmlns="" id="{2A7BC9AC-8563-48A2-A47F-3D19070298B2}"/>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3" name="Picture 29">
                  <a:extLst>
                    <a:ext uri="{FF2B5EF4-FFF2-40B4-BE49-F238E27FC236}">
                      <a16:creationId xmlns:a16="http://schemas.microsoft.com/office/drawing/2014/main" xmlns="" id="{3ED16F36-87A8-4180-AC8C-D5B02B34153C}"/>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4" name="Picture 30">
                  <a:extLst>
                    <a:ext uri="{FF2B5EF4-FFF2-40B4-BE49-F238E27FC236}">
                      <a16:creationId xmlns:a16="http://schemas.microsoft.com/office/drawing/2014/main" xmlns="" id="{829DC912-8B0E-4089-909A-3012DA485F05}"/>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5" name="Picture 31">
                  <a:extLst>
                    <a:ext uri="{FF2B5EF4-FFF2-40B4-BE49-F238E27FC236}">
                      <a16:creationId xmlns:a16="http://schemas.microsoft.com/office/drawing/2014/main" xmlns="" id="{D14EEF02-772F-4149-A7F2-2A50C389F3EB}"/>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6" name="Picture 32">
                  <a:extLst>
                    <a:ext uri="{FF2B5EF4-FFF2-40B4-BE49-F238E27FC236}">
                      <a16:creationId xmlns:a16="http://schemas.microsoft.com/office/drawing/2014/main" xmlns="" id="{3C7779D9-D57B-4CDD-81C7-70AF582E3FC1}"/>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7" name="Picture 33">
                  <a:extLst>
                    <a:ext uri="{FF2B5EF4-FFF2-40B4-BE49-F238E27FC236}">
                      <a16:creationId xmlns:a16="http://schemas.microsoft.com/office/drawing/2014/main" xmlns="" id="{58A26E46-BF91-41C4-959C-50DE85E47FCC}"/>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8" name="Picture 34">
                  <a:extLst>
                    <a:ext uri="{FF2B5EF4-FFF2-40B4-BE49-F238E27FC236}">
                      <a16:creationId xmlns:a16="http://schemas.microsoft.com/office/drawing/2014/main" xmlns="" id="{DBCF7504-872E-411A-ACEB-92FF96FDBDE9}"/>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9" name="Picture 35">
                  <a:extLst>
                    <a:ext uri="{FF2B5EF4-FFF2-40B4-BE49-F238E27FC236}">
                      <a16:creationId xmlns:a16="http://schemas.microsoft.com/office/drawing/2014/main" xmlns="" id="{30240AA8-9E0F-4172-A083-496FB54D7D6A}"/>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0" name="Picture 36">
                  <a:extLst>
                    <a:ext uri="{FF2B5EF4-FFF2-40B4-BE49-F238E27FC236}">
                      <a16:creationId xmlns:a16="http://schemas.microsoft.com/office/drawing/2014/main" xmlns="" id="{6B58EC5B-56C2-45C8-94F1-BE2EBFA29024}"/>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1" name="Picture 37">
                  <a:extLst>
                    <a:ext uri="{FF2B5EF4-FFF2-40B4-BE49-F238E27FC236}">
                      <a16:creationId xmlns:a16="http://schemas.microsoft.com/office/drawing/2014/main" xmlns="" id="{F2CBF2AA-62DB-4724-8F8A-AA7AE6BD68D2}"/>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2" name="Picture 38">
                  <a:extLst>
                    <a:ext uri="{FF2B5EF4-FFF2-40B4-BE49-F238E27FC236}">
                      <a16:creationId xmlns:a16="http://schemas.microsoft.com/office/drawing/2014/main" xmlns="" id="{00F9030D-F780-4D38-993A-18E2E43E6D16}"/>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3" name="Picture 39">
                  <a:extLst>
                    <a:ext uri="{FF2B5EF4-FFF2-40B4-BE49-F238E27FC236}">
                      <a16:creationId xmlns:a16="http://schemas.microsoft.com/office/drawing/2014/main" xmlns="" id="{BB878286-318D-472A-85AA-00F1489DA9A3}"/>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4" name="Picture 40">
                  <a:extLst>
                    <a:ext uri="{FF2B5EF4-FFF2-40B4-BE49-F238E27FC236}">
                      <a16:creationId xmlns:a16="http://schemas.microsoft.com/office/drawing/2014/main" xmlns="" id="{26FE9290-89B3-41BE-8B7E-E29DA1FF0F9F}"/>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5" name="Picture 41">
                  <a:extLst>
                    <a:ext uri="{FF2B5EF4-FFF2-40B4-BE49-F238E27FC236}">
                      <a16:creationId xmlns:a16="http://schemas.microsoft.com/office/drawing/2014/main" xmlns="" id="{7CF22EC7-6C3D-4DBA-87C5-578E95F4E704}"/>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6" name="Picture 42">
                  <a:extLst>
                    <a:ext uri="{FF2B5EF4-FFF2-40B4-BE49-F238E27FC236}">
                      <a16:creationId xmlns:a16="http://schemas.microsoft.com/office/drawing/2014/main" xmlns="" id="{DF059295-EE33-465D-8CE7-F21BB38DBEC2}"/>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7" name="Picture 43">
                  <a:extLst>
                    <a:ext uri="{FF2B5EF4-FFF2-40B4-BE49-F238E27FC236}">
                      <a16:creationId xmlns:a16="http://schemas.microsoft.com/office/drawing/2014/main" xmlns="" id="{4B723F35-8117-49BC-BD6B-53955784D1C5}"/>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8" name="Picture 44">
                  <a:extLst>
                    <a:ext uri="{FF2B5EF4-FFF2-40B4-BE49-F238E27FC236}">
                      <a16:creationId xmlns:a16="http://schemas.microsoft.com/office/drawing/2014/main" xmlns="" id="{9F9BE0FA-F7E4-4D32-8826-EC0597232425}"/>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9" name="Picture 45">
                  <a:extLst>
                    <a:ext uri="{FF2B5EF4-FFF2-40B4-BE49-F238E27FC236}">
                      <a16:creationId xmlns:a16="http://schemas.microsoft.com/office/drawing/2014/main" xmlns="" id="{4C08017F-7AFF-4123-A020-605BA6D046D3}"/>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4108" name="Freeform 46">
              <a:extLst>
                <a:ext uri="{FF2B5EF4-FFF2-40B4-BE49-F238E27FC236}">
                  <a16:creationId xmlns:a16="http://schemas.microsoft.com/office/drawing/2014/main" xmlns="" id="{AB9B92C3-1E7A-4FB5-ADE5-717D6620C210}"/>
                </a:ext>
              </a:extLst>
            </p:cNvPr>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112687" name="Freeform 47">
              <a:extLst>
                <a:ext uri="{FF2B5EF4-FFF2-40B4-BE49-F238E27FC236}">
                  <a16:creationId xmlns:a16="http://schemas.microsoft.com/office/drawing/2014/main" xmlns="" id="{E0678A54-50CB-46F1-988F-A1161B74D2CC}"/>
                </a:ext>
              </a:extLst>
            </p:cNvPr>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p:spPr>
          <p:txBody>
            <a:bodyPr wrap="none" anchor="ctr"/>
            <a:lstStyle/>
            <a:p>
              <a:pPr eaLnBrk="1" hangingPunct="1">
                <a:defRPr/>
              </a:pPr>
              <a:endParaRPr lang="en-US"/>
            </a:p>
          </p:txBody>
        </p:sp>
        <p:sp>
          <p:nvSpPr>
            <p:cNvPr id="112688" name="Freeform 48">
              <a:extLst>
                <a:ext uri="{FF2B5EF4-FFF2-40B4-BE49-F238E27FC236}">
                  <a16:creationId xmlns:a16="http://schemas.microsoft.com/office/drawing/2014/main" xmlns="" id="{71EEA572-1C1D-4180-80BF-946828E020A3}"/>
                </a:ext>
              </a:extLst>
            </p:cNvPr>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p:spPr>
          <p:txBody>
            <a:bodyPr wrap="none" anchor="ctr"/>
            <a:lstStyle/>
            <a:p>
              <a:pPr eaLnBrk="1" hangingPunct="1">
                <a:defRPr/>
              </a:pPr>
              <a:endParaRPr lang="en-US"/>
            </a:p>
          </p:txBody>
        </p:sp>
        <p:sp>
          <p:nvSpPr>
            <p:cNvPr id="4111" name="Freeform 49" descr="kimonopat1">
              <a:extLst>
                <a:ext uri="{FF2B5EF4-FFF2-40B4-BE49-F238E27FC236}">
                  <a16:creationId xmlns:a16="http://schemas.microsoft.com/office/drawing/2014/main" xmlns="" id="{2943D4F0-959A-40BD-8F28-49DD6A4B3090}"/>
                </a:ext>
              </a:extLst>
            </p:cNvPr>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5"/>
              <a:srcRect/>
              <a:tile tx="0" ty="0" sx="100000" sy="100000" flip="none" algn="tl"/>
            </a:blip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en-US"/>
            </a:p>
          </p:txBody>
        </p:sp>
        <p:sp>
          <p:nvSpPr>
            <p:cNvPr id="4112" name="Freeform 50" descr="kimonopat1">
              <a:extLst>
                <a:ext uri="{FF2B5EF4-FFF2-40B4-BE49-F238E27FC236}">
                  <a16:creationId xmlns:a16="http://schemas.microsoft.com/office/drawing/2014/main" xmlns="" id="{319B2F0E-C2DB-4254-B46A-57956BB4F13E}"/>
                </a:ext>
              </a:extLst>
            </p:cNvPr>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5"/>
              <a:srcRect/>
              <a:tile tx="0" ty="0" sx="100000" sy="100000" flip="none" algn="tl"/>
            </a:blip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en-US"/>
            </a:p>
          </p:txBody>
        </p:sp>
        <p:sp>
          <p:nvSpPr>
            <p:cNvPr id="4113" name="Freeform 51">
              <a:extLst>
                <a:ext uri="{FF2B5EF4-FFF2-40B4-BE49-F238E27FC236}">
                  <a16:creationId xmlns:a16="http://schemas.microsoft.com/office/drawing/2014/main" xmlns="" id="{E8F16ED6-2C8B-42E5-ADA8-F6A05FB2E7F7}"/>
                </a:ext>
              </a:extLst>
            </p:cNvPr>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4114" name="Freeform 52">
              <a:extLst>
                <a:ext uri="{FF2B5EF4-FFF2-40B4-BE49-F238E27FC236}">
                  <a16:creationId xmlns:a16="http://schemas.microsoft.com/office/drawing/2014/main" xmlns="" id="{401C7787-D2EE-4638-B898-7E1BCD97C490}"/>
                </a:ext>
              </a:extLst>
            </p:cNvPr>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693" name="Freeform 53">
              <a:extLst>
                <a:ext uri="{FF2B5EF4-FFF2-40B4-BE49-F238E27FC236}">
                  <a16:creationId xmlns:a16="http://schemas.microsoft.com/office/drawing/2014/main" xmlns="" id="{379296AB-1A03-4D64-AEAF-1DF95D61E456}"/>
                </a:ext>
              </a:extLst>
            </p:cNvPr>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p:spPr>
          <p:txBody>
            <a:bodyPr wrap="none" anchor="ctr"/>
            <a:lstStyle/>
            <a:p>
              <a:pPr eaLnBrk="1" hangingPunct="1">
                <a:defRPr/>
              </a:pPr>
              <a:endParaRPr lang="en-US"/>
            </a:p>
          </p:txBody>
        </p:sp>
        <p:sp>
          <p:nvSpPr>
            <p:cNvPr id="4116" name="Rectangle 54">
              <a:extLst>
                <a:ext uri="{FF2B5EF4-FFF2-40B4-BE49-F238E27FC236}">
                  <a16:creationId xmlns:a16="http://schemas.microsoft.com/office/drawing/2014/main" xmlns="" id="{1971626F-7B42-48EC-9386-D583F8AA6B99}"/>
                </a:ext>
              </a:extLst>
            </p:cNvPr>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algn="ctr" eaLnBrk="1" hangingPunct="1">
                <a:defRPr/>
              </a:pPr>
              <a:endParaRPr kumimoji="1" lang="vi-VN" altLang="en-US"/>
            </a:p>
          </p:txBody>
        </p:sp>
        <p:sp>
          <p:nvSpPr>
            <p:cNvPr id="112695" name="Freeform 55">
              <a:extLst>
                <a:ext uri="{FF2B5EF4-FFF2-40B4-BE49-F238E27FC236}">
                  <a16:creationId xmlns:a16="http://schemas.microsoft.com/office/drawing/2014/main" xmlns="" id="{DFDB4D26-A28F-464F-9F53-C94B52781A69}"/>
                </a:ext>
              </a:extLst>
            </p:cNvPr>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p:spPr>
          <p:txBody>
            <a:bodyPr wrap="none" anchor="ctr"/>
            <a:lstStyle/>
            <a:p>
              <a:pPr eaLnBrk="1" hangingPunct="1">
                <a:defRPr/>
              </a:pPr>
              <a:endParaRPr lang="en-US"/>
            </a:p>
          </p:txBody>
        </p:sp>
        <p:sp>
          <p:nvSpPr>
            <p:cNvPr id="4118" name="AutoShape 56">
              <a:extLst>
                <a:ext uri="{FF2B5EF4-FFF2-40B4-BE49-F238E27FC236}">
                  <a16:creationId xmlns:a16="http://schemas.microsoft.com/office/drawing/2014/main" xmlns="" id="{BE9E018E-1755-4161-9B89-2968F0788C8B}"/>
                </a:ext>
              </a:extLst>
            </p:cNvPr>
            <p:cNvSpPr>
              <a:spLocks/>
            </p:cNvSpPr>
            <p:nvPr/>
          </p:nvSpPr>
          <p:spPr bwMode="hidden">
            <a:xfrm rot="5400000">
              <a:off x="2724" y="2089"/>
              <a:ext cx="4320" cy="14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05 w 21600"/>
                <a:gd name="T13" fmla="*/ 2130 h 21600"/>
                <a:gd name="T14" fmla="*/ 19495 w 21600"/>
                <a:gd name="T15" fmla="*/ 19470 h 21600"/>
              </a:gdLst>
              <a:ahLst/>
              <a:cxnLst>
                <a:cxn ang="T8">
                  <a:pos x="T0" y="T1"/>
                </a:cxn>
                <a:cxn ang="T9">
                  <a:pos x="T2" y="T3"/>
                </a:cxn>
                <a:cxn ang="T10">
                  <a:pos x="T4" y="T5"/>
                </a:cxn>
                <a:cxn ang="T11">
                  <a:pos x="T6" y="T7"/>
                </a:cxn>
              </a:cxnLst>
              <a:rect l="T12" t="T13" r="T14" b="T15"/>
              <a:pathLst>
                <a:path w="21600" h="21600">
                  <a:moveTo>
                    <a:pt x="0" y="0"/>
                  </a:moveTo>
                  <a:lnTo>
                    <a:pt x="607" y="21600"/>
                  </a:lnTo>
                  <a:lnTo>
                    <a:pt x="20993" y="21600"/>
                  </a:lnTo>
                  <a:lnTo>
                    <a:pt x="21600" y="0"/>
                  </a:lnTo>
                  <a:lnTo>
                    <a:pt x="0" y="0"/>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vert="eaVert" wrap="none" anchor="ctr"/>
            <a:lstStyle/>
            <a:p>
              <a:endParaRPr lang="en-US"/>
            </a:p>
          </p:txBody>
        </p:sp>
      </p:grpSp>
      <p:sp>
        <p:nvSpPr>
          <p:cNvPr id="4099" name="Rectangle 57">
            <a:extLst>
              <a:ext uri="{FF2B5EF4-FFF2-40B4-BE49-F238E27FC236}">
                <a16:creationId xmlns:a16="http://schemas.microsoft.com/office/drawing/2014/main" xmlns="" id="{78807591-62FE-4531-844F-AA4759430FFB}"/>
              </a:ext>
            </a:extLst>
          </p:cNvPr>
          <p:cNvSpPr>
            <a:spLocks noGrp="1" noChangeArrowheads="1"/>
          </p:cNvSpPr>
          <p:nvPr>
            <p:ph type="title"/>
          </p:nvPr>
        </p:nvSpPr>
        <p:spPr bwMode="auto">
          <a:xfrm>
            <a:off x="292100" y="227013"/>
            <a:ext cx="99695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100" name="Rectangle 58">
            <a:extLst>
              <a:ext uri="{FF2B5EF4-FFF2-40B4-BE49-F238E27FC236}">
                <a16:creationId xmlns:a16="http://schemas.microsoft.com/office/drawing/2014/main" xmlns="" id="{1EBF25DC-90FB-41FC-9A78-F9C65F26B2C4}"/>
              </a:ext>
            </a:extLst>
          </p:cNvPr>
          <p:cNvSpPr>
            <a:spLocks noGrp="1" noChangeArrowheads="1"/>
          </p:cNvSpPr>
          <p:nvPr>
            <p:ph type="body" idx="1"/>
          </p:nvPr>
        </p:nvSpPr>
        <p:spPr bwMode="auto">
          <a:xfrm>
            <a:off x="350838" y="1598613"/>
            <a:ext cx="9848850" cy="449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2699" name="Rectangle 59">
            <a:extLst>
              <a:ext uri="{FF2B5EF4-FFF2-40B4-BE49-F238E27FC236}">
                <a16:creationId xmlns:a16="http://schemas.microsoft.com/office/drawing/2014/main" xmlns="" id="{FD38DFE7-241F-4770-9CF0-BF267B14EEC6}"/>
              </a:ext>
            </a:extLst>
          </p:cNvPr>
          <p:cNvSpPr>
            <a:spLocks noGrp="1" noChangeArrowheads="1"/>
          </p:cNvSpPr>
          <p:nvPr>
            <p:ph type="dt" sz="half" idx="2"/>
          </p:nvPr>
        </p:nvSpPr>
        <p:spPr bwMode="auto">
          <a:xfrm>
            <a:off x="401638" y="6242050"/>
            <a:ext cx="2378075" cy="474663"/>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latin typeface="Arial" pitchFamily="34" charset="0"/>
              </a:defRPr>
            </a:lvl1pPr>
          </a:lstStyle>
          <a:p>
            <a:pPr>
              <a:defRPr/>
            </a:pPr>
            <a:endParaRPr lang="en-US"/>
          </a:p>
        </p:txBody>
      </p:sp>
      <p:sp>
        <p:nvSpPr>
          <p:cNvPr id="112700" name="Rectangle 60">
            <a:extLst>
              <a:ext uri="{FF2B5EF4-FFF2-40B4-BE49-F238E27FC236}">
                <a16:creationId xmlns:a16="http://schemas.microsoft.com/office/drawing/2014/main" xmlns="" id="{467E05C9-DFB9-4981-BC4D-CA2488492B00}"/>
              </a:ext>
            </a:extLst>
          </p:cNvPr>
          <p:cNvSpPr>
            <a:spLocks noGrp="1" noChangeArrowheads="1"/>
          </p:cNvSpPr>
          <p:nvPr>
            <p:ph type="ftr" sz="quarter" idx="3"/>
          </p:nvPr>
        </p:nvSpPr>
        <p:spPr bwMode="auto">
          <a:xfrm>
            <a:off x="3009900" y="6248400"/>
            <a:ext cx="4608513" cy="474663"/>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000">
                <a:latin typeface="Arial" pitchFamily="34" charset="0"/>
              </a:defRPr>
            </a:lvl1pPr>
          </a:lstStyle>
          <a:p>
            <a:pPr>
              <a:defRPr/>
            </a:pPr>
            <a:endParaRPr lang="en-US"/>
          </a:p>
        </p:txBody>
      </p:sp>
      <p:sp>
        <p:nvSpPr>
          <p:cNvPr id="112701" name="Rectangle 61">
            <a:extLst>
              <a:ext uri="{FF2B5EF4-FFF2-40B4-BE49-F238E27FC236}">
                <a16:creationId xmlns:a16="http://schemas.microsoft.com/office/drawing/2014/main" xmlns="" id="{2E17B810-4DE9-42F7-8E2B-CF92F8F53BA7}"/>
              </a:ext>
            </a:extLst>
          </p:cNvPr>
          <p:cNvSpPr>
            <a:spLocks noGrp="1" noChangeArrowheads="1"/>
          </p:cNvSpPr>
          <p:nvPr>
            <p:ph type="sldNum" sz="quarter" idx="4"/>
          </p:nvPr>
        </p:nvSpPr>
        <p:spPr bwMode="auto">
          <a:xfrm>
            <a:off x="7823200" y="6248400"/>
            <a:ext cx="2341563" cy="474663"/>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F9767C83-3DD3-4073-99EE-208519DE49F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267" r:id="rId1"/>
    <p:sldLayoutId id="2147484268" r:id="rId2"/>
    <p:sldLayoutId id="2147484269" r:id="rId3"/>
    <p:sldLayoutId id="2147484270" r:id="rId4"/>
    <p:sldLayoutId id="2147484271" r:id="rId5"/>
    <p:sldLayoutId id="2147484272" r:id="rId6"/>
    <p:sldLayoutId id="2147484273" r:id="rId7"/>
    <p:sldLayoutId id="2147484274" r:id="rId8"/>
    <p:sldLayoutId id="2147484275" r:id="rId9"/>
    <p:sldLayoutId id="2147484276" r:id="rId10"/>
    <p:sldLayoutId id="2147484277" r:id="rId11"/>
  </p:sldLayoutIdLst>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pitchFamily="34" charset="0"/>
        </a:defRPr>
      </a:lvl2pPr>
      <a:lvl3pPr algn="l" rtl="0" eaLnBrk="0" fontAlgn="base" hangingPunct="0">
        <a:spcBef>
          <a:spcPct val="0"/>
        </a:spcBef>
        <a:spcAft>
          <a:spcPct val="0"/>
        </a:spcAft>
        <a:defRPr sz="4000">
          <a:solidFill>
            <a:schemeClr val="tx2"/>
          </a:solidFill>
          <a:latin typeface="Arial" pitchFamily="34" charset="0"/>
        </a:defRPr>
      </a:lvl3pPr>
      <a:lvl4pPr algn="l" rtl="0" eaLnBrk="0" fontAlgn="base" hangingPunct="0">
        <a:spcBef>
          <a:spcPct val="0"/>
        </a:spcBef>
        <a:spcAft>
          <a:spcPct val="0"/>
        </a:spcAft>
        <a:defRPr sz="4000">
          <a:solidFill>
            <a:schemeClr val="tx2"/>
          </a:solidFill>
          <a:latin typeface="Arial" pitchFamily="34" charset="0"/>
        </a:defRPr>
      </a:lvl4pPr>
      <a:lvl5pPr algn="l" rtl="0" eaLnBrk="0" fontAlgn="base" hangingPunct="0">
        <a:spcBef>
          <a:spcPct val="0"/>
        </a:spcBef>
        <a:spcAft>
          <a:spcPct val="0"/>
        </a:spcAft>
        <a:defRPr sz="4000">
          <a:solidFill>
            <a:schemeClr val="tx2"/>
          </a:solidFill>
          <a:latin typeface="Arial" pitchFamily="34" charset="0"/>
        </a:defRPr>
      </a:lvl5pPr>
      <a:lvl6pPr marL="457200" algn="l" rtl="0" eaLnBrk="1" fontAlgn="base" hangingPunct="1">
        <a:spcBef>
          <a:spcPct val="0"/>
        </a:spcBef>
        <a:spcAft>
          <a:spcPct val="0"/>
        </a:spcAft>
        <a:defRPr sz="4000">
          <a:solidFill>
            <a:schemeClr val="tx2"/>
          </a:solidFill>
          <a:latin typeface="Arial" pitchFamily="34" charset="0"/>
        </a:defRPr>
      </a:lvl6pPr>
      <a:lvl7pPr marL="914400" algn="l" rtl="0" eaLnBrk="1" fontAlgn="base" hangingPunct="1">
        <a:spcBef>
          <a:spcPct val="0"/>
        </a:spcBef>
        <a:spcAft>
          <a:spcPct val="0"/>
        </a:spcAft>
        <a:defRPr sz="4000">
          <a:solidFill>
            <a:schemeClr val="tx2"/>
          </a:solidFill>
          <a:latin typeface="Arial" pitchFamily="34" charset="0"/>
        </a:defRPr>
      </a:lvl7pPr>
      <a:lvl8pPr marL="1371600" algn="l" rtl="0" eaLnBrk="1" fontAlgn="base" hangingPunct="1">
        <a:spcBef>
          <a:spcPct val="0"/>
        </a:spcBef>
        <a:spcAft>
          <a:spcPct val="0"/>
        </a:spcAft>
        <a:defRPr sz="4000">
          <a:solidFill>
            <a:schemeClr val="tx2"/>
          </a:solidFill>
          <a:latin typeface="Arial" pitchFamily="34" charset="0"/>
        </a:defRPr>
      </a:lvl8pPr>
      <a:lvl9pPr marL="1828800" algn="l" rtl="0" eaLnBrk="1" fontAlgn="base" hangingPunct="1">
        <a:spcBef>
          <a:spcPct val="0"/>
        </a:spcBef>
        <a:spcAft>
          <a:spcPct val="0"/>
        </a:spcAft>
        <a:defRPr sz="4000">
          <a:solidFill>
            <a:schemeClr val="tx2"/>
          </a:solidFill>
          <a:latin typeface="Arial" pitchFamily="34" charset="0"/>
        </a:defRPr>
      </a:lvl9pPr>
    </p:titleStyle>
    <p:bodyStyle>
      <a:lvl1pPr marL="342900" indent="-342900" algn="l" rtl="0" eaLnBrk="0" fontAlgn="base" hangingPunct="0">
        <a:spcBef>
          <a:spcPct val="20000"/>
        </a:spcBef>
        <a:spcAft>
          <a:spcPct val="0"/>
        </a:spcAft>
        <a:buBlip>
          <a:blip r:embed="rId16"/>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80000"/>
        <a:buBlip>
          <a:blip r:embed="rId17"/>
        </a:buBlip>
        <a:defRPr sz="2800">
          <a:solidFill>
            <a:schemeClr val="tx1"/>
          </a:solidFill>
          <a:latin typeface="+mn-lt"/>
        </a:defRPr>
      </a:lvl2pPr>
      <a:lvl3pPr marL="1143000" indent="-228600" algn="l" rtl="0" eaLnBrk="0" fontAlgn="base" hangingPunct="0">
        <a:spcBef>
          <a:spcPct val="20000"/>
        </a:spcBef>
        <a:spcAft>
          <a:spcPct val="0"/>
        </a:spcAft>
        <a:buSzPct val="70000"/>
        <a:buBlip>
          <a:blip r:embed="rId18"/>
        </a:buBlip>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xmlns="" id="{CFCA3E32-1249-4964-B09C-6709D33ED382}"/>
              </a:ext>
            </a:extLst>
          </p:cNvPr>
          <p:cNvGrpSpPr>
            <a:grpSpLocks/>
          </p:cNvGrpSpPr>
          <p:nvPr/>
        </p:nvGrpSpPr>
        <p:grpSpPr bwMode="auto">
          <a:xfrm>
            <a:off x="8405813" y="0"/>
            <a:ext cx="3786187" cy="3254375"/>
            <a:chOff x="3115" y="0"/>
            <a:chExt cx="2170" cy="2486"/>
          </a:xfrm>
        </p:grpSpPr>
        <p:grpSp>
          <p:nvGrpSpPr>
            <p:cNvPr id="5128" name="Group 3">
              <a:extLst>
                <a:ext uri="{FF2B5EF4-FFF2-40B4-BE49-F238E27FC236}">
                  <a16:creationId xmlns:a16="http://schemas.microsoft.com/office/drawing/2014/main" xmlns="" id="{A674FB77-D500-41AE-9CDF-7459EF15ABCF}"/>
                </a:ext>
              </a:extLst>
            </p:cNvPr>
            <p:cNvGrpSpPr>
              <a:grpSpLocks/>
            </p:cNvGrpSpPr>
            <p:nvPr/>
          </p:nvGrpSpPr>
          <p:grpSpPr bwMode="auto">
            <a:xfrm>
              <a:off x="4080" y="1910"/>
              <a:ext cx="768" cy="576"/>
              <a:chOff x="0" y="0"/>
              <a:chExt cx="768" cy="576"/>
            </a:xfrm>
          </p:grpSpPr>
          <p:sp>
            <p:nvSpPr>
              <p:cNvPr id="5260" name="Oval 4">
                <a:extLst>
                  <a:ext uri="{FF2B5EF4-FFF2-40B4-BE49-F238E27FC236}">
                    <a16:creationId xmlns:a16="http://schemas.microsoft.com/office/drawing/2014/main" xmlns="" id="{1279FAFA-1206-4165-AC94-C0FF45E5310D}"/>
                  </a:ext>
                </a:extLst>
              </p:cNvPr>
              <p:cNvSpPr>
                <a:spLocks noChangeArrowheads="1"/>
              </p:cNvSpPr>
              <p:nvPr/>
            </p:nvSpPr>
            <p:spPr bwMode="hidden">
              <a:xfrm>
                <a:off x="3" y="0"/>
                <a:ext cx="768" cy="576"/>
              </a:xfrm>
              <a:prstGeom prst="ellipse">
                <a:avLst/>
              </a:prstGeom>
              <a:gradFill rotWithShape="0">
                <a:gsLst>
                  <a:gs pos="0">
                    <a:schemeClr val="bg2"/>
                  </a:gs>
                  <a:gs pos="100000">
                    <a:schemeClr val="bg1"/>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solidFill>
                    <a:srgbClr val="AF273E"/>
                  </a:solidFill>
                </a:endParaRPr>
              </a:p>
            </p:txBody>
          </p:sp>
          <p:sp>
            <p:nvSpPr>
              <p:cNvPr id="5261" name="Oval 5">
                <a:extLst>
                  <a:ext uri="{FF2B5EF4-FFF2-40B4-BE49-F238E27FC236}">
                    <a16:creationId xmlns:a16="http://schemas.microsoft.com/office/drawing/2014/main" xmlns="" id="{7068AB74-9C41-4813-8588-2F08D7188394}"/>
                  </a:ext>
                </a:extLst>
              </p:cNvPr>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solidFill>
                    <a:srgbClr val="AF273E"/>
                  </a:solidFill>
                </a:endParaRPr>
              </a:p>
            </p:txBody>
          </p:sp>
        </p:grpSp>
        <p:grpSp>
          <p:nvGrpSpPr>
            <p:cNvPr id="5129" name="Group 6">
              <a:extLst>
                <a:ext uri="{FF2B5EF4-FFF2-40B4-BE49-F238E27FC236}">
                  <a16:creationId xmlns:a16="http://schemas.microsoft.com/office/drawing/2014/main" xmlns="" id="{FA729DDD-8359-44B5-8D3D-3611A00E646F}"/>
                </a:ext>
              </a:extLst>
            </p:cNvPr>
            <p:cNvGrpSpPr>
              <a:grpSpLocks/>
            </p:cNvGrpSpPr>
            <p:nvPr/>
          </p:nvGrpSpPr>
          <p:grpSpPr bwMode="auto">
            <a:xfrm>
              <a:off x="4257" y="1103"/>
              <a:ext cx="768" cy="576"/>
              <a:chOff x="0" y="0"/>
              <a:chExt cx="768" cy="576"/>
            </a:xfrm>
          </p:grpSpPr>
          <p:sp>
            <p:nvSpPr>
              <p:cNvPr id="5258" name="Oval 7">
                <a:extLst>
                  <a:ext uri="{FF2B5EF4-FFF2-40B4-BE49-F238E27FC236}">
                    <a16:creationId xmlns:a16="http://schemas.microsoft.com/office/drawing/2014/main" xmlns="" id="{596D4A9E-9028-4B8D-AFAB-AF0EB526F6DD}"/>
                  </a:ext>
                </a:extLst>
              </p:cNvPr>
              <p:cNvSpPr>
                <a:spLocks noChangeArrowheads="1"/>
              </p:cNvSpPr>
              <p:nvPr/>
            </p:nvSpPr>
            <p:spPr bwMode="hidden">
              <a:xfrm>
                <a:off x="-3" y="3"/>
                <a:ext cx="771" cy="576"/>
              </a:xfrm>
              <a:prstGeom prst="ellipse">
                <a:avLst/>
              </a:prstGeom>
              <a:gradFill rotWithShape="0">
                <a:gsLst>
                  <a:gs pos="0">
                    <a:schemeClr val="bg2"/>
                  </a:gs>
                  <a:gs pos="100000">
                    <a:schemeClr val="bg1"/>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solidFill>
                    <a:srgbClr val="AF273E"/>
                  </a:solidFill>
                </a:endParaRPr>
              </a:p>
            </p:txBody>
          </p:sp>
          <p:sp>
            <p:nvSpPr>
              <p:cNvPr id="5259" name="Oval 8">
                <a:extLst>
                  <a:ext uri="{FF2B5EF4-FFF2-40B4-BE49-F238E27FC236}">
                    <a16:creationId xmlns:a16="http://schemas.microsoft.com/office/drawing/2014/main" xmlns="" id="{1D541911-6876-4003-8680-0FC949ED0DE4}"/>
                  </a:ext>
                </a:extLst>
              </p:cNvPr>
              <p:cNvSpPr>
                <a:spLocks noChangeArrowheads="1"/>
              </p:cNvSpPr>
              <p:nvPr/>
            </p:nvSpPr>
            <p:spPr bwMode="hidden">
              <a:xfrm>
                <a:off x="276" y="254"/>
                <a:ext cx="187" cy="109"/>
              </a:xfrm>
              <a:prstGeom prst="ellipse">
                <a:avLst/>
              </a:prstGeom>
              <a:gradFill rotWithShape="0">
                <a:gsLst>
                  <a:gs pos="0">
                    <a:schemeClr val="accent1"/>
                  </a:gs>
                  <a:gs pos="100000">
                    <a:schemeClr val="bg2"/>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solidFill>
                    <a:srgbClr val="AF273E"/>
                  </a:solidFill>
                </a:endParaRPr>
              </a:p>
            </p:txBody>
          </p:sp>
        </p:grpSp>
        <p:grpSp>
          <p:nvGrpSpPr>
            <p:cNvPr id="5130" name="Group 9">
              <a:extLst>
                <a:ext uri="{FF2B5EF4-FFF2-40B4-BE49-F238E27FC236}">
                  <a16:creationId xmlns:a16="http://schemas.microsoft.com/office/drawing/2014/main" xmlns="" id="{64701E8D-186C-484B-87DB-4E8231FEFF87}"/>
                </a:ext>
              </a:extLst>
            </p:cNvPr>
            <p:cNvGrpSpPr>
              <a:grpSpLocks/>
            </p:cNvGrpSpPr>
            <p:nvPr/>
          </p:nvGrpSpPr>
          <p:grpSpPr bwMode="auto">
            <a:xfrm>
              <a:off x="3134" y="0"/>
              <a:ext cx="768" cy="576"/>
              <a:chOff x="0" y="0"/>
              <a:chExt cx="768" cy="576"/>
            </a:xfrm>
          </p:grpSpPr>
          <p:sp>
            <p:nvSpPr>
              <p:cNvPr id="5256" name="Oval 10">
                <a:extLst>
                  <a:ext uri="{FF2B5EF4-FFF2-40B4-BE49-F238E27FC236}">
                    <a16:creationId xmlns:a16="http://schemas.microsoft.com/office/drawing/2014/main" xmlns="" id="{1E2C87F2-4246-434A-A9EE-75586D8C2205}"/>
                  </a:ext>
                </a:extLst>
              </p:cNvPr>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solidFill>
                    <a:srgbClr val="AF273E"/>
                  </a:solidFill>
                </a:endParaRPr>
              </a:p>
            </p:txBody>
          </p:sp>
          <p:sp>
            <p:nvSpPr>
              <p:cNvPr id="5257" name="Oval 11">
                <a:extLst>
                  <a:ext uri="{FF2B5EF4-FFF2-40B4-BE49-F238E27FC236}">
                    <a16:creationId xmlns:a16="http://schemas.microsoft.com/office/drawing/2014/main" xmlns="" id="{D860C202-E82E-4CE4-99F1-897337F5B941}"/>
                  </a:ext>
                </a:extLst>
              </p:cNvPr>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solidFill>
                    <a:srgbClr val="AF273E"/>
                  </a:solidFill>
                </a:endParaRPr>
              </a:p>
            </p:txBody>
          </p:sp>
        </p:grpSp>
        <p:grpSp>
          <p:nvGrpSpPr>
            <p:cNvPr id="5131" name="Group 12">
              <a:extLst>
                <a:ext uri="{FF2B5EF4-FFF2-40B4-BE49-F238E27FC236}">
                  <a16:creationId xmlns:a16="http://schemas.microsoft.com/office/drawing/2014/main" xmlns="" id="{A97D068B-BABA-41FB-9574-1FF88A8BD51D}"/>
                </a:ext>
              </a:extLst>
            </p:cNvPr>
            <p:cNvGrpSpPr>
              <a:grpSpLocks/>
            </p:cNvGrpSpPr>
            <p:nvPr/>
          </p:nvGrpSpPr>
          <p:grpSpPr bwMode="auto">
            <a:xfrm>
              <a:off x="3115" y="0"/>
              <a:ext cx="2170" cy="1702"/>
              <a:chOff x="3115" y="0"/>
              <a:chExt cx="2170" cy="1702"/>
            </a:xfrm>
          </p:grpSpPr>
          <p:grpSp>
            <p:nvGrpSpPr>
              <p:cNvPr id="5132" name="Group 13">
                <a:extLst>
                  <a:ext uri="{FF2B5EF4-FFF2-40B4-BE49-F238E27FC236}">
                    <a16:creationId xmlns:a16="http://schemas.microsoft.com/office/drawing/2014/main" xmlns="" id="{A2614401-7E65-4E14-895B-A474E8A62513}"/>
                  </a:ext>
                </a:extLst>
              </p:cNvPr>
              <p:cNvGrpSpPr>
                <a:grpSpLocks/>
              </p:cNvGrpSpPr>
              <p:nvPr/>
            </p:nvGrpSpPr>
            <p:grpSpPr bwMode="auto">
              <a:xfrm>
                <a:off x="3640" y="308"/>
                <a:ext cx="1145" cy="844"/>
                <a:chOff x="1265" y="814"/>
                <a:chExt cx="2919" cy="2151"/>
              </a:xfrm>
            </p:grpSpPr>
            <p:sp>
              <p:nvSpPr>
                <p:cNvPr id="5254" name="Oval 14">
                  <a:extLst>
                    <a:ext uri="{FF2B5EF4-FFF2-40B4-BE49-F238E27FC236}">
                      <a16:creationId xmlns:a16="http://schemas.microsoft.com/office/drawing/2014/main" xmlns="" id="{77E92B71-5019-4E7D-91B5-94EF2241C1CA}"/>
                    </a:ext>
                  </a:extLst>
                </p:cNvPr>
                <p:cNvSpPr>
                  <a:spLocks noChangeArrowheads="1"/>
                </p:cNvSpPr>
                <p:nvPr/>
              </p:nvSpPr>
              <p:spPr bwMode="hidden">
                <a:xfrm>
                  <a:off x="1265" y="814"/>
                  <a:ext cx="2918" cy="2151"/>
                </a:xfrm>
                <a:prstGeom prst="ellipse">
                  <a:avLst/>
                </a:prstGeom>
                <a:gradFill rotWithShape="0">
                  <a:gsLst>
                    <a:gs pos="0">
                      <a:schemeClr val="bg2"/>
                    </a:gs>
                    <a:gs pos="100000">
                      <a:schemeClr val="bg1"/>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solidFill>
                      <a:srgbClr val="AF273E"/>
                    </a:solidFill>
                  </a:endParaRPr>
                </a:p>
              </p:txBody>
            </p:sp>
            <p:sp>
              <p:nvSpPr>
                <p:cNvPr id="5255" name="Oval 15">
                  <a:extLst>
                    <a:ext uri="{FF2B5EF4-FFF2-40B4-BE49-F238E27FC236}">
                      <a16:creationId xmlns:a16="http://schemas.microsoft.com/office/drawing/2014/main" xmlns="" id="{301BF45E-2F71-4521-98C7-1718669723D7}"/>
                    </a:ext>
                  </a:extLst>
                </p:cNvPr>
                <p:cNvSpPr>
                  <a:spLocks noChangeArrowheads="1"/>
                </p:cNvSpPr>
                <p:nvPr/>
              </p:nvSpPr>
              <p:spPr bwMode="hidden">
                <a:xfrm>
                  <a:off x="2381" y="1602"/>
                  <a:ext cx="578" cy="405"/>
                </a:xfrm>
                <a:prstGeom prst="ellipse">
                  <a:avLst/>
                </a:prstGeom>
                <a:gradFill rotWithShape="0">
                  <a:gsLst>
                    <a:gs pos="0">
                      <a:schemeClr val="accent2"/>
                    </a:gs>
                    <a:gs pos="100000">
                      <a:schemeClr val="bg2"/>
                    </a:gs>
                  </a:gsLst>
                  <a:path path="shape">
                    <a:fillToRect l="50000" t="50000" r="50000" b="50000"/>
                  </a:path>
                </a:gradFill>
                <a:ln>
                  <a:noFill/>
                </a:ln>
              </p:spPr>
              <p:txBody>
                <a:bodyPr wrap="none" anchor="ctr"/>
                <a:lstStyle>
                  <a:lvl1pPr eaLnBrk="0" hangingPunct="0">
                    <a:defRPr>
                      <a:solidFill>
                        <a:schemeClr val="accent2"/>
                      </a:solidFill>
                      <a:latin typeface="Arial" panose="020B0604020202020204" pitchFamily="34" charset="0"/>
                    </a:defRPr>
                  </a:lvl1pPr>
                  <a:lvl2pPr marL="742950" indent="-285750" eaLnBrk="0" hangingPunct="0">
                    <a:defRPr>
                      <a:solidFill>
                        <a:schemeClr val="accent2"/>
                      </a:solidFill>
                      <a:latin typeface="Arial" panose="020B0604020202020204" pitchFamily="34" charset="0"/>
                    </a:defRPr>
                  </a:lvl2pPr>
                  <a:lvl3pPr marL="1143000" indent="-228600" eaLnBrk="0" hangingPunct="0">
                    <a:defRPr>
                      <a:solidFill>
                        <a:schemeClr val="accent2"/>
                      </a:solidFill>
                      <a:latin typeface="Arial" panose="020B0604020202020204" pitchFamily="34" charset="0"/>
                    </a:defRPr>
                  </a:lvl3pPr>
                  <a:lvl4pPr marL="1600200" indent="-228600" eaLnBrk="0" hangingPunct="0">
                    <a:defRPr>
                      <a:solidFill>
                        <a:schemeClr val="accent2"/>
                      </a:solidFill>
                      <a:latin typeface="Arial" panose="020B0604020202020204" pitchFamily="34" charset="0"/>
                    </a:defRPr>
                  </a:lvl4pPr>
                  <a:lvl5pPr marL="2057400" indent="-228600" eaLnBrk="0" hangingPunct="0">
                    <a:defRPr>
                      <a:solidFill>
                        <a:schemeClr val="accent2"/>
                      </a:solidFill>
                      <a:latin typeface="Arial" panose="020B0604020202020204" pitchFamily="34" charset="0"/>
                    </a:defRPr>
                  </a:lvl5pPr>
                  <a:lvl6pPr marL="2514600" indent="-228600" eaLnBrk="0" fontAlgn="base" hangingPunct="0">
                    <a:spcBef>
                      <a:spcPct val="0"/>
                    </a:spcBef>
                    <a:spcAft>
                      <a:spcPct val="0"/>
                    </a:spcAft>
                    <a:defRPr>
                      <a:solidFill>
                        <a:schemeClr val="accent2"/>
                      </a:solidFill>
                      <a:latin typeface="Arial" panose="020B0604020202020204" pitchFamily="34" charset="0"/>
                    </a:defRPr>
                  </a:lvl6pPr>
                  <a:lvl7pPr marL="2971800" indent="-228600" eaLnBrk="0" fontAlgn="base" hangingPunct="0">
                    <a:spcBef>
                      <a:spcPct val="0"/>
                    </a:spcBef>
                    <a:spcAft>
                      <a:spcPct val="0"/>
                    </a:spcAft>
                    <a:defRPr>
                      <a:solidFill>
                        <a:schemeClr val="accent2"/>
                      </a:solidFill>
                      <a:latin typeface="Arial" panose="020B0604020202020204" pitchFamily="34" charset="0"/>
                    </a:defRPr>
                  </a:lvl7pPr>
                  <a:lvl8pPr marL="3429000" indent="-228600" eaLnBrk="0" fontAlgn="base" hangingPunct="0">
                    <a:spcBef>
                      <a:spcPct val="0"/>
                    </a:spcBef>
                    <a:spcAft>
                      <a:spcPct val="0"/>
                    </a:spcAft>
                    <a:defRPr>
                      <a:solidFill>
                        <a:schemeClr val="accent2"/>
                      </a:solidFill>
                      <a:latin typeface="Arial" panose="020B0604020202020204" pitchFamily="34" charset="0"/>
                    </a:defRPr>
                  </a:lvl8pPr>
                  <a:lvl9pPr marL="3886200" indent="-228600" eaLnBrk="0" fontAlgn="base" hangingPunct="0">
                    <a:spcBef>
                      <a:spcPct val="0"/>
                    </a:spcBef>
                    <a:spcAft>
                      <a:spcPct val="0"/>
                    </a:spcAft>
                    <a:defRPr>
                      <a:solidFill>
                        <a:schemeClr val="accent2"/>
                      </a:solidFill>
                      <a:latin typeface="Arial" panose="020B0604020202020204" pitchFamily="34" charset="0"/>
                    </a:defRPr>
                  </a:lvl9pPr>
                </a:lstStyle>
                <a:p>
                  <a:pPr eaLnBrk="1" hangingPunct="1">
                    <a:defRPr/>
                  </a:pPr>
                  <a:endParaRPr lang="vi-VN" altLang="en-US">
                    <a:solidFill>
                      <a:srgbClr val="AF273E"/>
                    </a:solidFill>
                  </a:endParaRPr>
                </a:p>
              </p:txBody>
            </p:sp>
          </p:grpSp>
          <p:grpSp>
            <p:nvGrpSpPr>
              <p:cNvPr id="5133" name="Group 16">
                <a:extLst>
                  <a:ext uri="{FF2B5EF4-FFF2-40B4-BE49-F238E27FC236}">
                    <a16:creationId xmlns:a16="http://schemas.microsoft.com/office/drawing/2014/main" xmlns="" id="{DCE4A4E1-E697-4F1D-932B-4F0A70DCED6D}"/>
                  </a:ext>
                </a:extLst>
              </p:cNvPr>
              <p:cNvGrpSpPr>
                <a:grpSpLocks/>
              </p:cNvGrpSpPr>
              <p:nvPr/>
            </p:nvGrpSpPr>
            <p:grpSpPr bwMode="auto">
              <a:xfrm>
                <a:off x="3115" y="0"/>
                <a:ext cx="2145" cy="1702"/>
                <a:chOff x="3115" y="0"/>
                <a:chExt cx="2145" cy="1702"/>
              </a:xfrm>
            </p:grpSpPr>
            <p:grpSp>
              <p:nvGrpSpPr>
                <p:cNvPr id="5156" name="Group 17">
                  <a:extLst>
                    <a:ext uri="{FF2B5EF4-FFF2-40B4-BE49-F238E27FC236}">
                      <a16:creationId xmlns:a16="http://schemas.microsoft.com/office/drawing/2014/main" xmlns="" id="{96DEA1B7-FE48-43CB-B4B6-D6308540E20B}"/>
                    </a:ext>
                  </a:extLst>
                </p:cNvPr>
                <p:cNvGrpSpPr>
                  <a:grpSpLocks/>
                </p:cNvGrpSpPr>
                <p:nvPr/>
              </p:nvGrpSpPr>
              <p:grpSpPr bwMode="auto">
                <a:xfrm>
                  <a:off x="4505" y="589"/>
                  <a:ext cx="493" cy="912"/>
                  <a:chOff x="3471" y="1530"/>
                  <a:chExt cx="1258" cy="2327"/>
                </a:xfrm>
              </p:grpSpPr>
              <p:sp>
                <p:nvSpPr>
                  <p:cNvPr id="5252" name="Freeform 18">
                    <a:extLst>
                      <a:ext uri="{FF2B5EF4-FFF2-40B4-BE49-F238E27FC236}">
                        <a16:creationId xmlns:a16="http://schemas.microsoft.com/office/drawing/2014/main" xmlns="" id="{96F71DF5-3B93-4943-B1FA-B5821FD0D463}"/>
                      </a:ext>
                    </a:extLst>
                  </p:cNvPr>
                  <p:cNvSpPr>
                    <a:spLocks/>
                  </p:cNvSpPr>
                  <p:nvPr/>
                </p:nvSpPr>
                <p:spPr bwMode="hidden">
                  <a:xfrm rot="2711884">
                    <a:off x="2769" y="2236"/>
                    <a:ext cx="1717" cy="313"/>
                  </a:xfrm>
                  <a:custGeom>
                    <a:avLst/>
                    <a:gdLst>
                      <a:gd name="T0" fmla="*/ 0 w 2736"/>
                      <a:gd name="T1" fmla="*/ 1 h 504"/>
                      <a:gd name="T2" fmla="*/ 3 w 2736"/>
                      <a:gd name="T3" fmla="*/ 1 h 504"/>
                      <a:gd name="T4" fmla="*/ 7 w 2736"/>
                      <a:gd name="T5" fmla="*/ 1 h 504"/>
                      <a:gd name="T6" fmla="*/ 10 w 2736"/>
                      <a:gd name="T7" fmla="*/ 1 h 504"/>
                      <a:gd name="T8" fmla="*/ 10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253" name="Freeform 19">
                    <a:extLst>
                      <a:ext uri="{FF2B5EF4-FFF2-40B4-BE49-F238E27FC236}">
                        <a16:creationId xmlns:a16="http://schemas.microsoft.com/office/drawing/2014/main" xmlns="" id="{3FF60563-2E29-4019-A98B-EC181E7BBF36}"/>
                      </a:ext>
                    </a:extLst>
                  </p:cNvPr>
                  <p:cNvSpPr>
                    <a:spLocks/>
                  </p:cNvSpPr>
                  <p:nvPr/>
                </p:nvSpPr>
                <p:spPr bwMode="hidden">
                  <a:xfrm rot="2711884">
                    <a:off x="4022" y="3146"/>
                    <a:ext cx="922" cy="489"/>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5157" name="Group 20">
                  <a:extLst>
                    <a:ext uri="{FF2B5EF4-FFF2-40B4-BE49-F238E27FC236}">
                      <a16:creationId xmlns:a16="http://schemas.microsoft.com/office/drawing/2014/main" xmlns="" id="{B0FEEE7D-E3FD-4370-8864-E662E06AA8BC}"/>
                    </a:ext>
                  </a:extLst>
                </p:cNvPr>
                <p:cNvGrpSpPr>
                  <a:grpSpLocks/>
                </p:cNvGrpSpPr>
                <p:nvPr/>
              </p:nvGrpSpPr>
              <p:grpSpPr bwMode="auto">
                <a:xfrm>
                  <a:off x="4267" y="781"/>
                  <a:ext cx="966" cy="522"/>
                  <a:chOff x="2864" y="2019"/>
                  <a:chExt cx="2463" cy="1332"/>
                </a:xfrm>
              </p:grpSpPr>
              <p:sp>
                <p:nvSpPr>
                  <p:cNvPr id="5250" name="Freeform 21">
                    <a:extLst>
                      <a:ext uri="{FF2B5EF4-FFF2-40B4-BE49-F238E27FC236}">
                        <a16:creationId xmlns:a16="http://schemas.microsoft.com/office/drawing/2014/main" xmlns="" id="{7EADEFEA-87DD-40F9-A562-FAB3E39168A7}"/>
                      </a:ext>
                    </a:extLst>
                  </p:cNvPr>
                  <p:cNvSpPr>
                    <a:spLocks/>
                  </p:cNvSpPr>
                  <p:nvPr/>
                </p:nvSpPr>
                <p:spPr bwMode="hidden">
                  <a:xfrm rot="2104081">
                    <a:off x="2865" y="2019"/>
                    <a:ext cx="1812" cy="347"/>
                  </a:xfrm>
                  <a:custGeom>
                    <a:avLst/>
                    <a:gdLst>
                      <a:gd name="T0" fmla="*/ 0 w 2736"/>
                      <a:gd name="T1" fmla="*/ 6 h 504"/>
                      <a:gd name="T2" fmla="*/ 6 w 2736"/>
                      <a:gd name="T3" fmla="*/ 2 h 504"/>
                      <a:gd name="T4" fmla="*/ 13 w 2736"/>
                      <a:gd name="T5" fmla="*/ 1 h 504"/>
                      <a:gd name="T6" fmla="*/ 19 w 2736"/>
                      <a:gd name="T7" fmla="*/ 1 h 504"/>
                      <a:gd name="T8" fmla="*/ 19 w 2736"/>
                      <a:gd name="T9" fmla="*/ 1 h 504"/>
                      <a:gd name="T10" fmla="*/ 13 w 2736"/>
                      <a:gd name="T11" fmla="*/ 1 h 504"/>
                      <a:gd name="T12" fmla="*/ 5 w 2736"/>
                      <a:gd name="T13" fmla="*/ 3 h 504"/>
                      <a:gd name="T14" fmla="*/ 0 w 2736"/>
                      <a:gd name="T15" fmla="*/ 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51" name="Freeform 22">
                    <a:extLst>
                      <a:ext uri="{FF2B5EF4-FFF2-40B4-BE49-F238E27FC236}">
                        <a16:creationId xmlns:a16="http://schemas.microsoft.com/office/drawing/2014/main" xmlns="" id="{AACDC204-B665-4F0A-A17C-3573AD2154E1}"/>
                      </a:ext>
                    </a:extLst>
                  </p:cNvPr>
                  <p:cNvSpPr>
                    <a:spLocks/>
                  </p:cNvSpPr>
                  <p:nvPr/>
                </p:nvSpPr>
                <p:spPr bwMode="hidden">
                  <a:xfrm rot="2104081">
                    <a:off x="4352" y="2805"/>
                    <a:ext cx="974" cy="545"/>
                  </a:xfrm>
                  <a:custGeom>
                    <a:avLst/>
                    <a:gdLst>
                      <a:gd name="T0" fmla="*/ 1 w 1769"/>
                      <a:gd name="T1" fmla="*/ 1 h 791"/>
                      <a:gd name="T2" fmla="*/ 1 w 1769"/>
                      <a:gd name="T3" fmla="*/ 1 h 791"/>
                      <a:gd name="T4" fmla="*/ 1 w 1769"/>
                      <a:gd name="T5" fmla="*/ 2 h 791"/>
                      <a:gd name="T6" fmla="*/ 1 w 1769"/>
                      <a:gd name="T7" fmla="*/ 5 h 791"/>
                      <a:gd name="T8" fmla="*/ 1 w 1769"/>
                      <a:gd name="T9" fmla="*/ 7 h 791"/>
                      <a:gd name="T10" fmla="*/ 1 w 1769"/>
                      <a:gd name="T11" fmla="*/ 9 h 791"/>
                      <a:gd name="T12" fmla="*/ 1 w 1769"/>
                      <a:gd name="T13" fmla="*/ 7 h 791"/>
                      <a:gd name="T14" fmla="*/ 1 w 1769"/>
                      <a:gd name="T15" fmla="*/ 6 h 791"/>
                      <a:gd name="T16" fmla="*/ 1 w 1769"/>
                      <a:gd name="T17" fmla="*/ 3 h 791"/>
                      <a:gd name="T18" fmla="*/ 1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58" name="Group 23">
                  <a:extLst>
                    <a:ext uri="{FF2B5EF4-FFF2-40B4-BE49-F238E27FC236}">
                      <a16:creationId xmlns:a16="http://schemas.microsoft.com/office/drawing/2014/main" xmlns="" id="{3AAE680E-C11B-436D-9B1B-F8C67B5AF538}"/>
                    </a:ext>
                  </a:extLst>
                </p:cNvPr>
                <p:cNvGrpSpPr>
                  <a:grpSpLocks/>
                </p:cNvGrpSpPr>
                <p:nvPr/>
              </p:nvGrpSpPr>
              <p:grpSpPr bwMode="auto">
                <a:xfrm>
                  <a:off x="4280" y="707"/>
                  <a:ext cx="971" cy="417"/>
                  <a:chOff x="2897" y="1832"/>
                  <a:chExt cx="2477" cy="1064"/>
                </a:xfrm>
              </p:grpSpPr>
              <p:sp>
                <p:nvSpPr>
                  <p:cNvPr id="5248" name="Freeform 24">
                    <a:extLst>
                      <a:ext uri="{FF2B5EF4-FFF2-40B4-BE49-F238E27FC236}">
                        <a16:creationId xmlns:a16="http://schemas.microsoft.com/office/drawing/2014/main" xmlns="" id="{EC602F31-36C7-4353-B2FE-5B4D4680A654}"/>
                      </a:ext>
                    </a:extLst>
                  </p:cNvPr>
                  <p:cNvSpPr>
                    <a:spLocks/>
                  </p:cNvSpPr>
                  <p:nvPr/>
                </p:nvSpPr>
                <p:spPr bwMode="hidden">
                  <a:xfrm rot="1582915">
                    <a:off x="2896" y="1832"/>
                    <a:ext cx="1736" cy="303"/>
                  </a:xfrm>
                  <a:custGeom>
                    <a:avLst/>
                    <a:gdLst>
                      <a:gd name="T0" fmla="*/ 0 w 2736"/>
                      <a:gd name="T1" fmla="*/ 1 h 504"/>
                      <a:gd name="T2" fmla="*/ 4 w 2736"/>
                      <a:gd name="T3" fmla="*/ 1 h 504"/>
                      <a:gd name="T4" fmla="*/ 8 w 2736"/>
                      <a:gd name="T5" fmla="*/ 1 h 504"/>
                      <a:gd name="T6" fmla="*/ 11 w 2736"/>
                      <a:gd name="T7" fmla="*/ 1 h 504"/>
                      <a:gd name="T8" fmla="*/ 11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49" name="Freeform 25">
                    <a:extLst>
                      <a:ext uri="{FF2B5EF4-FFF2-40B4-BE49-F238E27FC236}">
                        <a16:creationId xmlns:a16="http://schemas.microsoft.com/office/drawing/2014/main" xmlns="" id="{064895D1-24E2-4BC2-97C0-9ED6AE71718F}"/>
                      </a:ext>
                    </a:extLst>
                  </p:cNvPr>
                  <p:cNvSpPr>
                    <a:spLocks/>
                  </p:cNvSpPr>
                  <p:nvPr/>
                </p:nvSpPr>
                <p:spPr bwMode="hidden">
                  <a:xfrm rot="1582915">
                    <a:off x="4443" y="2420"/>
                    <a:ext cx="931" cy="477"/>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59" name="Group 26">
                  <a:extLst>
                    <a:ext uri="{FF2B5EF4-FFF2-40B4-BE49-F238E27FC236}">
                      <a16:creationId xmlns:a16="http://schemas.microsoft.com/office/drawing/2014/main" xmlns="" id="{2E55A922-D048-45DD-AD40-1936BFF936FC}"/>
                    </a:ext>
                  </a:extLst>
                </p:cNvPr>
                <p:cNvGrpSpPr>
                  <a:grpSpLocks/>
                </p:cNvGrpSpPr>
                <p:nvPr/>
              </p:nvGrpSpPr>
              <p:grpSpPr bwMode="auto">
                <a:xfrm>
                  <a:off x="4291" y="630"/>
                  <a:ext cx="969" cy="364"/>
                  <a:chOff x="2924" y="1636"/>
                  <a:chExt cx="2472" cy="927"/>
                </a:xfrm>
              </p:grpSpPr>
              <p:sp>
                <p:nvSpPr>
                  <p:cNvPr id="5246" name="Freeform 27">
                    <a:extLst>
                      <a:ext uri="{FF2B5EF4-FFF2-40B4-BE49-F238E27FC236}">
                        <a16:creationId xmlns:a16="http://schemas.microsoft.com/office/drawing/2014/main" xmlns="" id="{AEBF8BFF-FE50-4067-8CD4-4EA053C61E3B}"/>
                      </a:ext>
                    </a:extLst>
                  </p:cNvPr>
                  <p:cNvSpPr>
                    <a:spLocks/>
                  </p:cNvSpPr>
                  <p:nvPr/>
                </p:nvSpPr>
                <p:spPr bwMode="hidden">
                  <a:xfrm rot="1080363">
                    <a:off x="2919" y="1631"/>
                    <a:ext cx="1677" cy="334"/>
                  </a:xfrm>
                  <a:custGeom>
                    <a:avLst/>
                    <a:gdLst>
                      <a:gd name="T0" fmla="*/ 0 w 2736"/>
                      <a:gd name="T1" fmla="*/ 4 h 504"/>
                      <a:gd name="T2" fmla="*/ 2 w 2736"/>
                      <a:gd name="T3" fmla="*/ 1 h 504"/>
                      <a:gd name="T4" fmla="*/ 5 w 2736"/>
                      <a:gd name="T5" fmla="*/ 1 h 504"/>
                      <a:gd name="T6" fmla="*/ 8 w 2736"/>
                      <a:gd name="T7" fmla="*/ 1 h 504"/>
                      <a:gd name="T8" fmla="*/ 7 w 2736"/>
                      <a:gd name="T9" fmla="*/ 1 h 504"/>
                      <a:gd name="T10" fmla="*/ 5 w 2736"/>
                      <a:gd name="T11" fmla="*/ 1 h 504"/>
                      <a:gd name="T12" fmla="*/ 2 w 2736"/>
                      <a:gd name="T13" fmla="*/ 2 h 504"/>
                      <a:gd name="T14" fmla="*/ 0 w 2736"/>
                      <a:gd name="T15" fmla="*/ 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47" name="Freeform 28">
                    <a:extLst>
                      <a:ext uri="{FF2B5EF4-FFF2-40B4-BE49-F238E27FC236}">
                        <a16:creationId xmlns:a16="http://schemas.microsoft.com/office/drawing/2014/main" xmlns="" id="{622E8372-ECC3-4C25-B04F-64319BA2C33E}"/>
                      </a:ext>
                    </a:extLst>
                  </p:cNvPr>
                  <p:cNvSpPr>
                    <a:spLocks/>
                  </p:cNvSpPr>
                  <p:nvPr/>
                </p:nvSpPr>
                <p:spPr bwMode="hidden">
                  <a:xfrm rot="1080363">
                    <a:off x="4491" y="2033"/>
                    <a:ext cx="900" cy="525"/>
                  </a:xfrm>
                  <a:custGeom>
                    <a:avLst/>
                    <a:gdLst>
                      <a:gd name="T0" fmla="*/ 1 w 1769"/>
                      <a:gd name="T1" fmla="*/ 1 h 791"/>
                      <a:gd name="T2" fmla="*/ 1 w 1769"/>
                      <a:gd name="T3" fmla="*/ 1 h 791"/>
                      <a:gd name="T4" fmla="*/ 1 w 1769"/>
                      <a:gd name="T5" fmla="*/ 1 h 791"/>
                      <a:gd name="T6" fmla="*/ 1 w 1769"/>
                      <a:gd name="T7" fmla="*/ 3 h 791"/>
                      <a:gd name="T8" fmla="*/ 1 w 1769"/>
                      <a:gd name="T9" fmla="*/ 5 h 791"/>
                      <a:gd name="T10" fmla="*/ 1 w 1769"/>
                      <a:gd name="T11" fmla="*/ 6 h 791"/>
                      <a:gd name="T12" fmla="*/ 1 w 1769"/>
                      <a:gd name="T13" fmla="*/ 5 h 791"/>
                      <a:gd name="T14" fmla="*/ 1 w 1769"/>
                      <a:gd name="T15" fmla="*/ 3 h 791"/>
                      <a:gd name="T16" fmla="*/ 1 w 1769"/>
                      <a:gd name="T17" fmla="*/ 2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60" name="Group 29">
                  <a:extLst>
                    <a:ext uri="{FF2B5EF4-FFF2-40B4-BE49-F238E27FC236}">
                      <a16:creationId xmlns:a16="http://schemas.microsoft.com/office/drawing/2014/main" xmlns="" id="{23A2EC91-3AD3-48EE-9B59-7EE11F30B5FE}"/>
                    </a:ext>
                  </a:extLst>
                </p:cNvPr>
                <p:cNvGrpSpPr>
                  <a:grpSpLocks/>
                </p:cNvGrpSpPr>
                <p:nvPr/>
              </p:nvGrpSpPr>
              <p:grpSpPr bwMode="auto">
                <a:xfrm>
                  <a:off x="4304" y="543"/>
                  <a:ext cx="918" cy="258"/>
                  <a:chOff x="2958" y="1414"/>
                  <a:chExt cx="2342" cy="657"/>
                </a:xfrm>
              </p:grpSpPr>
              <p:sp>
                <p:nvSpPr>
                  <p:cNvPr id="5244" name="Freeform 30">
                    <a:extLst>
                      <a:ext uri="{FF2B5EF4-FFF2-40B4-BE49-F238E27FC236}">
                        <a16:creationId xmlns:a16="http://schemas.microsoft.com/office/drawing/2014/main" xmlns="" id="{843DC3DD-B492-490A-82D1-2A26FB28E6F3}"/>
                      </a:ext>
                    </a:extLst>
                  </p:cNvPr>
                  <p:cNvSpPr>
                    <a:spLocks/>
                  </p:cNvSpPr>
                  <p:nvPr/>
                </p:nvSpPr>
                <p:spPr bwMode="hidden">
                  <a:xfrm rot="463793">
                    <a:off x="2957" y="1415"/>
                    <a:ext cx="1544" cy="312"/>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45" name="Freeform 31">
                    <a:extLst>
                      <a:ext uri="{FF2B5EF4-FFF2-40B4-BE49-F238E27FC236}">
                        <a16:creationId xmlns:a16="http://schemas.microsoft.com/office/drawing/2014/main" xmlns="" id="{58668368-D6E2-41D1-AA04-62D128FBA156}"/>
                      </a:ext>
                    </a:extLst>
                  </p:cNvPr>
                  <p:cNvSpPr>
                    <a:spLocks/>
                  </p:cNvSpPr>
                  <p:nvPr/>
                </p:nvSpPr>
                <p:spPr bwMode="hidden">
                  <a:xfrm rot="463793">
                    <a:off x="4470" y="1581"/>
                    <a:ext cx="829" cy="485"/>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2 h 791"/>
                      <a:gd name="T12" fmla="*/ 0 w 1769"/>
                      <a:gd name="T13" fmla="*/ 2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61" name="Group 32">
                  <a:extLst>
                    <a:ext uri="{FF2B5EF4-FFF2-40B4-BE49-F238E27FC236}">
                      <a16:creationId xmlns:a16="http://schemas.microsoft.com/office/drawing/2014/main" xmlns="" id="{9AB377C3-AA40-4EFC-B05E-F985987F808F}"/>
                    </a:ext>
                  </a:extLst>
                </p:cNvPr>
                <p:cNvGrpSpPr>
                  <a:grpSpLocks/>
                </p:cNvGrpSpPr>
                <p:nvPr/>
              </p:nvGrpSpPr>
              <p:grpSpPr bwMode="auto">
                <a:xfrm>
                  <a:off x="4314" y="487"/>
                  <a:ext cx="843" cy="134"/>
                  <a:chOff x="2983" y="1269"/>
                  <a:chExt cx="2150" cy="343"/>
                </a:xfrm>
              </p:grpSpPr>
              <p:sp>
                <p:nvSpPr>
                  <p:cNvPr id="5242" name="Freeform 33">
                    <a:extLst>
                      <a:ext uri="{FF2B5EF4-FFF2-40B4-BE49-F238E27FC236}">
                        <a16:creationId xmlns:a16="http://schemas.microsoft.com/office/drawing/2014/main" xmlns="" id="{F40B3ABB-38C2-4801-8E39-622F47A4C997}"/>
                      </a:ext>
                    </a:extLst>
                  </p:cNvPr>
                  <p:cNvSpPr>
                    <a:spLocks/>
                  </p:cNvSpPr>
                  <p:nvPr/>
                </p:nvSpPr>
                <p:spPr bwMode="hidden">
                  <a:xfrm rot="-84182">
                    <a:off x="2982" y="1286"/>
                    <a:ext cx="1404" cy="220"/>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43" name="Freeform 34">
                    <a:extLst>
                      <a:ext uri="{FF2B5EF4-FFF2-40B4-BE49-F238E27FC236}">
                        <a16:creationId xmlns:a16="http://schemas.microsoft.com/office/drawing/2014/main" xmlns="" id="{95A4F1CA-EE48-4F05-A45B-00F68CA71ACB}"/>
                      </a:ext>
                    </a:extLst>
                  </p:cNvPr>
                  <p:cNvSpPr>
                    <a:spLocks/>
                  </p:cNvSpPr>
                  <p:nvPr/>
                </p:nvSpPr>
                <p:spPr bwMode="hidden">
                  <a:xfrm rot="-84182">
                    <a:off x="4377" y="1264"/>
                    <a:ext cx="755" cy="34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62" name="Group 35">
                  <a:extLst>
                    <a:ext uri="{FF2B5EF4-FFF2-40B4-BE49-F238E27FC236}">
                      <a16:creationId xmlns:a16="http://schemas.microsoft.com/office/drawing/2014/main" xmlns="" id="{5C9AE960-2CB4-4F28-9285-5509448728E8}"/>
                    </a:ext>
                  </a:extLst>
                </p:cNvPr>
                <p:cNvGrpSpPr>
                  <a:grpSpLocks/>
                </p:cNvGrpSpPr>
                <p:nvPr/>
              </p:nvGrpSpPr>
              <p:grpSpPr bwMode="auto">
                <a:xfrm>
                  <a:off x="4296" y="349"/>
                  <a:ext cx="737" cy="167"/>
                  <a:chOff x="2938" y="917"/>
                  <a:chExt cx="1879" cy="427"/>
                </a:xfrm>
              </p:grpSpPr>
              <p:sp>
                <p:nvSpPr>
                  <p:cNvPr id="5240" name="Freeform 36">
                    <a:extLst>
                      <a:ext uri="{FF2B5EF4-FFF2-40B4-BE49-F238E27FC236}">
                        <a16:creationId xmlns:a16="http://schemas.microsoft.com/office/drawing/2014/main" xmlns="" id="{119A0EE9-5437-4739-A7A9-6EBDCB088583}"/>
                      </a:ext>
                    </a:extLst>
                  </p:cNvPr>
                  <p:cNvSpPr>
                    <a:spLocks/>
                  </p:cNvSpPr>
                  <p:nvPr/>
                </p:nvSpPr>
                <p:spPr bwMode="hidden">
                  <a:xfrm rot="-802576">
                    <a:off x="2933" y="1128"/>
                    <a:ext cx="1237" cy="21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41" name="Freeform 37">
                    <a:extLst>
                      <a:ext uri="{FF2B5EF4-FFF2-40B4-BE49-F238E27FC236}">
                        <a16:creationId xmlns:a16="http://schemas.microsoft.com/office/drawing/2014/main" xmlns="" id="{37D04903-C506-45B4-9248-D69E185118DE}"/>
                      </a:ext>
                    </a:extLst>
                  </p:cNvPr>
                  <p:cNvSpPr>
                    <a:spLocks/>
                  </p:cNvSpPr>
                  <p:nvPr/>
                </p:nvSpPr>
                <p:spPr bwMode="hidden">
                  <a:xfrm rot="-802576">
                    <a:off x="4151" y="918"/>
                    <a:ext cx="665" cy="3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63" name="Group 38">
                  <a:extLst>
                    <a:ext uri="{FF2B5EF4-FFF2-40B4-BE49-F238E27FC236}">
                      <a16:creationId xmlns:a16="http://schemas.microsoft.com/office/drawing/2014/main" xmlns="" id="{1A4EE9E7-D9AA-4FB6-8F0F-451B3E176D49}"/>
                    </a:ext>
                  </a:extLst>
                </p:cNvPr>
                <p:cNvGrpSpPr>
                  <a:grpSpLocks/>
                </p:cNvGrpSpPr>
                <p:nvPr/>
              </p:nvGrpSpPr>
              <p:grpSpPr bwMode="auto">
                <a:xfrm>
                  <a:off x="3394" y="637"/>
                  <a:ext cx="493" cy="912"/>
                  <a:chOff x="637" y="1653"/>
                  <a:chExt cx="1257" cy="2326"/>
                </a:xfrm>
              </p:grpSpPr>
              <p:sp>
                <p:nvSpPr>
                  <p:cNvPr id="5238" name="Freeform 39">
                    <a:extLst>
                      <a:ext uri="{FF2B5EF4-FFF2-40B4-BE49-F238E27FC236}">
                        <a16:creationId xmlns:a16="http://schemas.microsoft.com/office/drawing/2014/main" xmlns="" id="{CEDB551D-12FE-450B-8E74-0B7CC15DD5F3}"/>
                      </a:ext>
                    </a:extLst>
                  </p:cNvPr>
                  <p:cNvSpPr>
                    <a:spLocks/>
                  </p:cNvSpPr>
                  <p:nvPr/>
                </p:nvSpPr>
                <p:spPr bwMode="hidden">
                  <a:xfrm rot="18888116" flipH="1">
                    <a:off x="875" y="2354"/>
                    <a:ext cx="1723" cy="312"/>
                  </a:xfrm>
                  <a:custGeom>
                    <a:avLst/>
                    <a:gdLst>
                      <a:gd name="T0" fmla="*/ 0 w 2736"/>
                      <a:gd name="T1" fmla="*/ 1 h 504"/>
                      <a:gd name="T2" fmla="*/ 3 w 2736"/>
                      <a:gd name="T3" fmla="*/ 1 h 504"/>
                      <a:gd name="T4" fmla="*/ 7 w 2736"/>
                      <a:gd name="T5" fmla="*/ 1 h 504"/>
                      <a:gd name="T6" fmla="*/ 11 w 2736"/>
                      <a:gd name="T7" fmla="*/ 1 h 504"/>
                      <a:gd name="T8" fmla="*/ 10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39" name="Freeform 40">
                    <a:extLst>
                      <a:ext uri="{FF2B5EF4-FFF2-40B4-BE49-F238E27FC236}">
                        <a16:creationId xmlns:a16="http://schemas.microsoft.com/office/drawing/2014/main" xmlns="" id="{ECB50678-2335-4D88-B6F3-55B8AD075D49}"/>
                      </a:ext>
                    </a:extLst>
                  </p:cNvPr>
                  <p:cNvSpPr>
                    <a:spLocks/>
                  </p:cNvSpPr>
                  <p:nvPr/>
                </p:nvSpPr>
                <p:spPr bwMode="hidden">
                  <a:xfrm rot="18888116" flipH="1">
                    <a:off x="419" y="3271"/>
                    <a:ext cx="925" cy="489"/>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5164" name="Group 41">
                  <a:extLst>
                    <a:ext uri="{FF2B5EF4-FFF2-40B4-BE49-F238E27FC236}">
                      <a16:creationId xmlns:a16="http://schemas.microsoft.com/office/drawing/2014/main" xmlns="" id="{DFB312B6-944B-4D8F-A8CC-7F96FFC1EE7E}"/>
                    </a:ext>
                  </a:extLst>
                </p:cNvPr>
                <p:cNvGrpSpPr>
                  <a:grpSpLocks/>
                </p:cNvGrpSpPr>
                <p:nvPr/>
              </p:nvGrpSpPr>
              <p:grpSpPr bwMode="auto">
                <a:xfrm>
                  <a:off x="3142" y="850"/>
                  <a:ext cx="966" cy="522"/>
                  <a:chOff x="-5" y="2196"/>
                  <a:chExt cx="2463" cy="1332"/>
                </a:xfrm>
              </p:grpSpPr>
              <p:sp>
                <p:nvSpPr>
                  <p:cNvPr id="5236" name="Freeform 42">
                    <a:extLst>
                      <a:ext uri="{FF2B5EF4-FFF2-40B4-BE49-F238E27FC236}">
                        <a16:creationId xmlns:a16="http://schemas.microsoft.com/office/drawing/2014/main" xmlns="" id="{A1BDAAC1-2C80-498F-A89F-61E69DB42360}"/>
                      </a:ext>
                    </a:extLst>
                  </p:cNvPr>
                  <p:cNvSpPr>
                    <a:spLocks/>
                  </p:cNvSpPr>
                  <p:nvPr/>
                </p:nvSpPr>
                <p:spPr bwMode="hidden">
                  <a:xfrm rot="19495919" flipH="1">
                    <a:off x="644" y="2196"/>
                    <a:ext cx="1809" cy="347"/>
                  </a:xfrm>
                  <a:custGeom>
                    <a:avLst/>
                    <a:gdLst>
                      <a:gd name="T0" fmla="*/ 0 w 2736"/>
                      <a:gd name="T1" fmla="*/ 6 h 504"/>
                      <a:gd name="T2" fmla="*/ 6 w 2736"/>
                      <a:gd name="T3" fmla="*/ 2 h 504"/>
                      <a:gd name="T4" fmla="*/ 13 w 2736"/>
                      <a:gd name="T5" fmla="*/ 1 h 504"/>
                      <a:gd name="T6" fmla="*/ 19 w 2736"/>
                      <a:gd name="T7" fmla="*/ 1 h 504"/>
                      <a:gd name="T8" fmla="*/ 19 w 2736"/>
                      <a:gd name="T9" fmla="*/ 1 h 504"/>
                      <a:gd name="T10" fmla="*/ 13 w 2736"/>
                      <a:gd name="T11" fmla="*/ 1 h 504"/>
                      <a:gd name="T12" fmla="*/ 5 w 2736"/>
                      <a:gd name="T13" fmla="*/ 3 h 504"/>
                      <a:gd name="T14" fmla="*/ 0 w 2736"/>
                      <a:gd name="T15" fmla="*/ 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37" name="Freeform 43">
                    <a:extLst>
                      <a:ext uri="{FF2B5EF4-FFF2-40B4-BE49-F238E27FC236}">
                        <a16:creationId xmlns:a16="http://schemas.microsoft.com/office/drawing/2014/main" xmlns="" id="{6B9F7654-4C58-4F2D-89F9-DC470048C20C}"/>
                      </a:ext>
                    </a:extLst>
                  </p:cNvPr>
                  <p:cNvSpPr>
                    <a:spLocks/>
                  </p:cNvSpPr>
                  <p:nvPr/>
                </p:nvSpPr>
                <p:spPr bwMode="hidden">
                  <a:xfrm rot="19495919" flipH="1">
                    <a:off x="-6" y="2982"/>
                    <a:ext cx="971" cy="545"/>
                  </a:xfrm>
                  <a:custGeom>
                    <a:avLst/>
                    <a:gdLst>
                      <a:gd name="T0" fmla="*/ 1 w 1769"/>
                      <a:gd name="T1" fmla="*/ 1 h 791"/>
                      <a:gd name="T2" fmla="*/ 1 w 1769"/>
                      <a:gd name="T3" fmla="*/ 1 h 791"/>
                      <a:gd name="T4" fmla="*/ 1 w 1769"/>
                      <a:gd name="T5" fmla="*/ 2 h 791"/>
                      <a:gd name="T6" fmla="*/ 1 w 1769"/>
                      <a:gd name="T7" fmla="*/ 5 h 791"/>
                      <a:gd name="T8" fmla="*/ 1 w 1769"/>
                      <a:gd name="T9" fmla="*/ 7 h 791"/>
                      <a:gd name="T10" fmla="*/ 1 w 1769"/>
                      <a:gd name="T11" fmla="*/ 9 h 791"/>
                      <a:gd name="T12" fmla="*/ 1 w 1769"/>
                      <a:gd name="T13" fmla="*/ 7 h 791"/>
                      <a:gd name="T14" fmla="*/ 1 w 1769"/>
                      <a:gd name="T15" fmla="*/ 6 h 791"/>
                      <a:gd name="T16" fmla="*/ 1 w 1769"/>
                      <a:gd name="T17" fmla="*/ 3 h 791"/>
                      <a:gd name="T18" fmla="*/ 1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5165" name="Group 44">
                  <a:extLst>
                    <a:ext uri="{FF2B5EF4-FFF2-40B4-BE49-F238E27FC236}">
                      <a16:creationId xmlns:a16="http://schemas.microsoft.com/office/drawing/2014/main" xmlns="" id="{410E2397-BFFF-489C-803D-DB31631B11C3}"/>
                    </a:ext>
                  </a:extLst>
                </p:cNvPr>
                <p:cNvGrpSpPr>
                  <a:grpSpLocks/>
                </p:cNvGrpSpPr>
                <p:nvPr/>
              </p:nvGrpSpPr>
              <p:grpSpPr bwMode="auto">
                <a:xfrm>
                  <a:off x="3124" y="777"/>
                  <a:ext cx="971" cy="417"/>
                  <a:chOff x="-52" y="2009"/>
                  <a:chExt cx="2477" cy="1064"/>
                </a:xfrm>
              </p:grpSpPr>
              <p:sp>
                <p:nvSpPr>
                  <p:cNvPr id="5234" name="Freeform 45">
                    <a:extLst>
                      <a:ext uri="{FF2B5EF4-FFF2-40B4-BE49-F238E27FC236}">
                        <a16:creationId xmlns:a16="http://schemas.microsoft.com/office/drawing/2014/main" xmlns="" id="{A68090B6-D90E-49B8-A6C7-9A337BFFD364}"/>
                      </a:ext>
                    </a:extLst>
                  </p:cNvPr>
                  <p:cNvSpPr>
                    <a:spLocks/>
                  </p:cNvSpPr>
                  <p:nvPr/>
                </p:nvSpPr>
                <p:spPr bwMode="hidden">
                  <a:xfrm rot="20017085" flipH="1">
                    <a:off x="689" y="2010"/>
                    <a:ext cx="1736" cy="303"/>
                  </a:xfrm>
                  <a:custGeom>
                    <a:avLst/>
                    <a:gdLst>
                      <a:gd name="T0" fmla="*/ 0 w 2736"/>
                      <a:gd name="T1" fmla="*/ 1 h 504"/>
                      <a:gd name="T2" fmla="*/ 4 w 2736"/>
                      <a:gd name="T3" fmla="*/ 1 h 504"/>
                      <a:gd name="T4" fmla="*/ 8 w 2736"/>
                      <a:gd name="T5" fmla="*/ 1 h 504"/>
                      <a:gd name="T6" fmla="*/ 11 w 2736"/>
                      <a:gd name="T7" fmla="*/ 1 h 504"/>
                      <a:gd name="T8" fmla="*/ 11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35" name="Freeform 46">
                    <a:extLst>
                      <a:ext uri="{FF2B5EF4-FFF2-40B4-BE49-F238E27FC236}">
                        <a16:creationId xmlns:a16="http://schemas.microsoft.com/office/drawing/2014/main" xmlns="" id="{EEFAA05C-B296-4634-B91F-21949797BE87}"/>
                      </a:ext>
                    </a:extLst>
                  </p:cNvPr>
                  <p:cNvSpPr>
                    <a:spLocks/>
                  </p:cNvSpPr>
                  <p:nvPr/>
                </p:nvSpPr>
                <p:spPr bwMode="hidden">
                  <a:xfrm rot="20017085" flipH="1">
                    <a:off x="-53" y="2598"/>
                    <a:ext cx="931" cy="470"/>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5166" name="Group 47">
                  <a:extLst>
                    <a:ext uri="{FF2B5EF4-FFF2-40B4-BE49-F238E27FC236}">
                      <a16:creationId xmlns:a16="http://schemas.microsoft.com/office/drawing/2014/main" xmlns="" id="{BE474F53-0228-40A3-95C2-9358C8D903E7}"/>
                    </a:ext>
                  </a:extLst>
                </p:cNvPr>
                <p:cNvGrpSpPr>
                  <a:grpSpLocks/>
                </p:cNvGrpSpPr>
                <p:nvPr/>
              </p:nvGrpSpPr>
              <p:grpSpPr bwMode="auto">
                <a:xfrm>
                  <a:off x="3115" y="700"/>
                  <a:ext cx="969" cy="363"/>
                  <a:chOff x="-74" y="1813"/>
                  <a:chExt cx="2472" cy="927"/>
                </a:xfrm>
              </p:grpSpPr>
              <p:sp>
                <p:nvSpPr>
                  <p:cNvPr id="5232" name="Freeform 48">
                    <a:extLst>
                      <a:ext uri="{FF2B5EF4-FFF2-40B4-BE49-F238E27FC236}">
                        <a16:creationId xmlns:a16="http://schemas.microsoft.com/office/drawing/2014/main" xmlns="" id="{EBE3F63E-007E-41B1-8B63-EA6A977D1EEE}"/>
                      </a:ext>
                    </a:extLst>
                  </p:cNvPr>
                  <p:cNvSpPr>
                    <a:spLocks/>
                  </p:cNvSpPr>
                  <p:nvPr/>
                </p:nvSpPr>
                <p:spPr bwMode="hidden">
                  <a:xfrm rot="20519637" flipH="1">
                    <a:off x="721" y="1812"/>
                    <a:ext cx="1677" cy="331"/>
                  </a:xfrm>
                  <a:custGeom>
                    <a:avLst/>
                    <a:gdLst>
                      <a:gd name="T0" fmla="*/ 0 w 2736"/>
                      <a:gd name="T1" fmla="*/ 3 h 504"/>
                      <a:gd name="T2" fmla="*/ 2 w 2736"/>
                      <a:gd name="T3" fmla="*/ 1 h 504"/>
                      <a:gd name="T4" fmla="*/ 5 w 2736"/>
                      <a:gd name="T5" fmla="*/ 1 h 504"/>
                      <a:gd name="T6" fmla="*/ 8 w 2736"/>
                      <a:gd name="T7" fmla="*/ 1 h 504"/>
                      <a:gd name="T8" fmla="*/ 7 w 2736"/>
                      <a:gd name="T9" fmla="*/ 1 h 504"/>
                      <a:gd name="T10" fmla="*/ 5 w 2736"/>
                      <a:gd name="T11" fmla="*/ 1 h 504"/>
                      <a:gd name="T12" fmla="*/ 2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33" name="Freeform 49">
                    <a:extLst>
                      <a:ext uri="{FF2B5EF4-FFF2-40B4-BE49-F238E27FC236}">
                        <a16:creationId xmlns:a16="http://schemas.microsoft.com/office/drawing/2014/main" xmlns="" id="{501E9994-BAA2-4859-B016-D4E17E282E2D}"/>
                      </a:ext>
                    </a:extLst>
                  </p:cNvPr>
                  <p:cNvSpPr>
                    <a:spLocks/>
                  </p:cNvSpPr>
                  <p:nvPr/>
                </p:nvSpPr>
                <p:spPr bwMode="hidden">
                  <a:xfrm rot="20519637" flipH="1">
                    <a:off x="-74" y="2212"/>
                    <a:ext cx="900" cy="523"/>
                  </a:xfrm>
                  <a:custGeom>
                    <a:avLst/>
                    <a:gdLst>
                      <a:gd name="T0" fmla="*/ 1 w 1769"/>
                      <a:gd name="T1" fmla="*/ 1 h 791"/>
                      <a:gd name="T2" fmla="*/ 1 w 1769"/>
                      <a:gd name="T3" fmla="*/ 1 h 791"/>
                      <a:gd name="T4" fmla="*/ 1 w 1769"/>
                      <a:gd name="T5" fmla="*/ 1 h 791"/>
                      <a:gd name="T6" fmla="*/ 1 w 1769"/>
                      <a:gd name="T7" fmla="*/ 3 h 791"/>
                      <a:gd name="T8" fmla="*/ 1 w 1769"/>
                      <a:gd name="T9" fmla="*/ 5 h 791"/>
                      <a:gd name="T10" fmla="*/ 1 w 1769"/>
                      <a:gd name="T11" fmla="*/ 6 h 791"/>
                      <a:gd name="T12" fmla="*/ 1 w 1769"/>
                      <a:gd name="T13" fmla="*/ 5 h 791"/>
                      <a:gd name="T14" fmla="*/ 1 w 1769"/>
                      <a:gd name="T15" fmla="*/ 3 h 791"/>
                      <a:gd name="T16" fmla="*/ 1 w 1769"/>
                      <a:gd name="T17" fmla="*/ 2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5167" name="Group 50">
                  <a:extLst>
                    <a:ext uri="{FF2B5EF4-FFF2-40B4-BE49-F238E27FC236}">
                      <a16:creationId xmlns:a16="http://schemas.microsoft.com/office/drawing/2014/main" xmlns="" id="{03DCD063-A356-4804-9E62-D2E57EF593AD}"/>
                    </a:ext>
                  </a:extLst>
                </p:cNvPr>
                <p:cNvGrpSpPr>
                  <a:grpSpLocks/>
                </p:cNvGrpSpPr>
                <p:nvPr/>
              </p:nvGrpSpPr>
              <p:grpSpPr bwMode="auto">
                <a:xfrm>
                  <a:off x="3153" y="613"/>
                  <a:ext cx="918" cy="257"/>
                  <a:chOff x="22" y="1591"/>
                  <a:chExt cx="2342" cy="657"/>
                </a:xfrm>
              </p:grpSpPr>
              <p:sp>
                <p:nvSpPr>
                  <p:cNvPr id="5230" name="Freeform 51">
                    <a:extLst>
                      <a:ext uri="{FF2B5EF4-FFF2-40B4-BE49-F238E27FC236}">
                        <a16:creationId xmlns:a16="http://schemas.microsoft.com/office/drawing/2014/main" xmlns="" id="{20327D94-34F1-406D-89B1-BFC4616E300D}"/>
                      </a:ext>
                    </a:extLst>
                  </p:cNvPr>
                  <p:cNvSpPr>
                    <a:spLocks/>
                  </p:cNvSpPr>
                  <p:nvPr/>
                </p:nvSpPr>
                <p:spPr bwMode="hidden">
                  <a:xfrm rot="21136207" flipH="1">
                    <a:off x="819" y="1586"/>
                    <a:ext cx="1544" cy="313"/>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31" name="Freeform 52">
                    <a:extLst>
                      <a:ext uri="{FF2B5EF4-FFF2-40B4-BE49-F238E27FC236}">
                        <a16:creationId xmlns:a16="http://schemas.microsoft.com/office/drawing/2014/main" xmlns="" id="{1A82AA61-5570-41DF-AD23-A4A0AD5657C5}"/>
                      </a:ext>
                    </a:extLst>
                  </p:cNvPr>
                  <p:cNvSpPr>
                    <a:spLocks/>
                  </p:cNvSpPr>
                  <p:nvPr/>
                </p:nvSpPr>
                <p:spPr bwMode="hidden">
                  <a:xfrm rot="21136207" flipH="1">
                    <a:off x="21" y="1757"/>
                    <a:ext cx="829" cy="490"/>
                  </a:xfrm>
                  <a:custGeom>
                    <a:avLst/>
                    <a:gdLst>
                      <a:gd name="T0" fmla="*/ 0 w 1769"/>
                      <a:gd name="T1" fmla="*/ 1 h 791"/>
                      <a:gd name="T2" fmla="*/ 0 w 1769"/>
                      <a:gd name="T3" fmla="*/ 1 h 791"/>
                      <a:gd name="T4" fmla="*/ 0 w 1769"/>
                      <a:gd name="T5" fmla="*/ 1 h 791"/>
                      <a:gd name="T6" fmla="*/ 0 w 1769"/>
                      <a:gd name="T7" fmla="*/ 1 h 791"/>
                      <a:gd name="T8" fmla="*/ 0 w 1769"/>
                      <a:gd name="T9" fmla="*/ 2 h 791"/>
                      <a:gd name="T10" fmla="*/ 0 w 1769"/>
                      <a:gd name="T11" fmla="*/ 2 h 791"/>
                      <a:gd name="T12" fmla="*/ 0 w 1769"/>
                      <a:gd name="T13" fmla="*/ 2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5168" name="Group 53">
                  <a:extLst>
                    <a:ext uri="{FF2B5EF4-FFF2-40B4-BE49-F238E27FC236}">
                      <a16:creationId xmlns:a16="http://schemas.microsoft.com/office/drawing/2014/main" xmlns="" id="{E62E4C05-92BE-419F-AAD9-8C864A8CD448}"/>
                    </a:ext>
                  </a:extLst>
                </p:cNvPr>
                <p:cNvGrpSpPr>
                  <a:grpSpLocks/>
                </p:cNvGrpSpPr>
                <p:nvPr/>
              </p:nvGrpSpPr>
              <p:grpSpPr bwMode="auto">
                <a:xfrm>
                  <a:off x="3218" y="556"/>
                  <a:ext cx="843" cy="134"/>
                  <a:chOff x="189" y="1446"/>
                  <a:chExt cx="2150" cy="343"/>
                </a:xfrm>
              </p:grpSpPr>
              <p:sp>
                <p:nvSpPr>
                  <p:cNvPr id="5228" name="Freeform 54">
                    <a:extLst>
                      <a:ext uri="{FF2B5EF4-FFF2-40B4-BE49-F238E27FC236}">
                        <a16:creationId xmlns:a16="http://schemas.microsoft.com/office/drawing/2014/main" xmlns="" id="{F6F9A963-21B6-4A25-829E-D99222A44A02}"/>
                      </a:ext>
                    </a:extLst>
                  </p:cNvPr>
                  <p:cNvSpPr>
                    <a:spLocks/>
                  </p:cNvSpPr>
                  <p:nvPr/>
                </p:nvSpPr>
                <p:spPr bwMode="hidden">
                  <a:xfrm rot="84182" flipH="1">
                    <a:off x="935" y="1463"/>
                    <a:ext cx="1404" cy="220"/>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29" name="Freeform 55">
                    <a:extLst>
                      <a:ext uri="{FF2B5EF4-FFF2-40B4-BE49-F238E27FC236}">
                        <a16:creationId xmlns:a16="http://schemas.microsoft.com/office/drawing/2014/main" xmlns="" id="{C2C8478A-0BCA-4AEA-A240-3CB1485A90FD}"/>
                      </a:ext>
                    </a:extLst>
                  </p:cNvPr>
                  <p:cNvSpPr>
                    <a:spLocks/>
                  </p:cNvSpPr>
                  <p:nvPr/>
                </p:nvSpPr>
                <p:spPr bwMode="hidden">
                  <a:xfrm rot="84182" flipH="1">
                    <a:off x="189" y="1441"/>
                    <a:ext cx="755" cy="34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5169" name="Group 56">
                  <a:extLst>
                    <a:ext uri="{FF2B5EF4-FFF2-40B4-BE49-F238E27FC236}">
                      <a16:creationId xmlns:a16="http://schemas.microsoft.com/office/drawing/2014/main" xmlns="" id="{36D98172-7199-433B-B45E-E2FA0E462165}"/>
                    </a:ext>
                  </a:extLst>
                </p:cNvPr>
                <p:cNvGrpSpPr>
                  <a:grpSpLocks/>
                </p:cNvGrpSpPr>
                <p:nvPr/>
              </p:nvGrpSpPr>
              <p:grpSpPr bwMode="auto">
                <a:xfrm>
                  <a:off x="3342" y="418"/>
                  <a:ext cx="737" cy="167"/>
                  <a:chOff x="505" y="1094"/>
                  <a:chExt cx="1879" cy="427"/>
                </a:xfrm>
              </p:grpSpPr>
              <p:sp>
                <p:nvSpPr>
                  <p:cNvPr id="5226" name="Freeform 57">
                    <a:extLst>
                      <a:ext uri="{FF2B5EF4-FFF2-40B4-BE49-F238E27FC236}">
                        <a16:creationId xmlns:a16="http://schemas.microsoft.com/office/drawing/2014/main" xmlns="" id="{A7111470-B283-4DFC-934D-2A1846CCF0B3}"/>
                      </a:ext>
                    </a:extLst>
                  </p:cNvPr>
                  <p:cNvSpPr>
                    <a:spLocks/>
                  </p:cNvSpPr>
                  <p:nvPr/>
                </p:nvSpPr>
                <p:spPr bwMode="hidden">
                  <a:xfrm rot="802576" flipH="1">
                    <a:off x="1151" y="1306"/>
                    <a:ext cx="1234" cy="21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27" name="Freeform 58">
                    <a:extLst>
                      <a:ext uri="{FF2B5EF4-FFF2-40B4-BE49-F238E27FC236}">
                        <a16:creationId xmlns:a16="http://schemas.microsoft.com/office/drawing/2014/main" xmlns="" id="{37A5DF34-C3D1-4604-897C-81D502A98E2B}"/>
                      </a:ext>
                    </a:extLst>
                  </p:cNvPr>
                  <p:cNvSpPr>
                    <a:spLocks/>
                  </p:cNvSpPr>
                  <p:nvPr/>
                </p:nvSpPr>
                <p:spPr bwMode="hidden">
                  <a:xfrm rot="802576" flipH="1">
                    <a:off x="505" y="1095"/>
                    <a:ext cx="662" cy="3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70" name="Group 59">
                  <a:extLst>
                    <a:ext uri="{FF2B5EF4-FFF2-40B4-BE49-F238E27FC236}">
                      <a16:creationId xmlns:a16="http://schemas.microsoft.com/office/drawing/2014/main" xmlns="" id="{C80DE265-0BEA-4675-9D7C-F0CEFC954C89}"/>
                    </a:ext>
                  </a:extLst>
                </p:cNvPr>
                <p:cNvGrpSpPr>
                  <a:grpSpLocks/>
                </p:cNvGrpSpPr>
                <p:nvPr/>
              </p:nvGrpSpPr>
              <p:grpSpPr bwMode="auto">
                <a:xfrm>
                  <a:off x="3386" y="341"/>
                  <a:ext cx="725" cy="218"/>
                  <a:chOff x="616" y="899"/>
                  <a:chExt cx="1850" cy="554"/>
                </a:xfrm>
              </p:grpSpPr>
              <p:sp>
                <p:nvSpPr>
                  <p:cNvPr id="5224" name="Freeform 60">
                    <a:extLst>
                      <a:ext uri="{FF2B5EF4-FFF2-40B4-BE49-F238E27FC236}">
                        <a16:creationId xmlns:a16="http://schemas.microsoft.com/office/drawing/2014/main" xmlns="" id="{912616CC-B797-4310-85FE-4046F57072E7}"/>
                      </a:ext>
                    </a:extLst>
                  </p:cNvPr>
                  <p:cNvSpPr>
                    <a:spLocks/>
                  </p:cNvSpPr>
                  <p:nvPr/>
                </p:nvSpPr>
                <p:spPr bwMode="hidden">
                  <a:xfrm rot="1277471" flipH="1">
                    <a:off x="1231" y="1237"/>
                    <a:ext cx="1235" cy="21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25" name="Freeform 61">
                    <a:extLst>
                      <a:ext uri="{FF2B5EF4-FFF2-40B4-BE49-F238E27FC236}">
                        <a16:creationId xmlns:a16="http://schemas.microsoft.com/office/drawing/2014/main" xmlns="" id="{CEF4EC48-1334-43EC-9582-2DE3EF9E5F69}"/>
                      </a:ext>
                    </a:extLst>
                  </p:cNvPr>
                  <p:cNvSpPr>
                    <a:spLocks/>
                  </p:cNvSpPr>
                  <p:nvPr/>
                </p:nvSpPr>
                <p:spPr bwMode="hidden">
                  <a:xfrm rot="1277471" flipH="1">
                    <a:off x="615" y="898"/>
                    <a:ext cx="662" cy="33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71" name="Group 62">
                  <a:extLst>
                    <a:ext uri="{FF2B5EF4-FFF2-40B4-BE49-F238E27FC236}">
                      <a16:creationId xmlns:a16="http://schemas.microsoft.com/office/drawing/2014/main" xmlns="" id="{A81CA482-0618-4739-BDEA-B04573D67445}"/>
                    </a:ext>
                  </a:extLst>
                </p:cNvPr>
                <p:cNvGrpSpPr>
                  <a:grpSpLocks/>
                </p:cNvGrpSpPr>
                <p:nvPr/>
              </p:nvGrpSpPr>
              <p:grpSpPr bwMode="auto">
                <a:xfrm>
                  <a:off x="3472" y="231"/>
                  <a:ext cx="693" cy="291"/>
                  <a:chOff x="3472" y="231"/>
                  <a:chExt cx="693" cy="291"/>
                </a:xfrm>
              </p:grpSpPr>
              <p:sp>
                <p:nvSpPr>
                  <p:cNvPr id="5222" name="Freeform 63">
                    <a:extLst>
                      <a:ext uri="{FF2B5EF4-FFF2-40B4-BE49-F238E27FC236}">
                        <a16:creationId xmlns:a16="http://schemas.microsoft.com/office/drawing/2014/main" xmlns="" id="{D91E6CF7-3152-417F-9097-C6698A991442}"/>
                      </a:ext>
                    </a:extLst>
                  </p:cNvPr>
                  <p:cNvSpPr>
                    <a:spLocks/>
                  </p:cNvSpPr>
                  <p:nvPr/>
                </p:nvSpPr>
                <p:spPr bwMode="hidden">
                  <a:xfrm rot="2028410" flipH="1">
                    <a:off x="3679" y="438"/>
                    <a:ext cx="484"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23" name="Freeform 64">
                    <a:extLst>
                      <a:ext uri="{FF2B5EF4-FFF2-40B4-BE49-F238E27FC236}">
                        <a16:creationId xmlns:a16="http://schemas.microsoft.com/office/drawing/2014/main" xmlns="" id="{33A34814-F019-44E6-A89D-3A028566CAC9}"/>
                      </a:ext>
                    </a:extLst>
                  </p:cNvPr>
                  <p:cNvSpPr>
                    <a:spLocks/>
                  </p:cNvSpPr>
                  <p:nvPr/>
                </p:nvSpPr>
                <p:spPr bwMode="hidden">
                  <a:xfrm rot="2028410" flipH="1">
                    <a:off x="3472" y="229"/>
                    <a:ext cx="260"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72" name="Group 65">
                  <a:extLst>
                    <a:ext uri="{FF2B5EF4-FFF2-40B4-BE49-F238E27FC236}">
                      <a16:creationId xmlns:a16="http://schemas.microsoft.com/office/drawing/2014/main" xmlns="" id="{2116676A-1F95-4152-BA47-02068BA3BE94}"/>
                    </a:ext>
                  </a:extLst>
                </p:cNvPr>
                <p:cNvGrpSpPr>
                  <a:grpSpLocks/>
                </p:cNvGrpSpPr>
                <p:nvPr/>
              </p:nvGrpSpPr>
              <p:grpSpPr bwMode="auto">
                <a:xfrm>
                  <a:off x="3554" y="118"/>
                  <a:ext cx="664" cy="349"/>
                  <a:chOff x="3554" y="118"/>
                  <a:chExt cx="664" cy="349"/>
                </a:xfrm>
              </p:grpSpPr>
              <p:sp>
                <p:nvSpPr>
                  <p:cNvPr id="5220" name="Freeform 66">
                    <a:extLst>
                      <a:ext uri="{FF2B5EF4-FFF2-40B4-BE49-F238E27FC236}">
                        <a16:creationId xmlns:a16="http://schemas.microsoft.com/office/drawing/2014/main" xmlns="" id="{E6836923-F11E-4EE3-A57F-9770A91D31F3}"/>
                      </a:ext>
                    </a:extLst>
                  </p:cNvPr>
                  <p:cNvSpPr>
                    <a:spLocks/>
                  </p:cNvSpPr>
                  <p:nvPr/>
                </p:nvSpPr>
                <p:spPr bwMode="hidden">
                  <a:xfrm rot="2664424" flipH="1">
                    <a:off x="3728" y="383"/>
                    <a:ext cx="490"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21" name="Freeform 67">
                    <a:extLst>
                      <a:ext uri="{FF2B5EF4-FFF2-40B4-BE49-F238E27FC236}">
                        <a16:creationId xmlns:a16="http://schemas.microsoft.com/office/drawing/2014/main" xmlns="" id="{79436510-0D94-46C1-B2C1-45207F4A67C0}"/>
                      </a:ext>
                    </a:extLst>
                  </p:cNvPr>
                  <p:cNvSpPr>
                    <a:spLocks/>
                  </p:cNvSpPr>
                  <p:nvPr/>
                </p:nvSpPr>
                <p:spPr bwMode="hidden">
                  <a:xfrm rot="2664424" flipH="1">
                    <a:off x="3554" y="118"/>
                    <a:ext cx="263"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73" name="Group 68">
                  <a:extLst>
                    <a:ext uri="{FF2B5EF4-FFF2-40B4-BE49-F238E27FC236}">
                      <a16:creationId xmlns:a16="http://schemas.microsoft.com/office/drawing/2014/main" xmlns="" id="{FC247C3F-894B-4369-B3F3-D12349762FB8}"/>
                    </a:ext>
                  </a:extLst>
                </p:cNvPr>
                <p:cNvGrpSpPr>
                  <a:grpSpLocks/>
                </p:cNvGrpSpPr>
                <p:nvPr/>
              </p:nvGrpSpPr>
              <p:grpSpPr bwMode="auto">
                <a:xfrm>
                  <a:off x="3784" y="30"/>
                  <a:ext cx="305" cy="593"/>
                  <a:chOff x="1633" y="104"/>
                  <a:chExt cx="778" cy="1512"/>
                </a:xfrm>
              </p:grpSpPr>
              <p:sp>
                <p:nvSpPr>
                  <p:cNvPr id="5218" name="Freeform 69">
                    <a:extLst>
                      <a:ext uri="{FF2B5EF4-FFF2-40B4-BE49-F238E27FC236}">
                        <a16:creationId xmlns:a16="http://schemas.microsoft.com/office/drawing/2014/main" xmlns="" id="{46A413A9-6411-4D7D-9189-231E3E997CA8}"/>
                      </a:ext>
                    </a:extLst>
                  </p:cNvPr>
                  <p:cNvSpPr>
                    <a:spLocks/>
                  </p:cNvSpPr>
                  <p:nvPr/>
                </p:nvSpPr>
                <p:spPr bwMode="hidden">
                  <a:xfrm rot="3473776" flipH="1">
                    <a:off x="1752" y="958"/>
                    <a:ext cx="1101" cy="21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19" name="Freeform 70">
                    <a:extLst>
                      <a:ext uri="{FF2B5EF4-FFF2-40B4-BE49-F238E27FC236}">
                        <a16:creationId xmlns:a16="http://schemas.microsoft.com/office/drawing/2014/main" xmlns="" id="{A6C3EF9E-6552-4047-96BC-9B7D1858E117}"/>
                      </a:ext>
                    </a:extLst>
                  </p:cNvPr>
                  <p:cNvSpPr>
                    <a:spLocks/>
                  </p:cNvSpPr>
                  <p:nvPr/>
                </p:nvSpPr>
                <p:spPr bwMode="hidden">
                  <a:xfrm rot="3473776" flipH="1">
                    <a:off x="1505" y="231"/>
                    <a:ext cx="591" cy="337"/>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74" name="Group 71">
                  <a:extLst>
                    <a:ext uri="{FF2B5EF4-FFF2-40B4-BE49-F238E27FC236}">
                      <a16:creationId xmlns:a16="http://schemas.microsoft.com/office/drawing/2014/main" xmlns="" id="{51043542-A933-4F62-A352-743F8239C5FF}"/>
                    </a:ext>
                  </a:extLst>
                </p:cNvPr>
                <p:cNvGrpSpPr>
                  <a:grpSpLocks/>
                </p:cNvGrpSpPr>
                <p:nvPr/>
              </p:nvGrpSpPr>
              <p:grpSpPr bwMode="auto">
                <a:xfrm>
                  <a:off x="3903" y="0"/>
                  <a:ext cx="248" cy="601"/>
                  <a:chOff x="1935" y="28"/>
                  <a:chExt cx="634" cy="1534"/>
                </a:xfrm>
              </p:grpSpPr>
              <p:sp>
                <p:nvSpPr>
                  <p:cNvPr id="5216" name="Freeform 72">
                    <a:extLst>
                      <a:ext uri="{FF2B5EF4-FFF2-40B4-BE49-F238E27FC236}">
                        <a16:creationId xmlns:a16="http://schemas.microsoft.com/office/drawing/2014/main" xmlns="" id="{20C10CBC-614C-41A2-98D0-4F9FA231A330}"/>
                      </a:ext>
                    </a:extLst>
                  </p:cNvPr>
                  <p:cNvSpPr>
                    <a:spLocks/>
                  </p:cNvSpPr>
                  <p:nvPr/>
                </p:nvSpPr>
                <p:spPr bwMode="hidden">
                  <a:xfrm rot="4126480" flipH="1">
                    <a:off x="1934" y="922"/>
                    <a:ext cx="1055" cy="21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17" name="Freeform 73">
                    <a:extLst>
                      <a:ext uri="{FF2B5EF4-FFF2-40B4-BE49-F238E27FC236}">
                        <a16:creationId xmlns:a16="http://schemas.microsoft.com/office/drawing/2014/main" xmlns="" id="{F4A35017-2EC3-4300-9164-5C4333540EAF}"/>
                      </a:ext>
                    </a:extLst>
                  </p:cNvPr>
                  <p:cNvSpPr>
                    <a:spLocks/>
                  </p:cNvSpPr>
                  <p:nvPr/>
                </p:nvSpPr>
                <p:spPr bwMode="hidden">
                  <a:xfrm rot="4126480" flipH="1">
                    <a:off x="1820"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75" name="Group 74">
                  <a:extLst>
                    <a:ext uri="{FF2B5EF4-FFF2-40B4-BE49-F238E27FC236}">
                      <a16:creationId xmlns:a16="http://schemas.microsoft.com/office/drawing/2014/main" xmlns="" id="{EDB082A5-8D2B-41BD-B7BF-0138BF578A42}"/>
                    </a:ext>
                  </a:extLst>
                </p:cNvPr>
                <p:cNvGrpSpPr>
                  <a:grpSpLocks/>
                </p:cNvGrpSpPr>
                <p:nvPr/>
              </p:nvGrpSpPr>
              <p:grpSpPr bwMode="auto">
                <a:xfrm>
                  <a:off x="4251" y="252"/>
                  <a:ext cx="723" cy="222"/>
                  <a:chOff x="2822" y="672"/>
                  <a:chExt cx="1845" cy="566"/>
                </a:xfrm>
              </p:grpSpPr>
              <p:sp>
                <p:nvSpPr>
                  <p:cNvPr id="5214" name="Freeform 75">
                    <a:extLst>
                      <a:ext uri="{FF2B5EF4-FFF2-40B4-BE49-F238E27FC236}">
                        <a16:creationId xmlns:a16="http://schemas.microsoft.com/office/drawing/2014/main" xmlns="" id="{221CBC22-52E9-4C91-A652-922C2F5BDF33}"/>
                      </a:ext>
                    </a:extLst>
                  </p:cNvPr>
                  <p:cNvSpPr>
                    <a:spLocks/>
                  </p:cNvSpPr>
                  <p:nvPr/>
                </p:nvSpPr>
                <p:spPr bwMode="hidden">
                  <a:xfrm rot="-1325434">
                    <a:off x="2817" y="1022"/>
                    <a:ext cx="1232" cy="21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15" name="Freeform 76">
                    <a:extLst>
                      <a:ext uri="{FF2B5EF4-FFF2-40B4-BE49-F238E27FC236}">
                        <a16:creationId xmlns:a16="http://schemas.microsoft.com/office/drawing/2014/main" xmlns="" id="{E34EED79-7961-4F10-BEC8-EF305AD3F29A}"/>
                      </a:ext>
                    </a:extLst>
                  </p:cNvPr>
                  <p:cNvSpPr>
                    <a:spLocks/>
                  </p:cNvSpPr>
                  <p:nvPr/>
                </p:nvSpPr>
                <p:spPr bwMode="hidden">
                  <a:xfrm rot="-1325434">
                    <a:off x="4003" y="673"/>
                    <a:ext cx="659" cy="337"/>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76" name="Group 77">
                  <a:extLst>
                    <a:ext uri="{FF2B5EF4-FFF2-40B4-BE49-F238E27FC236}">
                      <a16:creationId xmlns:a16="http://schemas.microsoft.com/office/drawing/2014/main" xmlns="" id="{F50D3C99-029B-4AB8-9153-894E6761B5D0}"/>
                    </a:ext>
                  </a:extLst>
                </p:cNvPr>
                <p:cNvGrpSpPr>
                  <a:grpSpLocks/>
                </p:cNvGrpSpPr>
                <p:nvPr/>
              </p:nvGrpSpPr>
              <p:grpSpPr bwMode="auto">
                <a:xfrm>
                  <a:off x="4196" y="163"/>
                  <a:ext cx="699" cy="282"/>
                  <a:chOff x="2683" y="445"/>
                  <a:chExt cx="1781" cy="717"/>
                </a:xfrm>
              </p:grpSpPr>
              <p:sp>
                <p:nvSpPr>
                  <p:cNvPr id="5212" name="Freeform 78">
                    <a:extLst>
                      <a:ext uri="{FF2B5EF4-FFF2-40B4-BE49-F238E27FC236}">
                        <a16:creationId xmlns:a16="http://schemas.microsoft.com/office/drawing/2014/main" xmlns="" id="{C4CDABF1-D45E-4A8A-B7B9-DBDFE57A6ACD}"/>
                      </a:ext>
                    </a:extLst>
                  </p:cNvPr>
                  <p:cNvSpPr>
                    <a:spLocks/>
                  </p:cNvSpPr>
                  <p:nvPr/>
                </p:nvSpPr>
                <p:spPr bwMode="hidden">
                  <a:xfrm rot="-1921064">
                    <a:off x="2682" y="946"/>
                    <a:ext cx="1230" cy="21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13" name="Freeform 79">
                    <a:extLst>
                      <a:ext uri="{FF2B5EF4-FFF2-40B4-BE49-F238E27FC236}">
                        <a16:creationId xmlns:a16="http://schemas.microsoft.com/office/drawing/2014/main" xmlns="" id="{D2A6D4DB-B847-430D-8E54-1805883CB9F5}"/>
                      </a:ext>
                    </a:extLst>
                  </p:cNvPr>
                  <p:cNvSpPr>
                    <a:spLocks/>
                  </p:cNvSpPr>
                  <p:nvPr/>
                </p:nvSpPr>
                <p:spPr bwMode="hidden">
                  <a:xfrm rot="-1921064">
                    <a:off x="3801" y="444"/>
                    <a:ext cx="658" cy="33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5177" name="Freeform 80">
                  <a:extLst>
                    <a:ext uri="{FF2B5EF4-FFF2-40B4-BE49-F238E27FC236}">
                      <a16:creationId xmlns:a16="http://schemas.microsoft.com/office/drawing/2014/main" xmlns="" id="{ECD0759E-0266-4BCB-9AF7-18CF1EF8FEAE}"/>
                    </a:ext>
                  </a:extLst>
                </p:cNvPr>
                <p:cNvSpPr>
                  <a:spLocks/>
                </p:cNvSpPr>
                <p:nvPr/>
              </p:nvSpPr>
              <p:spPr bwMode="hidden">
                <a:xfrm rot="4578755" flipH="1">
                  <a:off x="3968" y="372"/>
                  <a:ext cx="403" cy="5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178" name="Freeform 81">
                  <a:extLst>
                    <a:ext uri="{FF2B5EF4-FFF2-40B4-BE49-F238E27FC236}">
                      <a16:creationId xmlns:a16="http://schemas.microsoft.com/office/drawing/2014/main" xmlns="" id="{5411C359-2E5F-483B-B75B-6DFCA5E6525C}"/>
                    </a:ext>
                  </a:extLst>
                </p:cNvPr>
                <p:cNvSpPr>
                  <a:spLocks/>
                </p:cNvSpPr>
                <p:nvPr/>
              </p:nvSpPr>
              <p:spPr bwMode="hidden">
                <a:xfrm rot="4578755" flipH="1">
                  <a:off x="3977" y="77"/>
                  <a:ext cx="216" cy="9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5179" name="Group 82">
                  <a:extLst>
                    <a:ext uri="{FF2B5EF4-FFF2-40B4-BE49-F238E27FC236}">
                      <a16:creationId xmlns:a16="http://schemas.microsoft.com/office/drawing/2014/main" xmlns="" id="{A5A18C91-38D8-4290-A5EC-0D2446086079}"/>
                    </a:ext>
                  </a:extLst>
                </p:cNvPr>
                <p:cNvGrpSpPr>
                  <a:grpSpLocks/>
                </p:cNvGrpSpPr>
                <p:nvPr/>
              </p:nvGrpSpPr>
              <p:grpSpPr bwMode="auto">
                <a:xfrm>
                  <a:off x="4242" y="5"/>
                  <a:ext cx="251" cy="596"/>
                  <a:chOff x="2800" y="41"/>
                  <a:chExt cx="640" cy="1520"/>
                </a:xfrm>
              </p:grpSpPr>
              <p:sp>
                <p:nvSpPr>
                  <p:cNvPr id="5210" name="Freeform 83">
                    <a:extLst>
                      <a:ext uri="{FF2B5EF4-FFF2-40B4-BE49-F238E27FC236}">
                        <a16:creationId xmlns:a16="http://schemas.microsoft.com/office/drawing/2014/main" xmlns="" id="{654A902E-445C-427F-99A9-7A8D8C1FDA9A}"/>
                      </a:ext>
                    </a:extLst>
                  </p:cNvPr>
                  <p:cNvSpPr>
                    <a:spLocks/>
                  </p:cNvSpPr>
                  <p:nvPr/>
                </p:nvSpPr>
                <p:spPr bwMode="hidden">
                  <a:xfrm rot="-3857755">
                    <a:off x="2364" y="934"/>
                    <a:ext cx="1058" cy="1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11" name="Freeform 84">
                    <a:extLst>
                      <a:ext uri="{FF2B5EF4-FFF2-40B4-BE49-F238E27FC236}">
                        <a16:creationId xmlns:a16="http://schemas.microsoft.com/office/drawing/2014/main" xmlns="" id="{9382B667-2976-4D29-9EC2-39012D44BAC4}"/>
                      </a:ext>
                    </a:extLst>
                  </p:cNvPr>
                  <p:cNvSpPr>
                    <a:spLocks/>
                  </p:cNvSpPr>
                  <p:nvPr/>
                </p:nvSpPr>
                <p:spPr bwMode="hidden">
                  <a:xfrm rot="-3857755">
                    <a:off x="3013" y="180"/>
                    <a:ext cx="566" cy="28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80" name="Group 85">
                  <a:extLst>
                    <a:ext uri="{FF2B5EF4-FFF2-40B4-BE49-F238E27FC236}">
                      <a16:creationId xmlns:a16="http://schemas.microsoft.com/office/drawing/2014/main" xmlns="" id="{5E02C020-34B7-402C-A871-77581A5CF31D}"/>
                    </a:ext>
                  </a:extLst>
                </p:cNvPr>
                <p:cNvGrpSpPr>
                  <a:grpSpLocks/>
                </p:cNvGrpSpPr>
                <p:nvPr/>
              </p:nvGrpSpPr>
              <p:grpSpPr bwMode="auto">
                <a:xfrm>
                  <a:off x="4295" y="53"/>
                  <a:ext cx="398" cy="574"/>
                  <a:chOff x="2934" y="163"/>
                  <a:chExt cx="1017" cy="1464"/>
                </a:xfrm>
              </p:grpSpPr>
              <p:sp>
                <p:nvSpPr>
                  <p:cNvPr id="5208" name="Freeform 86">
                    <a:extLst>
                      <a:ext uri="{FF2B5EF4-FFF2-40B4-BE49-F238E27FC236}">
                        <a16:creationId xmlns:a16="http://schemas.microsoft.com/office/drawing/2014/main" xmlns="" id="{C2295D19-FB87-4432-A35E-9715B746ABC8}"/>
                      </a:ext>
                    </a:extLst>
                  </p:cNvPr>
                  <p:cNvSpPr>
                    <a:spLocks/>
                  </p:cNvSpPr>
                  <p:nvPr/>
                </p:nvSpPr>
                <p:spPr bwMode="hidden">
                  <a:xfrm rot="-2777260">
                    <a:off x="2493" y="915"/>
                    <a:ext cx="1154" cy="270"/>
                  </a:xfrm>
                  <a:custGeom>
                    <a:avLst/>
                    <a:gdLst>
                      <a:gd name="T0" fmla="*/ 0 w 2736"/>
                      <a:gd name="T1" fmla="*/ 1 h 504"/>
                      <a:gd name="T2" fmla="*/ 0 w 2736"/>
                      <a:gd name="T3" fmla="*/ 1 h 504"/>
                      <a:gd name="T4" fmla="*/ 0 w 2736"/>
                      <a:gd name="T5" fmla="*/ 1 h 504"/>
                      <a:gd name="T6" fmla="*/ 0 w 2736"/>
                      <a:gd name="T7" fmla="*/ 1 h 504"/>
                      <a:gd name="T8" fmla="*/ 0 w 2736"/>
                      <a:gd name="T9" fmla="*/ 1 h 504"/>
                      <a:gd name="T10" fmla="*/ 0 w 2736"/>
                      <a:gd name="T11" fmla="*/ 1 h 504"/>
                      <a:gd name="T12" fmla="*/ 0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09" name="Freeform 87">
                    <a:extLst>
                      <a:ext uri="{FF2B5EF4-FFF2-40B4-BE49-F238E27FC236}">
                        <a16:creationId xmlns:a16="http://schemas.microsoft.com/office/drawing/2014/main" xmlns="" id="{50D2DE10-712B-4261-8729-6E5FA8B87038}"/>
                      </a:ext>
                    </a:extLst>
                  </p:cNvPr>
                  <p:cNvSpPr>
                    <a:spLocks/>
                  </p:cNvSpPr>
                  <p:nvPr/>
                </p:nvSpPr>
                <p:spPr bwMode="hidden">
                  <a:xfrm rot="-2777260">
                    <a:off x="3431" y="262"/>
                    <a:ext cx="619" cy="422"/>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81" name="Group 88">
                  <a:extLst>
                    <a:ext uri="{FF2B5EF4-FFF2-40B4-BE49-F238E27FC236}">
                      <a16:creationId xmlns:a16="http://schemas.microsoft.com/office/drawing/2014/main" xmlns="" id="{B17056D6-C358-4E58-8579-833E593A42B7}"/>
                    </a:ext>
                  </a:extLst>
                </p:cNvPr>
                <p:cNvGrpSpPr>
                  <a:grpSpLocks/>
                </p:cNvGrpSpPr>
                <p:nvPr/>
              </p:nvGrpSpPr>
              <p:grpSpPr bwMode="auto">
                <a:xfrm>
                  <a:off x="4215" y="2"/>
                  <a:ext cx="95" cy="567"/>
                  <a:chOff x="2730" y="32"/>
                  <a:chExt cx="243" cy="1448"/>
                </a:xfrm>
              </p:grpSpPr>
              <p:sp>
                <p:nvSpPr>
                  <p:cNvPr id="5206" name="Freeform 89">
                    <a:extLst>
                      <a:ext uri="{FF2B5EF4-FFF2-40B4-BE49-F238E27FC236}">
                        <a16:creationId xmlns:a16="http://schemas.microsoft.com/office/drawing/2014/main" xmlns="" id="{B265B0BF-5619-4CEB-BA4B-EF1496F66CB5}"/>
                      </a:ext>
                    </a:extLst>
                  </p:cNvPr>
                  <p:cNvSpPr>
                    <a:spLocks/>
                  </p:cNvSpPr>
                  <p:nvPr/>
                </p:nvSpPr>
                <p:spPr bwMode="hidden">
                  <a:xfrm rot="-4903748">
                    <a:off x="2297" y="959"/>
                    <a:ext cx="954" cy="8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07" name="Freeform 90">
                    <a:extLst>
                      <a:ext uri="{FF2B5EF4-FFF2-40B4-BE49-F238E27FC236}">
                        <a16:creationId xmlns:a16="http://schemas.microsoft.com/office/drawing/2014/main" xmlns="" id="{1B4FE46B-BFFB-4027-8E04-5056CA367614}"/>
                      </a:ext>
                    </a:extLst>
                  </p:cNvPr>
                  <p:cNvSpPr>
                    <a:spLocks/>
                  </p:cNvSpPr>
                  <p:nvPr/>
                </p:nvSpPr>
                <p:spPr bwMode="hidden">
                  <a:xfrm rot="-4903748">
                    <a:off x="2650" y="222"/>
                    <a:ext cx="511" cy="13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82" name="Group 91">
                  <a:extLst>
                    <a:ext uri="{FF2B5EF4-FFF2-40B4-BE49-F238E27FC236}">
                      <a16:creationId xmlns:a16="http://schemas.microsoft.com/office/drawing/2014/main" xmlns="" id="{A345D9A1-32E5-4C11-A021-86F9FE9B1F21}"/>
                    </a:ext>
                  </a:extLst>
                </p:cNvPr>
                <p:cNvGrpSpPr>
                  <a:grpSpLocks/>
                </p:cNvGrpSpPr>
                <p:nvPr/>
              </p:nvGrpSpPr>
              <p:grpSpPr bwMode="auto">
                <a:xfrm>
                  <a:off x="3514" y="683"/>
                  <a:ext cx="425" cy="960"/>
                  <a:chOff x="943" y="1769"/>
                  <a:chExt cx="1085" cy="2450"/>
                </a:xfrm>
              </p:grpSpPr>
              <p:sp>
                <p:nvSpPr>
                  <p:cNvPr id="5204" name="Freeform 92">
                    <a:extLst>
                      <a:ext uri="{FF2B5EF4-FFF2-40B4-BE49-F238E27FC236}">
                        <a16:creationId xmlns:a16="http://schemas.microsoft.com/office/drawing/2014/main" xmlns="" id="{02A4B444-FBF8-4AD8-8C04-C234692381B6}"/>
                      </a:ext>
                    </a:extLst>
                  </p:cNvPr>
                  <p:cNvSpPr>
                    <a:spLocks/>
                  </p:cNvSpPr>
                  <p:nvPr/>
                </p:nvSpPr>
                <p:spPr bwMode="hidden">
                  <a:xfrm rot="18335692" flipH="1">
                    <a:off x="1009" y="2474"/>
                    <a:ext cx="1724" cy="313"/>
                  </a:xfrm>
                  <a:custGeom>
                    <a:avLst/>
                    <a:gdLst>
                      <a:gd name="T0" fmla="*/ 0 w 2736"/>
                      <a:gd name="T1" fmla="*/ 1 h 504"/>
                      <a:gd name="T2" fmla="*/ 3 w 2736"/>
                      <a:gd name="T3" fmla="*/ 1 h 504"/>
                      <a:gd name="T4" fmla="*/ 7 w 2736"/>
                      <a:gd name="T5" fmla="*/ 1 h 504"/>
                      <a:gd name="T6" fmla="*/ 11 w 2736"/>
                      <a:gd name="T7" fmla="*/ 1 h 504"/>
                      <a:gd name="T8" fmla="*/ 10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05" name="Freeform 93">
                    <a:extLst>
                      <a:ext uri="{FF2B5EF4-FFF2-40B4-BE49-F238E27FC236}">
                        <a16:creationId xmlns:a16="http://schemas.microsoft.com/office/drawing/2014/main" xmlns="" id="{405FE792-6FA3-4702-A8E5-27B2570BED4E}"/>
                      </a:ext>
                    </a:extLst>
                  </p:cNvPr>
                  <p:cNvSpPr>
                    <a:spLocks/>
                  </p:cNvSpPr>
                  <p:nvPr/>
                </p:nvSpPr>
                <p:spPr bwMode="hidden">
                  <a:xfrm rot="18335692" flipH="1">
                    <a:off x="725" y="3506"/>
                    <a:ext cx="925" cy="489"/>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5183" name="Group 94">
                  <a:extLst>
                    <a:ext uri="{FF2B5EF4-FFF2-40B4-BE49-F238E27FC236}">
                      <a16:creationId xmlns:a16="http://schemas.microsoft.com/office/drawing/2014/main" xmlns="" id="{0D1FD29D-27DB-4E35-A634-2F1ADB373C2F}"/>
                    </a:ext>
                  </a:extLst>
                </p:cNvPr>
                <p:cNvGrpSpPr>
                  <a:grpSpLocks/>
                </p:cNvGrpSpPr>
                <p:nvPr/>
              </p:nvGrpSpPr>
              <p:grpSpPr bwMode="auto">
                <a:xfrm>
                  <a:off x="3715" y="748"/>
                  <a:ext cx="300" cy="930"/>
                  <a:chOff x="1455" y="1936"/>
                  <a:chExt cx="766" cy="2373"/>
                </a:xfrm>
              </p:grpSpPr>
              <p:sp>
                <p:nvSpPr>
                  <p:cNvPr id="5202" name="Freeform 95">
                    <a:extLst>
                      <a:ext uri="{FF2B5EF4-FFF2-40B4-BE49-F238E27FC236}">
                        <a16:creationId xmlns:a16="http://schemas.microsoft.com/office/drawing/2014/main" xmlns="" id="{B1F06090-D79A-414E-ABFC-3644C3D51FA1}"/>
                      </a:ext>
                    </a:extLst>
                  </p:cNvPr>
                  <p:cNvSpPr>
                    <a:spLocks/>
                  </p:cNvSpPr>
                  <p:nvPr/>
                </p:nvSpPr>
                <p:spPr bwMode="hidden">
                  <a:xfrm rot="17542885" flipH="1">
                    <a:off x="1268" y="2577"/>
                    <a:ext cx="1594" cy="313"/>
                  </a:xfrm>
                  <a:custGeom>
                    <a:avLst/>
                    <a:gdLst>
                      <a:gd name="T0" fmla="*/ 0 w 2736"/>
                      <a:gd name="T1" fmla="*/ 1 h 504"/>
                      <a:gd name="T2" fmla="*/ 1 w 2736"/>
                      <a:gd name="T3" fmla="*/ 1 h 504"/>
                      <a:gd name="T4" fmla="*/ 3 w 2736"/>
                      <a:gd name="T5" fmla="*/ 1 h 504"/>
                      <a:gd name="T6" fmla="*/ 4 w 2736"/>
                      <a:gd name="T7" fmla="*/ 1 h 504"/>
                      <a:gd name="T8" fmla="*/ 4 w 2736"/>
                      <a:gd name="T9" fmla="*/ 1 h 504"/>
                      <a:gd name="T10" fmla="*/ 3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03" name="Freeform 96">
                    <a:extLst>
                      <a:ext uri="{FF2B5EF4-FFF2-40B4-BE49-F238E27FC236}">
                        <a16:creationId xmlns:a16="http://schemas.microsoft.com/office/drawing/2014/main" xmlns="" id="{E19BCBEC-0088-4151-8CDE-2D2A69512062}"/>
                      </a:ext>
                    </a:extLst>
                  </p:cNvPr>
                  <p:cNvSpPr>
                    <a:spLocks/>
                  </p:cNvSpPr>
                  <p:nvPr/>
                </p:nvSpPr>
                <p:spPr bwMode="hidden">
                  <a:xfrm rot="17542885" flipH="1">
                    <a:off x="1275" y="3634"/>
                    <a:ext cx="851" cy="489"/>
                  </a:xfrm>
                  <a:custGeom>
                    <a:avLst/>
                    <a:gdLst>
                      <a:gd name="T0" fmla="*/ 0 w 1769"/>
                      <a:gd name="T1" fmla="*/ 1 h 791"/>
                      <a:gd name="T2" fmla="*/ 0 w 1769"/>
                      <a:gd name="T3" fmla="*/ 1 h 791"/>
                      <a:gd name="T4" fmla="*/ 0 w 1769"/>
                      <a:gd name="T5" fmla="*/ 1 h 791"/>
                      <a:gd name="T6" fmla="*/ 0 w 1769"/>
                      <a:gd name="T7" fmla="*/ 1 h 791"/>
                      <a:gd name="T8" fmla="*/ 0 w 1769"/>
                      <a:gd name="T9" fmla="*/ 2 h 791"/>
                      <a:gd name="T10" fmla="*/ 0 w 1769"/>
                      <a:gd name="T11" fmla="*/ 2 h 791"/>
                      <a:gd name="T12" fmla="*/ 0 w 1769"/>
                      <a:gd name="T13" fmla="*/ 2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5184" name="Group 97">
                  <a:extLst>
                    <a:ext uri="{FF2B5EF4-FFF2-40B4-BE49-F238E27FC236}">
                      <a16:creationId xmlns:a16="http://schemas.microsoft.com/office/drawing/2014/main" xmlns="" id="{B65085E3-D33F-4B73-8716-32BA1327895C}"/>
                    </a:ext>
                  </a:extLst>
                </p:cNvPr>
                <p:cNvGrpSpPr>
                  <a:grpSpLocks/>
                </p:cNvGrpSpPr>
                <p:nvPr/>
              </p:nvGrpSpPr>
              <p:grpSpPr bwMode="auto">
                <a:xfrm rot="88588">
                  <a:off x="3923" y="769"/>
                  <a:ext cx="180" cy="913"/>
                  <a:chOff x="1956" y="1990"/>
                  <a:chExt cx="492" cy="2604"/>
                </a:xfrm>
              </p:grpSpPr>
              <p:sp>
                <p:nvSpPr>
                  <p:cNvPr id="5200" name="Freeform 98">
                    <a:extLst>
                      <a:ext uri="{FF2B5EF4-FFF2-40B4-BE49-F238E27FC236}">
                        <a16:creationId xmlns:a16="http://schemas.microsoft.com/office/drawing/2014/main" xmlns="" id="{B6F52BC2-2DF8-4D5A-BE13-723D6A243079}"/>
                      </a:ext>
                    </a:extLst>
                  </p:cNvPr>
                  <p:cNvSpPr>
                    <a:spLocks/>
                  </p:cNvSpPr>
                  <p:nvPr/>
                </p:nvSpPr>
                <p:spPr bwMode="hidden">
                  <a:xfrm rot="16782062" flipH="1">
                    <a:off x="1435" y="2689"/>
                    <a:ext cx="1712" cy="302"/>
                  </a:xfrm>
                  <a:custGeom>
                    <a:avLst/>
                    <a:gdLst>
                      <a:gd name="T0" fmla="*/ 0 w 2736"/>
                      <a:gd name="T1" fmla="*/ 1 h 504"/>
                      <a:gd name="T2" fmla="*/ 3 w 2736"/>
                      <a:gd name="T3" fmla="*/ 1 h 504"/>
                      <a:gd name="T4" fmla="*/ 6 w 2736"/>
                      <a:gd name="T5" fmla="*/ 1 h 504"/>
                      <a:gd name="T6" fmla="*/ 10 w 2736"/>
                      <a:gd name="T7" fmla="*/ 1 h 504"/>
                      <a:gd name="T8" fmla="*/ 10 w 2736"/>
                      <a:gd name="T9" fmla="*/ 1 h 504"/>
                      <a:gd name="T10" fmla="*/ 6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201" name="Freeform 99">
                    <a:extLst>
                      <a:ext uri="{FF2B5EF4-FFF2-40B4-BE49-F238E27FC236}">
                        <a16:creationId xmlns:a16="http://schemas.microsoft.com/office/drawing/2014/main" xmlns="" id="{3C7B5545-A6AA-4B85-8BB7-7E7E24DC540A}"/>
                      </a:ext>
                    </a:extLst>
                  </p:cNvPr>
                  <p:cNvSpPr>
                    <a:spLocks/>
                  </p:cNvSpPr>
                  <p:nvPr/>
                </p:nvSpPr>
                <p:spPr bwMode="hidden">
                  <a:xfrm rot="16782062" flipH="1">
                    <a:off x="1727" y="3894"/>
                    <a:ext cx="917" cy="471"/>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5185" name="Group 100">
                  <a:extLst>
                    <a:ext uri="{FF2B5EF4-FFF2-40B4-BE49-F238E27FC236}">
                      <a16:creationId xmlns:a16="http://schemas.microsoft.com/office/drawing/2014/main" xmlns="" id="{B5A7B217-398C-4A2F-BACB-9C3AE83AF480}"/>
                    </a:ext>
                  </a:extLst>
                </p:cNvPr>
                <p:cNvGrpSpPr>
                  <a:grpSpLocks/>
                </p:cNvGrpSpPr>
                <p:nvPr/>
              </p:nvGrpSpPr>
              <p:grpSpPr bwMode="auto">
                <a:xfrm>
                  <a:off x="4451" y="662"/>
                  <a:ext cx="442" cy="951"/>
                  <a:chOff x="3334" y="1717"/>
                  <a:chExt cx="1125" cy="2426"/>
                </a:xfrm>
              </p:grpSpPr>
              <p:sp>
                <p:nvSpPr>
                  <p:cNvPr id="5198" name="Freeform 101">
                    <a:extLst>
                      <a:ext uri="{FF2B5EF4-FFF2-40B4-BE49-F238E27FC236}">
                        <a16:creationId xmlns:a16="http://schemas.microsoft.com/office/drawing/2014/main" xmlns="" id="{5C66D888-3404-472C-822F-D1BB1C2116C9}"/>
                      </a:ext>
                    </a:extLst>
                  </p:cNvPr>
                  <p:cNvSpPr>
                    <a:spLocks/>
                  </p:cNvSpPr>
                  <p:nvPr/>
                </p:nvSpPr>
                <p:spPr bwMode="hidden">
                  <a:xfrm rot="3144576">
                    <a:off x="2627" y="2423"/>
                    <a:ext cx="1723" cy="312"/>
                  </a:xfrm>
                  <a:custGeom>
                    <a:avLst/>
                    <a:gdLst>
                      <a:gd name="T0" fmla="*/ 0 w 2736"/>
                      <a:gd name="T1" fmla="*/ 1 h 504"/>
                      <a:gd name="T2" fmla="*/ 3 w 2736"/>
                      <a:gd name="T3" fmla="*/ 1 h 504"/>
                      <a:gd name="T4" fmla="*/ 7 w 2736"/>
                      <a:gd name="T5" fmla="*/ 1 h 504"/>
                      <a:gd name="T6" fmla="*/ 11 w 2736"/>
                      <a:gd name="T7" fmla="*/ 1 h 504"/>
                      <a:gd name="T8" fmla="*/ 10 w 2736"/>
                      <a:gd name="T9" fmla="*/ 1 h 504"/>
                      <a:gd name="T10" fmla="*/ 7 w 2736"/>
                      <a:gd name="T11" fmla="*/ 1 h 504"/>
                      <a:gd name="T12" fmla="*/ 3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199" name="Freeform 102">
                    <a:extLst>
                      <a:ext uri="{FF2B5EF4-FFF2-40B4-BE49-F238E27FC236}">
                        <a16:creationId xmlns:a16="http://schemas.microsoft.com/office/drawing/2014/main" xmlns="" id="{FDB4ABA3-58E6-46C7-85AB-0A63F033CF72}"/>
                      </a:ext>
                    </a:extLst>
                  </p:cNvPr>
                  <p:cNvSpPr>
                    <a:spLocks/>
                  </p:cNvSpPr>
                  <p:nvPr/>
                </p:nvSpPr>
                <p:spPr bwMode="hidden">
                  <a:xfrm rot="3144576">
                    <a:off x="3752" y="3435"/>
                    <a:ext cx="925" cy="491"/>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2 h 791"/>
                      <a:gd name="T12" fmla="*/ 1 w 1769"/>
                      <a:gd name="T13" fmla="*/ 2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5186" name="Group 103">
                  <a:extLst>
                    <a:ext uri="{FF2B5EF4-FFF2-40B4-BE49-F238E27FC236}">
                      <a16:creationId xmlns:a16="http://schemas.microsoft.com/office/drawing/2014/main" xmlns="" id="{4ABB5DD5-4F6D-463C-9058-4B93C4519FA9}"/>
                    </a:ext>
                  </a:extLst>
                </p:cNvPr>
                <p:cNvGrpSpPr>
                  <a:grpSpLocks/>
                </p:cNvGrpSpPr>
                <p:nvPr/>
              </p:nvGrpSpPr>
              <p:grpSpPr bwMode="auto">
                <a:xfrm>
                  <a:off x="4391" y="721"/>
                  <a:ext cx="347" cy="951"/>
                  <a:chOff x="3181" y="1866"/>
                  <a:chExt cx="883" cy="2426"/>
                </a:xfrm>
              </p:grpSpPr>
              <p:sp>
                <p:nvSpPr>
                  <p:cNvPr id="5196" name="Freeform 104">
                    <a:extLst>
                      <a:ext uri="{FF2B5EF4-FFF2-40B4-BE49-F238E27FC236}">
                        <a16:creationId xmlns:a16="http://schemas.microsoft.com/office/drawing/2014/main" xmlns="" id="{FD102012-C2EB-44C9-B0F6-03816C81CDBC}"/>
                      </a:ext>
                    </a:extLst>
                  </p:cNvPr>
                  <p:cNvSpPr>
                    <a:spLocks/>
                  </p:cNvSpPr>
                  <p:nvPr/>
                </p:nvSpPr>
                <p:spPr bwMode="hidden">
                  <a:xfrm rot="3745735">
                    <a:off x="2506" y="2536"/>
                    <a:ext cx="1649" cy="299"/>
                  </a:xfrm>
                  <a:custGeom>
                    <a:avLst/>
                    <a:gdLst>
                      <a:gd name="T0" fmla="*/ 0 w 2736"/>
                      <a:gd name="T1" fmla="*/ 1 h 504"/>
                      <a:gd name="T2" fmla="*/ 2 w 2736"/>
                      <a:gd name="T3" fmla="*/ 1 h 504"/>
                      <a:gd name="T4" fmla="*/ 4 w 2736"/>
                      <a:gd name="T5" fmla="*/ 1 h 504"/>
                      <a:gd name="T6" fmla="*/ 6 w 2736"/>
                      <a:gd name="T7" fmla="*/ 1 h 504"/>
                      <a:gd name="T8" fmla="*/ 6 w 2736"/>
                      <a:gd name="T9" fmla="*/ 1 h 504"/>
                      <a:gd name="T10" fmla="*/ 4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197" name="Freeform 105">
                    <a:extLst>
                      <a:ext uri="{FF2B5EF4-FFF2-40B4-BE49-F238E27FC236}">
                        <a16:creationId xmlns:a16="http://schemas.microsoft.com/office/drawing/2014/main" xmlns="" id="{A25F95AC-2396-4852-8FA3-5DB9C880B2A3}"/>
                      </a:ext>
                    </a:extLst>
                  </p:cNvPr>
                  <p:cNvSpPr>
                    <a:spLocks/>
                  </p:cNvSpPr>
                  <p:nvPr/>
                </p:nvSpPr>
                <p:spPr bwMode="hidden">
                  <a:xfrm rot="3745735">
                    <a:off x="3387" y="3610"/>
                    <a:ext cx="885" cy="469"/>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grpSp>
            <p:grpSp>
              <p:nvGrpSpPr>
                <p:cNvPr id="5187" name="Group 106">
                  <a:extLst>
                    <a:ext uri="{FF2B5EF4-FFF2-40B4-BE49-F238E27FC236}">
                      <a16:creationId xmlns:a16="http://schemas.microsoft.com/office/drawing/2014/main" xmlns="" id="{88EC9359-8BA1-425B-B264-498D6306CE13}"/>
                    </a:ext>
                  </a:extLst>
                </p:cNvPr>
                <p:cNvGrpSpPr>
                  <a:grpSpLocks/>
                </p:cNvGrpSpPr>
                <p:nvPr/>
              </p:nvGrpSpPr>
              <p:grpSpPr bwMode="auto">
                <a:xfrm>
                  <a:off x="4323" y="767"/>
                  <a:ext cx="243" cy="935"/>
                  <a:chOff x="3006" y="1983"/>
                  <a:chExt cx="619" cy="2386"/>
                </a:xfrm>
              </p:grpSpPr>
              <p:sp>
                <p:nvSpPr>
                  <p:cNvPr id="5194" name="Freeform 107">
                    <a:extLst>
                      <a:ext uri="{FF2B5EF4-FFF2-40B4-BE49-F238E27FC236}">
                        <a16:creationId xmlns:a16="http://schemas.microsoft.com/office/drawing/2014/main" xmlns="" id="{0A05C2A0-CFEF-46F6-ABBF-28363E99C573}"/>
                      </a:ext>
                    </a:extLst>
                  </p:cNvPr>
                  <p:cNvSpPr>
                    <a:spLocks/>
                  </p:cNvSpPr>
                  <p:nvPr/>
                </p:nvSpPr>
                <p:spPr bwMode="hidden">
                  <a:xfrm rot="4286818">
                    <a:off x="2328" y="2656"/>
                    <a:ext cx="1600" cy="244"/>
                  </a:xfrm>
                  <a:custGeom>
                    <a:avLst/>
                    <a:gdLst>
                      <a:gd name="T0" fmla="*/ 0 w 2736"/>
                      <a:gd name="T1" fmla="*/ 0 h 504"/>
                      <a:gd name="T2" fmla="*/ 1 w 2736"/>
                      <a:gd name="T3" fmla="*/ 0 h 504"/>
                      <a:gd name="T4" fmla="*/ 3 w 2736"/>
                      <a:gd name="T5" fmla="*/ 0 h 504"/>
                      <a:gd name="T6" fmla="*/ 5 w 2736"/>
                      <a:gd name="T7" fmla="*/ 0 h 504"/>
                      <a:gd name="T8" fmla="*/ 5 w 2736"/>
                      <a:gd name="T9" fmla="*/ 0 h 504"/>
                      <a:gd name="T10" fmla="*/ 3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195" name="Freeform 108">
                    <a:extLst>
                      <a:ext uri="{FF2B5EF4-FFF2-40B4-BE49-F238E27FC236}">
                        <a16:creationId xmlns:a16="http://schemas.microsoft.com/office/drawing/2014/main" xmlns="" id="{502726AB-A050-4830-B79C-3240821B8535}"/>
                      </a:ext>
                    </a:extLst>
                  </p:cNvPr>
                  <p:cNvSpPr>
                    <a:spLocks/>
                  </p:cNvSpPr>
                  <p:nvPr/>
                </p:nvSpPr>
                <p:spPr bwMode="hidden">
                  <a:xfrm rot="4286818">
                    <a:off x="3001" y="3741"/>
                    <a:ext cx="860" cy="38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88" name="Group 109">
                  <a:extLst>
                    <a:ext uri="{FF2B5EF4-FFF2-40B4-BE49-F238E27FC236}">
                      <a16:creationId xmlns:a16="http://schemas.microsoft.com/office/drawing/2014/main" xmlns="" id="{86A796BF-88A8-446B-8B99-56CF6CE8C4C5}"/>
                    </a:ext>
                  </a:extLst>
                </p:cNvPr>
                <p:cNvGrpSpPr>
                  <a:grpSpLocks/>
                </p:cNvGrpSpPr>
                <p:nvPr/>
              </p:nvGrpSpPr>
              <p:grpSpPr bwMode="auto">
                <a:xfrm>
                  <a:off x="4249" y="813"/>
                  <a:ext cx="159" cy="870"/>
                  <a:chOff x="2819" y="2101"/>
                  <a:chExt cx="405" cy="2219"/>
                </a:xfrm>
              </p:grpSpPr>
              <p:sp>
                <p:nvSpPr>
                  <p:cNvPr id="5192" name="Freeform 110">
                    <a:extLst>
                      <a:ext uri="{FF2B5EF4-FFF2-40B4-BE49-F238E27FC236}">
                        <a16:creationId xmlns:a16="http://schemas.microsoft.com/office/drawing/2014/main" xmlns="" id="{B4EED3CE-B588-4603-A602-066356364141}"/>
                      </a:ext>
                    </a:extLst>
                  </p:cNvPr>
                  <p:cNvSpPr>
                    <a:spLocks/>
                  </p:cNvSpPr>
                  <p:nvPr/>
                </p:nvSpPr>
                <p:spPr bwMode="hidden">
                  <a:xfrm rot="4898956">
                    <a:off x="2210" y="2709"/>
                    <a:ext cx="1466" cy="247"/>
                  </a:xfrm>
                  <a:custGeom>
                    <a:avLst/>
                    <a:gdLst>
                      <a:gd name="T0" fmla="*/ 0 w 2736"/>
                      <a:gd name="T1" fmla="*/ 0 h 504"/>
                      <a:gd name="T2" fmla="*/ 1 w 2736"/>
                      <a:gd name="T3" fmla="*/ 0 h 504"/>
                      <a:gd name="T4" fmla="*/ 1 w 2736"/>
                      <a:gd name="T5" fmla="*/ 0 h 504"/>
                      <a:gd name="T6" fmla="*/ 2 w 2736"/>
                      <a:gd name="T7" fmla="*/ 0 h 504"/>
                      <a:gd name="T8" fmla="*/ 2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193" name="Freeform 111">
                    <a:extLst>
                      <a:ext uri="{FF2B5EF4-FFF2-40B4-BE49-F238E27FC236}">
                        <a16:creationId xmlns:a16="http://schemas.microsoft.com/office/drawing/2014/main" xmlns="" id="{5071DA28-3AD0-4749-BACC-7238EB29BEF1}"/>
                      </a:ext>
                    </a:extLst>
                  </p:cNvPr>
                  <p:cNvSpPr>
                    <a:spLocks/>
                  </p:cNvSpPr>
                  <p:nvPr/>
                </p:nvSpPr>
                <p:spPr bwMode="hidden">
                  <a:xfrm rot="4898956">
                    <a:off x="2637" y="3727"/>
                    <a:ext cx="789" cy="38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5189" name="Group 112">
                  <a:extLst>
                    <a:ext uri="{FF2B5EF4-FFF2-40B4-BE49-F238E27FC236}">
                      <a16:creationId xmlns:a16="http://schemas.microsoft.com/office/drawing/2014/main" xmlns="" id="{10BE4B00-90DA-4AA9-AC06-F68C25208B1C}"/>
                    </a:ext>
                  </a:extLst>
                </p:cNvPr>
                <p:cNvGrpSpPr>
                  <a:grpSpLocks/>
                </p:cNvGrpSpPr>
                <p:nvPr/>
              </p:nvGrpSpPr>
              <p:grpSpPr bwMode="auto">
                <a:xfrm>
                  <a:off x="4045" y="826"/>
                  <a:ext cx="167" cy="857"/>
                  <a:chOff x="2287" y="2135"/>
                  <a:chExt cx="426" cy="2185"/>
                </a:xfrm>
              </p:grpSpPr>
              <p:sp>
                <p:nvSpPr>
                  <p:cNvPr id="5190" name="Freeform 113">
                    <a:extLst>
                      <a:ext uri="{FF2B5EF4-FFF2-40B4-BE49-F238E27FC236}">
                        <a16:creationId xmlns:a16="http://schemas.microsoft.com/office/drawing/2014/main" xmlns="" id="{78118AD0-E901-4ED2-A79D-164F16CED3AD}"/>
                      </a:ext>
                    </a:extLst>
                  </p:cNvPr>
                  <p:cNvSpPr>
                    <a:spLocks/>
                  </p:cNvSpPr>
                  <p:nvPr/>
                </p:nvSpPr>
                <p:spPr bwMode="hidden">
                  <a:xfrm rot="5755659">
                    <a:off x="1903" y="2758"/>
                    <a:ext cx="1432" cy="186"/>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191" name="Freeform 114">
                    <a:extLst>
                      <a:ext uri="{FF2B5EF4-FFF2-40B4-BE49-F238E27FC236}">
                        <a16:creationId xmlns:a16="http://schemas.microsoft.com/office/drawing/2014/main" xmlns="" id="{BC5BC3A4-6C8C-421C-B488-295508D16816}"/>
                      </a:ext>
                    </a:extLst>
                  </p:cNvPr>
                  <p:cNvSpPr>
                    <a:spLocks/>
                  </p:cNvSpPr>
                  <p:nvPr/>
                </p:nvSpPr>
                <p:spPr bwMode="hidden">
                  <a:xfrm rot="5755659">
                    <a:off x="2051" y="3784"/>
                    <a:ext cx="767" cy="294"/>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sp>
            <p:nvSpPr>
              <p:cNvPr id="5134" name="Freeform 115">
                <a:extLst>
                  <a:ext uri="{FF2B5EF4-FFF2-40B4-BE49-F238E27FC236}">
                    <a16:creationId xmlns:a16="http://schemas.microsoft.com/office/drawing/2014/main" xmlns="" id="{FDE99610-FAA0-4B47-8BFD-627127CEEE3C}"/>
                  </a:ext>
                </a:extLst>
              </p:cNvPr>
              <p:cNvSpPr>
                <a:spLocks/>
              </p:cNvSpPr>
              <p:nvPr/>
            </p:nvSpPr>
            <p:spPr bwMode="hidden">
              <a:xfrm flipH="1">
                <a:off x="3873" y="934"/>
                <a:ext cx="190"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35" name="Arc 116">
                <a:extLst>
                  <a:ext uri="{FF2B5EF4-FFF2-40B4-BE49-F238E27FC236}">
                    <a16:creationId xmlns:a16="http://schemas.microsoft.com/office/drawing/2014/main" xmlns="" id="{8AE3DC64-3511-4AD6-B835-40C9A6A6C844}"/>
                  </a:ext>
                </a:extLst>
              </p:cNvPr>
              <p:cNvSpPr>
                <a:spLocks/>
              </p:cNvSpPr>
              <p:nvPr/>
            </p:nvSpPr>
            <p:spPr bwMode="hidden">
              <a:xfrm flipH="1">
                <a:off x="3527" y="725"/>
                <a:ext cx="832" cy="902"/>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36" name="Arc 117">
                <a:extLst>
                  <a:ext uri="{FF2B5EF4-FFF2-40B4-BE49-F238E27FC236}">
                    <a16:creationId xmlns:a16="http://schemas.microsoft.com/office/drawing/2014/main" xmlns="" id="{18DE6306-E558-4ACA-AA47-0B3D7011DEFC}"/>
                  </a:ext>
                </a:extLst>
              </p:cNvPr>
              <p:cNvSpPr>
                <a:spLocks/>
              </p:cNvSpPr>
              <p:nvPr/>
            </p:nvSpPr>
            <p:spPr bwMode="hidden">
              <a:xfrm flipV="1">
                <a:off x="4278" y="179"/>
                <a:ext cx="1007" cy="802"/>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37" name="Arc 118">
                <a:extLst>
                  <a:ext uri="{FF2B5EF4-FFF2-40B4-BE49-F238E27FC236}">
                    <a16:creationId xmlns:a16="http://schemas.microsoft.com/office/drawing/2014/main" xmlns="" id="{FB4B851C-4D2E-40F4-ADF2-B623F47E7A97}"/>
                  </a:ext>
                </a:extLst>
              </p:cNvPr>
              <p:cNvSpPr>
                <a:spLocks/>
              </p:cNvSpPr>
              <p:nvPr/>
            </p:nvSpPr>
            <p:spPr bwMode="hidden">
              <a:xfrm flipH="1">
                <a:off x="3612" y="580"/>
                <a:ext cx="485" cy="933"/>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38" name="Arc 119">
                <a:extLst>
                  <a:ext uri="{FF2B5EF4-FFF2-40B4-BE49-F238E27FC236}">
                    <a16:creationId xmlns:a16="http://schemas.microsoft.com/office/drawing/2014/main" xmlns="" id="{F1225DD9-761E-4667-BB60-3CF9C62E4819}"/>
                  </a:ext>
                </a:extLst>
              </p:cNvPr>
              <p:cNvSpPr>
                <a:spLocks/>
              </p:cNvSpPr>
              <p:nvPr/>
            </p:nvSpPr>
            <p:spPr bwMode="hidden">
              <a:xfrm flipH="1">
                <a:off x="3267" y="628"/>
                <a:ext cx="791" cy="930"/>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39" name="Arc 120">
                <a:extLst>
                  <a:ext uri="{FF2B5EF4-FFF2-40B4-BE49-F238E27FC236}">
                    <a16:creationId xmlns:a16="http://schemas.microsoft.com/office/drawing/2014/main" xmlns="" id="{7878D0FA-D3F6-4087-BA14-C0C2CCCA5AEC}"/>
                  </a:ext>
                </a:extLst>
              </p:cNvPr>
              <p:cNvSpPr>
                <a:spLocks/>
              </p:cNvSpPr>
              <p:nvPr/>
            </p:nvSpPr>
            <p:spPr bwMode="hidden">
              <a:xfrm flipH="1">
                <a:off x="3197" y="458"/>
                <a:ext cx="932" cy="933"/>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40" name="Arc 121">
                <a:extLst>
                  <a:ext uri="{FF2B5EF4-FFF2-40B4-BE49-F238E27FC236}">
                    <a16:creationId xmlns:a16="http://schemas.microsoft.com/office/drawing/2014/main" xmlns="" id="{CDCCCD70-CA7C-4D45-97FF-E4CF8B3913E2}"/>
                  </a:ext>
                </a:extLst>
              </p:cNvPr>
              <p:cNvSpPr>
                <a:spLocks/>
              </p:cNvSpPr>
              <p:nvPr/>
            </p:nvSpPr>
            <p:spPr bwMode="hidden">
              <a:xfrm>
                <a:off x="4229" y="589"/>
                <a:ext cx="14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41" name="Arc 122">
                <a:extLst>
                  <a:ext uri="{FF2B5EF4-FFF2-40B4-BE49-F238E27FC236}">
                    <a16:creationId xmlns:a16="http://schemas.microsoft.com/office/drawing/2014/main" xmlns="" id="{A40C0215-B643-4395-AE9D-9764A3391CCA}"/>
                  </a:ext>
                </a:extLst>
              </p:cNvPr>
              <p:cNvSpPr>
                <a:spLocks/>
              </p:cNvSpPr>
              <p:nvPr/>
            </p:nvSpPr>
            <p:spPr bwMode="hidden">
              <a:xfrm>
                <a:off x="4269" y="585"/>
                <a:ext cx="393"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42" name="Arc 123">
                <a:extLst>
                  <a:ext uri="{FF2B5EF4-FFF2-40B4-BE49-F238E27FC236}">
                    <a16:creationId xmlns:a16="http://schemas.microsoft.com/office/drawing/2014/main" xmlns="" id="{95679960-9777-4BE4-BC20-4F8A5E647B7C}"/>
                  </a:ext>
                </a:extLst>
              </p:cNvPr>
              <p:cNvSpPr>
                <a:spLocks/>
              </p:cNvSpPr>
              <p:nvPr/>
            </p:nvSpPr>
            <p:spPr bwMode="hidden">
              <a:xfrm>
                <a:off x="4302" y="463"/>
                <a:ext cx="558"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43" name="Freeform 124">
                <a:extLst>
                  <a:ext uri="{FF2B5EF4-FFF2-40B4-BE49-F238E27FC236}">
                    <a16:creationId xmlns:a16="http://schemas.microsoft.com/office/drawing/2014/main" xmlns="" id="{E6698C52-171C-4075-92AD-0DD362476B13}"/>
                  </a:ext>
                </a:extLst>
              </p:cNvPr>
              <p:cNvSpPr>
                <a:spLocks/>
              </p:cNvSpPr>
              <p:nvPr/>
            </p:nvSpPr>
            <p:spPr bwMode="hidden">
              <a:xfrm>
                <a:off x="4410" y="1033"/>
                <a:ext cx="188"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44" name="Freeform 125">
                <a:extLst>
                  <a:ext uri="{FF2B5EF4-FFF2-40B4-BE49-F238E27FC236}">
                    <a16:creationId xmlns:a16="http://schemas.microsoft.com/office/drawing/2014/main" xmlns="" id="{F26D81C8-0671-4149-B3E5-4B589FA8BBF0}"/>
                  </a:ext>
                </a:extLst>
              </p:cNvPr>
              <p:cNvSpPr>
                <a:spLocks/>
              </p:cNvSpPr>
              <p:nvPr/>
            </p:nvSpPr>
            <p:spPr bwMode="hidden">
              <a:xfrm rot="19660755" flipV="1">
                <a:off x="4114" y="843"/>
                <a:ext cx="171" cy="326"/>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45" name="Arc 126">
                <a:extLst>
                  <a:ext uri="{FF2B5EF4-FFF2-40B4-BE49-F238E27FC236}">
                    <a16:creationId xmlns:a16="http://schemas.microsoft.com/office/drawing/2014/main" xmlns="" id="{63D8CCD1-1428-4155-98E0-8D5BAF1DD6C0}"/>
                  </a:ext>
                </a:extLst>
              </p:cNvPr>
              <p:cNvSpPr>
                <a:spLocks/>
              </p:cNvSpPr>
              <p:nvPr/>
            </p:nvSpPr>
            <p:spPr bwMode="hidden">
              <a:xfrm flipH="1">
                <a:off x="3144" y="319"/>
                <a:ext cx="996" cy="933"/>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46" name="Arc 127">
                <a:extLst>
                  <a:ext uri="{FF2B5EF4-FFF2-40B4-BE49-F238E27FC236}">
                    <a16:creationId xmlns:a16="http://schemas.microsoft.com/office/drawing/2014/main" xmlns="" id="{6A4E5E89-CB52-48EE-9858-40388214F0CC}"/>
                  </a:ext>
                </a:extLst>
              </p:cNvPr>
              <p:cNvSpPr>
                <a:spLocks/>
              </p:cNvSpPr>
              <p:nvPr/>
            </p:nvSpPr>
            <p:spPr bwMode="hidden">
              <a:xfrm flipH="1">
                <a:off x="3426" y="122"/>
                <a:ext cx="724" cy="902"/>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47" name="Arc 128">
                <a:extLst>
                  <a:ext uri="{FF2B5EF4-FFF2-40B4-BE49-F238E27FC236}">
                    <a16:creationId xmlns:a16="http://schemas.microsoft.com/office/drawing/2014/main" xmlns="" id="{45A32623-41E4-4826-A32E-118CC48B3E90}"/>
                  </a:ext>
                </a:extLst>
              </p:cNvPr>
              <p:cNvSpPr>
                <a:spLocks/>
              </p:cNvSpPr>
              <p:nvPr/>
            </p:nvSpPr>
            <p:spPr bwMode="hidden">
              <a:xfrm>
                <a:off x="4199" y="502"/>
                <a:ext cx="297" cy="902"/>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48" name="Freeform 129">
                <a:extLst>
                  <a:ext uri="{FF2B5EF4-FFF2-40B4-BE49-F238E27FC236}">
                    <a16:creationId xmlns:a16="http://schemas.microsoft.com/office/drawing/2014/main" xmlns="" id="{6DB87281-2E05-4260-BC1F-48FDE049790B}"/>
                  </a:ext>
                </a:extLst>
              </p:cNvPr>
              <p:cNvSpPr>
                <a:spLocks/>
              </p:cNvSpPr>
              <p:nvPr/>
            </p:nvSpPr>
            <p:spPr bwMode="hidden">
              <a:xfrm flipH="1">
                <a:off x="3307" y="981"/>
                <a:ext cx="426" cy="59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49" name="Freeform 130">
                <a:extLst>
                  <a:ext uri="{FF2B5EF4-FFF2-40B4-BE49-F238E27FC236}">
                    <a16:creationId xmlns:a16="http://schemas.microsoft.com/office/drawing/2014/main" xmlns="" id="{2FDF0139-4379-424F-9E7D-43A7F8F959E8}"/>
                  </a:ext>
                </a:extLst>
              </p:cNvPr>
              <p:cNvSpPr>
                <a:spLocks/>
              </p:cNvSpPr>
              <p:nvPr/>
            </p:nvSpPr>
            <p:spPr bwMode="hidden">
              <a:xfrm flipH="1">
                <a:off x="3507" y="350"/>
                <a:ext cx="273"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50" name="Freeform 131">
                <a:extLst>
                  <a:ext uri="{FF2B5EF4-FFF2-40B4-BE49-F238E27FC236}">
                    <a16:creationId xmlns:a16="http://schemas.microsoft.com/office/drawing/2014/main" xmlns="" id="{C15EB082-BA7E-4C99-86F0-85FC2AA24A4B}"/>
                  </a:ext>
                </a:extLst>
              </p:cNvPr>
              <p:cNvSpPr>
                <a:spLocks/>
              </p:cNvSpPr>
              <p:nvPr/>
            </p:nvSpPr>
            <p:spPr bwMode="hidden">
              <a:xfrm flipH="1">
                <a:off x="3821" y="172"/>
                <a:ext cx="164"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51" name="Freeform 132">
                <a:extLst>
                  <a:ext uri="{FF2B5EF4-FFF2-40B4-BE49-F238E27FC236}">
                    <a16:creationId xmlns:a16="http://schemas.microsoft.com/office/drawing/2014/main" xmlns="" id="{F4742AED-3DC1-48F7-8F4A-9768ADD70A3F}"/>
                  </a:ext>
                </a:extLst>
              </p:cNvPr>
              <p:cNvSpPr>
                <a:spLocks/>
              </p:cNvSpPr>
              <p:nvPr/>
            </p:nvSpPr>
            <p:spPr bwMode="hidden">
              <a:xfrm>
                <a:off x="4841" y="894"/>
                <a:ext cx="395" cy="62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52" name="Freeform 133">
                <a:extLst>
                  <a:ext uri="{FF2B5EF4-FFF2-40B4-BE49-F238E27FC236}">
                    <a16:creationId xmlns:a16="http://schemas.microsoft.com/office/drawing/2014/main" xmlns="" id="{DA69B271-C375-4A53-A348-45E193ACA969}"/>
                  </a:ext>
                </a:extLst>
              </p:cNvPr>
              <p:cNvSpPr>
                <a:spLocks/>
              </p:cNvSpPr>
              <p:nvPr/>
            </p:nvSpPr>
            <p:spPr bwMode="hidden">
              <a:xfrm>
                <a:off x="4636" y="576"/>
                <a:ext cx="594" cy="417"/>
              </a:xfrm>
              <a:custGeom>
                <a:avLst/>
                <a:gdLst>
                  <a:gd name="T0" fmla="*/ 0 w 776"/>
                  <a:gd name="T1" fmla="*/ 0 h 2368"/>
                  <a:gd name="T2" fmla="*/ 10 w 776"/>
                  <a:gd name="T3" fmla="*/ 0 h 2368"/>
                  <a:gd name="T4" fmla="*/ 4 w 776"/>
                  <a:gd name="T5" fmla="*/ 0 h 2368"/>
                  <a:gd name="T6" fmla="*/ 14 w 776"/>
                  <a:gd name="T7" fmla="*/ 0 h 2368"/>
                  <a:gd name="T8" fmla="*/ 8 w 776"/>
                  <a:gd name="T9" fmla="*/ 0 h 2368"/>
                  <a:gd name="T10" fmla="*/ 15 w 776"/>
                  <a:gd name="T11" fmla="*/ 0 h 2368"/>
                  <a:gd name="T12" fmla="*/ 11 w 776"/>
                  <a:gd name="T13" fmla="*/ 0 h 2368"/>
                  <a:gd name="T14" fmla="*/ 19 w 776"/>
                  <a:gd name="T15" fmla="*/ 0 h 2368"/>
                  <a:gd name="T16" fmla="*/ 15 w 776"/>
                  <a:gd name="T17" fmla="*/ 0 h 2368"/>
                  <a:gd name="T18" fmla="*/ 21 w 776"/>
                  <a:gd name="T19" fmla="*/ 0 h 2368"/>
                  <a:gd name="T20" fmla="*/ 19 w 776"/>
                  <a:gd name="T21" fmla="*/ 0 h 2368"/>
                  <a:gd name="T22" fmla="*/ 24 w 776"/>
                  <a:gd name="T23" fmla="*/ 0 h 2368"/>
                  <a:gd name="T24" fmla="*/ 24 w 776"/>
                  <a:gd name="T25" fmla="*/ 0 h 2368"/>
                  <a:gd name="T26" fmla="*/ 27 w 776"/>
                  <a:gd name="T27" fmla="*/ 0 h 2368"/>
                  <a:gd name="T28" fmla="*/ 25 w 776"/>
                  <a:gd name="T29" fmla="*/ 0 h 2368"/>
                  <a:gd name="T30" fmla="*/ 29 w 776"/>
                  <a:gd name="T31" fmla="*/ 0 h 2368"/>
                  <a:gd name="T32" fmla="*/ 27 w 776"/>
                  <a:gd name="T33" fmla="*/ 0 h 2368"/>
                  <a:gd name="T34" fmla="*/ 29 w 776"/>
                  <a:gd name="T35" fmla="*/ 0 h 2368"/>
                  <a:gd name="T36" fmla="*/ 27 w 776"/>
                  <a:gd name="T37" fmla="*/ 0 h 2368"/>
                  <a:gd name="T38" fmla="*/ 31 w 776"/>
                  <a:gd name="T39" fmla="*/ 0 h 2368"/>
                  <a:gd name="T40" fmla="*/ 29 w 776"/>
                  <a:gd name="T41" fmla="*/ 0 h 2368"/>
                  <a:gd name="T42" fmla="*/ 31 w 776"/>
                  <a:gd name="T43" fmla="*/ 0 h 2368"/>
                  <a:gd name="T44" fmla="*/ 29 w 776"/>
                  <a:gd name="T45" fmla="*/ 0 h 2368"/>
                  <a:gd name="T46" fmla="*/ 3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53" name="Freeform 134">
                <a:extLst>
                  <a:ext uri="{FF2B5EF4-FFF2-40B4-BE49-F238E27FC236}">
                    <a16:creationId xmlns:a16="http://schemas.microsoft.com/office/drawing/2014/main" xmlns="" id="{2129E931-4626-48A6-B881-A98B97D2B661}"/>
                  </a:ext>
                </a:extLst>
              </p:cNvPr>
              <p:cNvSpPr>
                <a:spLocks/>
              </p:cNvSpPr>
              <p:nvPr/>
            </p:nvSpPr>
            <p:spPr bwMode="hidden">
              <a:xfrm>
                <a:off x="4658" y="132"/>
                <a:ext cx="260" cy="56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54" name="Freeform 135">
                <a:extLst>
                  <a:ext uri="{FF2B5EF4-FFF2-40B4-BE49-F238E27FC236}">
                    <a16:creationId xmlns:a16="http://schemas.microsoft.com/office/drawing/2014/main" xmlns="" id="{42EEA9CC-D80D-4B2E-81DD-FEFF8F46585E}"/>
                  </a:ext>
                </a:extLst>
              </p:cNvPr>
              <p:cNvSpPr>
                <a:spLocks/>
              </p:cNvSpPr>
              <p:nvPr/>
            </p:nvSpPr>
            <p:spPr bwMode="hidden">
              <a:xfrm rot="-1346631">
                <a:off x="4401" y="599"/>
                <a:ext cx="175"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55" name="Freeform 136">
                <a:extLst>
                  <a:ext uri="{FF2B5EF4-FFF2-40B4-BE49-F238E27FC236}">
                    <a16:creationId xmlns:a16="http://schemas.microsoft.com/office/drawing/2014/main" xmlns="" id="{117368CA-4B6F-4CE3-8DBA-4D20AD000E6A}"/>
                  </a:ext>
                </a:extLst>
              </p:cNvPr>
              <p:cNvSpPr>
                <a:spLocks/>
              </p:cNvSpPr>
              <p:nvPr/>
            </p:nvSpPr>
            <p:spPr bwMode="hidden">
              <a:xfrm rot="1346631" flipH="1">
                <a:off x="3783" y="589"/>
                <a:ext cx="172" cy="33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5123" name="Rectangle 137">
            <a:extLst>
              <a:ext uri="{FF2B5EF4-FFF2-40B4-BE49-F238E27FC236}">
                <a16:creationId xmlns:a16="http://schemas.microsoft.com/office/drawing/2014/main" xmlns="" id="{E18A4AA5-001A-4AD6-BE5E-C0492379D746}"/>
              </a:ext>
            </a:extLst>
          </p:cNvPr>
          <p:cNvSpPr>
            <a:spLocks noGrp="1" noChangeArrowheads="1"/>
          </p:cNvSpPr>
          <p:nvPr>
            <p:ph type="title"/>
          </p:nvPr>
        </p:nvSpPr>
        <p:spPr bwMode="auto">
          <a:xfrm>
            <a:off x="914400" y="301625"/>
            <a:ext cx="10363200" cy="146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4" name="Rectangle 138">
            <a:extLst>
              <a:ext uri="{FF2B5EF4-FFF2-40B4-BE49-F238E27FC236}">
                <a16:creationId xmlns:a16="http://schemas.microsoft.com/office/drawing/2014/main" xmlns="" id="{07EEE7C3-6330-4617-98F5-683803B43C3E}"/>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9595" name="Rectangle 139">
            <a:extLst>
              <a:ext uri="{FF2B5EF4-FFF2-40B4-BE49-F238E27FC236}">
                <a16:creationId xmlns:a16="http://schemas.microsoft.com/office/drawing/2014/main" xmlns="" id="{5966192C-3435-4C0F-8A7A-9A689FA7FC91}"/>
              </a:ext>
            </a:extLst>
          </p:cNvPr>
          <p:cNvSpPr>
            <a:spLocks noGrp="1" noChangeArrowheads="1"/>
          </p:cNvSpPr>
          <p:nvPr>
            <p:ph type="dt" sz="half" idx="2"/>
          </p:nvPr>
        </p:nvSpPr>
        <p:spPr bwMode="auto">
          <a:xfrm>
            <a:off x="9144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AF273E"/>
                </a:solidFill>
                <a:latin typeface="+mn-lt"/>
              </a:defRPr>
            </a:lvl1pPr>
          </a:lstStyle>
          <a:p>
            <a:pPr>
              <a:defRPr/>
            </a:pPr>
            <a:fld id="{7F549036-AAE4-495C-B4D0-1AC0032E8EA9}" type="datetimeFigureOut">
              <a:rPr lang="en-US"/>
              <a:pPr>
                <a:defRPr/>
              </a:pPr>
              <a:t>10/27/2022</a:t>
            </a:fld>
            <a:endParaRPr lang="en-US"/>
          </a:p>
        </p:txBody>
      </p:sp>
      <p:sp>
        <p:nvSpPr>
          <p:cNvPr id="19596" name="Rectangle 140">
            <a:extLst>
              <a:ext uri="{FF2B5EF4-FFF2-40B4-BE49-F238E27FC236}">
                <a16:creationId xmlns:a16="http://schemas.microsoft.com/office/drawing/2014/main" xmlns="" id="{2840D903-3556-4631-85C8-DC2DDFCA7C10}"/>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AF273E"/>
                </a:solidFill>
                <a:latin typeface="+mn-lt"/>
              </a:defRPr>
            </a:lvl1pPr>
          </a:lstStyle>
          <a:p>
            <a:pPr>
              <a:defRPr/>
            </a:pPr>
            <a:endParaRPr lang="en-US"/>
          </a:p>
        </p:txBody>
      </p:sp>
      <p:sp>
        <p:nvSpPr>
          <p:cNvPr id="19597" name="Rectangle 141">
            <a:extLst>
              <a:ext uri="{FF2B5EF4-FFF2-40B4-BE49-F238E27FC236}">
                <a16:creationId xmlns:a16="http://schemas.microsoft.com/office/drawing/2014/main" xmlns="" id="{AB91C0BB-E6F4-46C7-8F73-5BE3BB17919D}"/>
              </a:ext>
            </a:extLst>
          </p:cNvPr>
          <p:cNvSpPr>
            <a:spLocks noGrp="1" noChangeArrowheads="1"/>
          </p:cNvSpPr>
          <p:nvPr>
            <p:ph type="sldNum" sz="quarter" idx="4"/>
          </p:nvPr>
        </p:nvSpPr>
        <p:spPr bwMode="auto">
          <a:xfrm>
            <a:off x="87376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AF273E"/>
                </a:solidFill>
                <a:latin typeface="Arial Black" panose="020B0A04020102020204" pitchFamily="34" charset="0"/>
              </a:defRPr>
            </a:lvl1pPr>
          </a:lstStyle>
          <a:p>
            <a:pPr>
              <a:defRPr/>
            </a:pPr>
            <a:fld id="{7AE033B6-0D51-4A86-949A-F41F49574D3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278" r:id="rId1"/>
    <p:sldLayoutId id="2147484279" r:id="rId2"/>
    <p:sldLayoutId id="2147484280" r:id="rId3"/>
    <p:sldLayoutId id="2147484281" r:id="rId4"/>
    <p:sldLayoutId id="2147484282" r:id="rId5"/>
    <p:sldLayoutId id="2147484283" r:id="rId6"/>
    <p:sldLayoutId id="2147484284" r:id="rId7"/>
    <p:sldLayoutId id="2147484285" r:id="rId8"/>
    <p:sldLayoutId id="2147484286" r:id="rId9"/>
    <p:sldLayoutId id="2147484287" r:id="rId10"/>
    <p:sldLayoutId id="2147484288"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Black" pitchFamily="34" charset="0"/>
        </a:defRPr>
      </a:lvl2pPr>
      <a:lvl3pPr algn="l" rtl="0" eaLnBrk="0" fontAlgn="base" hangingPunct="0">
        <a:spcBef>
          <a:spcPct val="0"/>
        </a:spcBef>
        <a:spcAft>
          <a:spcPct val="0"/>
        </a:spcAft>
        <a:defRPr sz="4400">
          <a:solidFill>
            <a:schemeClr val="tx2"/>
          </a:solidFill>
          <a:latin typeface="Arial Black" pitchFamily="34" charset="0"/>
        </a:defRPr>
      </a:lvl3pPr>
      <a:lvl4pPr algn="l" rtl="0" eaLnBrk="0" fontAlgn="base" hangingPunct="0">
        <a:spcBef>
          <a:spcPct val="0"/>
        </a:spcBef>
        <a:spcAft>
          <a:spcPct val="0"/>
        </a:spcAft>
        <a:defRPr sz="4400">
          <a:solidFill>
            <a:schemeClr val="tx2"/>
          </a:solidFill>
          <a:latin typeface="Arial Black" pitchFamily="34" charset="0"/>
        </a:defRPr>
      </a:lvl4pPr>
      <a:lvl5pPr algn="l" rtl="0" eaLnBrk="0" fontAlgn="base" hangingPunct="0">
        <a:spcBef>
          <a:spcPct val="0"/>
        </a:spcBef>
        <a:spcAft>
          <a:spcPct val="0"/>
        </a:spcAft>
        <a:defRPr sz="4400">
          <a:solidFill>
            <a:schemeClr val="tx2"/>
          </a:solidFill>
          <a:latin typeface="Arial Black" pitchFamily="34" charset="0"/>
        </a:defRPr>
      </a:lvl5pPr>
      <a:lvl6pPr marL="457200" algn="l" rtl="0" eaLnBrk="1" fontAlgn="base" hangingPunct="1">
        <a:spcBef>
          <a:spcPct val="0"/>
        </a:spcBef>
        <a:spcAft>
          <a:spcPct val="0"/>
        </a:spcAft>
        <a:defRPr sz="4400">
          <a:solidFill>
            <a:schemeClr val="tx2"/>
          </a:solidFill>
          <a:latin typeface="Arial Black" pitchFamily="34" charset="0"/>
        </a:defRPr>
      </a:lvl6pPr>
      <a:lvl7pPr marL="914400" algn="l" rtl="0" eaLnBrk="1" fontAlgn="base" hangingPunct="1">
        <a:spcBef>
          <a:spcPct val="0"/>
        </a:spcBef>
        <a:spcAft>
          <a:spcPct val="0"/>
        </a:spcAft>
        <a:defRPr sz="4400">
          <a:solidFill>
            <a:schemeClr val="tx2"/>
          </a:solidFill>
          <a:latin typeface="Arial Black" pitchFamily="34" charset="0"/>
        </a:defRPr>
      </a:lvl7pPr>
      <a:lvl8pPr marL="1371600" algn="l" rtl="0" eaLnBrk="1" fontAlgn="base" hangingPunct="1">
        <a:spcBef>
          <a:spcPct val="0"/>
        </a:spcBef>
        <a:spcAft>
          <a:spcPct val="0"/>
        </a:spcAft>
        <a:defRPr sz="4400">
          <a:solidFill>
            <a:schemeClr val="tx2"/>
          </a:solidFill>
          <a:latin typeface="Arial Black" pitchFamily="34" charset="0"/>
        </a:defRPr>
      </a:lvl8pPr>
      <a:lvl9pPr marL="1828800" algn="l" rtl="0" eaLnBrk="1" fontAlgn="base" hangingPunct="1">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Font typeface="Times New Roman" panose="02020603050405020304" pitchFamily="18" charset="0"/>
        <a:buChar char="−"/>
        <a:defRPr sz="2000">
          <a:solidFill>
            <a:schemeClr val="tx1"/>
          </a:solidFill>
          <a:latin typeface="+mn-lt"/>
        </a:defRPr>
      </a:lvl4pPr>
      <a:lvl5pPr marL="2057400" indent="-228600" algn="l" rtl="0" eaLnBrk="0" fontAlgn="base" hangingPunct="0">
        <a:spcBef>
          <a:spcPct val="20000"/>
        </a:spcBef>
        <a:spcAft>
          <a:spcPct val="0"/>
        </a:spcAft>
        <a:buFont typeface="Times New Roman" panose="02020603050405020304" pitchFamily="18" charset="0"/>
        <a:buChar char="–"/>
        <a:defRPr sz="2000">
          <a:solidFill>
            <a:schemeClr val="tx1"/>
          </a:solidFill>
          <a:latin typeface="+mn-lt"/>
        </a:defRPr>
      </a:lvl5pPr>
      <a:lvl6pPr marL="25146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6pPr>
      <a:lvl7pPr marL="29718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7pPr>
      <a:lvl8pPr marL="34290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8pPr>
      <a:lvl9pPr marL="38862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0.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4.xml"/><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49.xml"/><Relationship Id="rId4" Type="http://schemas.openxmlformats.org/officeDocument/2006/relationships/image" Target="../media/image9.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36.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10.png"/><Relationship Id="rId7" Type="http://schemas.openxmlformats.org/officeDocument/2006/relationships/image" Target="../media/image13.wmf"/><Relationship Id="rId12" Type="http://schemas.openxmlformats.org/officeDocument/2006/relationships/oleObject" Target="../embeddings/oleObject7.bin"/><Relationship Id="rId2" Type="http://schemas.openxmlformats.org/officeDocument/2006/relationships/slideLayout" Target="../slideLayouts/slideLayout36.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oleObject" Target="../embeddings/oleObject6.bin"/><Relationship Id="rId5" Type="http://schemas.openxmlformats.org/officeDocument/2006/relationships/image" Target="../media/image12.wmf"/><Relationship Id="rId10" Type="http://schemas.openxmlformats.org/officeDocument/2006/relationships/oleObject" Target="../embeddings/oleObject5.bin"/><Relationship Id="rId4" Type="http://schemas.openxmlformats.org/officeDocument/2006/relationships/oleObject" Target="../embeddings/oleObject1.bin"/><Relationship Id="rId9"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17.png"/><Relationship Id="rId7" Type="http://schemas.openxmlformats.org/officeDocument/2006/relationships/image" Target="../media/image15.wmf"/><Relationship Id="rId2" Type="http://schemas.openxmlformats.org/officeDocument/2006/relationships/slideLayout" Target="../slideLayouts/slideLayout37.xml"/><Relationship Id="rId1" Type="http://schemas.openxmlformats.org/officeDocument/2006/relationships/vmlDrawing" Target="../drawings/vmlDrawing2.vml"/><Relationship Id="rId6" Type="http://schemas.openxmlformats.org/officeDocument/2006/relationships/oleObject" Target="../embeddings/oleObject9.bin"/><Relationship Id="rId5" Type="http://schemas.openxmlformats.org/officeDocument/2006/relationships/image" Target="../media/image14.wmf"/><Relationship Id="rId4" Type="http://schemas.openxmlformats.org/officeDocument/2006/relationships/oleObject" Target="../embeddings/oleObject8.bin"/><Relationship Id="rId9" Type="http://schemas.openxmlformats.org/officeDocument/2006/relationships/image" Target="../media/image16.wmf"/></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slideLayout" Target="../slideLayouts/slideLayout28.xml"/><Relationship Id="rId1" Type="http://schemas.openxmlformats.org/officeDocument/2006/relationships/vmlDrawing" Target="../drawings/vmlDrawing3.vml"/><Relationship Id="rId5" Type="http://schemas.openxmlformats.org/officeDocument/2006/relationships/image" Target="../media/image18.wmf"/><Relationship Id="rId4" Type="http://schemas.openxmlformats.org/officeDocument/2006/relationships/oleObject" Target="../embeddings/oleObject11.bin"/></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picture containing diagram&#10;&#10;Description automatically generated">
            <a:extLst>
              <a:ext uri="{FF2B5EF4-FFF2-40B4-BE49-F238E27FC236}">
                <a16:creationId xmlns:a16="http://schemas.microsoft.com/office/drawing/2014/main" xmlns="" id="{CCADC089-D0AB-41C4-80E4-F11A31450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0" y="0"/>
            <a:ext cx="12179300" cy="6865159"/>
          </a:xfrm>
          <a:prstGeom prst="rect">
            <a:avLst/>
          </a:prstGeom>
        </p:spPr>
      </p:pic>
      <p:sp>
        <p:nvSpPr>
          <p:cNvPr id="3" name="TextBox 2">
            <a:extLst>
              <a:ext uri="{FF2B5EF4-FFF2-40B4-BE49-F238E27FC236}">
                <a16:creationId xmlns:a16="http://schemas.microsoft.com/office/drawing/2014/main" xmlns="" id="{5D7D78C7-B2DF-4FE5-B1BD-A8B3611459F5}"/>
              </a:ext>
            </a:extLst>
          </p:cNvPr>
          <p:cNvSpPr txBox="1"/>
          <p:nvPr/>
        </p:nvSpPr>
        <p:spPr>
          <a:xfrm>
            <a:off x="2133600" y="1143000"/>
            <a:ext cx="7772400" cy="1311449"/>
          </a:xfrm>
          <a:prstGeom prst="rect">
            <a:avLst/>
          </a:prstGeom>
          <a:noFill/>
        </p:spPr>
        <p:txBody>
          <a:bodyPr>
            <a:spAutoFit/>
            <a:scene3d>
              <a:camera prst="orthographicFront"/>
              <a:lightRig rig="threePt" dir="t"/>
            </a:scene3d>
            <a:sp3d extrusionH="57150">
              <a:bevelT w="82550" h="38100" prst="coolSlant"/>
            </a:sp3d>
          </a:bodyPr>
          <a:lstStyle/>
          <a:p>
            <a:pPr algn="ctr" eaLnBrk="1" fontAlgn="auto" hangingPunct="1">
              <a:lnSpc>
                <a:spcPct val="150000"/>
              </a:lnSpc>
              <a:spcBef>
                <a:spcPts val="0"/>
              </a:spcBef>
              <a:spcAft>
                <a:spcPts val="0"/>
              </a:spcAft>
              <a:defRPr/>
            </a:pPr>
            <a:r>
              <a:rPr lang="en-US" sz="6000" b="1" dirty="0">
                <a:ln w="28575" cmpd="sng">
                  <a:solidFill>
                    <a:srgbClr val="FFE103">
                      <a:lumMod val="40000"/>
                      <a:lumOff val="60000"/>
                    </a:srgbClr>
                  </a:solidFill>
                  <a:prstDash val="solid"/>
                </a:ln>
                <a:solidFill>
                  <a:srgbClr val="7030A0"/>
                </a:solidFill>
                <a:effectLst>
                  <a:outerShdw blurRad="60007" dist="310007" dir="7680000" sy="30000" kx="1300200" algn="ctr" rotWithShape="0">
                    <a:prstClr val="black">
                      <a:alpha val="32000"/>
                    </a:prstClr>
                  </a:outerShdw>
                </a:effectLst>
                <a:latin typeface="Times New Roman" pitchFamily="18" charset="0"/>
                <a:cs typeface="Times New Roman" pitchFamily="18" charset="0"/>
              </a:rPr>
              <a:t>MÔN: TOÁN</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A14E9B90-BC11-400E-8CE6-7150A2AEA3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119063"/>
            <a:ext cx="13563600" cy="6858000"/>
          </a:xfrm>
          <a:prstGeom prst="rect">
            <a:avLst/>
          </a:prstGeom>
        </p:spPr>
      </p:pic>
      <p:sp>
        <p:nvSpPr>
          <p:cNvPr id="76802" name="Text Box 19">
            <a:extLst>
              <a:ext uri="{FF2B5EF4-FFF2-40B4-BE49-F238E27FC236}">
                <a16:creationId xmlns:a16="http://schemas.microsoft.com/office/drawing/2014/main" xmlns="" id="{1EB248C0-7223-450C-9925-814A24838142}"/>
              </a:ext>
            </a:extLst>
          </p:cNvPr>
          <p:cNvSpPr txBox="1">
            <a:spLocks noChangeArrowheads="1"/>
          </p:cNvSpPr>
          <p:nvPr/>
        </p:nvSpPr>
        <p:spPr bwMode="auto">
          <a:xfrm>
            <a:off x="7162800" y="4862513"/>
            <a:ext cx="60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endParaRPr lang="vi-VN" altLang="en-US" sz="1800">
              <a:solidFill>
                <a:schemeClr val="tx2"/>
              </a:solidFill>
              <a:latin typeface="Times New Roman" panose="02020603050405020304" pitchFamily="18" charset="0"/>
              <a:cs typeface="Times New Roman" panose="02020603050405020304" pitchFamily="18" charset="0"/>
            </a:endParaRPr>
          </a:p>
        </p:txBody>
      </p:sp>
      <p:sp>
        <p:nvSpPr>
          <p:cNvPr id="7192" name="TextBox 23">
            <a:extLst>
              <a:ext uri="{FF2B5EF4-FFF2-40B4-BE49-F238E27FC236}">
                <a16:creationId xmlns:a16="http://schemas.microsoft.com/office/drawing/2014/main" xmlns="" id="{2FF90513-DF3A-4334-9FEA-094E6BA20998}"/>
              </a:ext>
            </a:extLst>
          </p:cNvPr>
          <p:cNvSpPr txBox="1">
            <a:spLocks noChangeArrowheads="1"/>
          </p:cNvSpPr>
          <p:nvPr/>
        </p:nvSpPr>
        <p:spPr bwMode="auto">
          <a:xfrm>
            <a:off x="1752600" y="2163763"/>
            <a:ext cx="87630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800">
                <a:solidFill>
                  <a:srgbClr val="FF0000"/>
                </a:solidFill>
                <a:latin typeface="Times New Roman" panose="02020603050405020304" pitchFamily="18" charset="0"/>
                <a:cs typeface="Times New Roman" panose="02020603050405020304" pitchFamily="18" charset="0"/>
              </a:rPr>
              <a:t>     Muốn chuyển đổi hai đơn vị đo khối lượng về một đơn vị đo khối lượng viết dưới dạng số thập phân, ta chuyển đổi như thế nào? </a:t>
            </a:r>
          </a:p>
        </p:txBody>
      </p:sp>
      <p:sp>
        <p:nvSpPr>
          <p:cNvPr id="7193" name="TextBox 24">
            <a:extLst>
              <a:ext uri="{FF2B5EF4-FFF2-40B4-BE49-F238E27FC236}">
                <a16:creationId xmlns:a16="http://schemas.microsoft.com/office/drawing/2014/main" xmlns="" id="{691FF89C-85E8-4EE0-B5C7-4B445A89CEDA}"/>
              </a:ext>
            </a:extLst>
          </p:cNvPr>
          <p:cNvSpPr txBox="1">
            <a:spLocks noChangeArrowheads="1"/>
          </p:cNvSpPr>
          <p:nvPr/>
        </p:nvSpPr>
        <p:spPr bwMode="auto">
          <a:xfrm>
            <a:off x="1714500" y="1371600"/>
            <a:ext cx="8839200" cy="2600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lnSpc>
                <a:spcPct val="150000"/>
              </a:lnSpc>
              <a:spcBef>
                <a:spcPct val="0"/>
              </a:spcBef>
              <a:buFontTx/>
              <a:buNone/>
            </a:pPr>
            <a:r>
              <a:rPr lang="en-US" altLang="en-US" sz="2800" b="1" dirty="0">
                <a:solidFill>
                  <a:srgbClr val="3333FF"/>
                </a:solidFill>
                <a:latin typeface="Times New Roman" panose="02020603050405020304" pitchFamily="18" charset="0"/>
                <a:cs typeface="Times New Roman" panose="02020603050405020304" pitchFamily="18" charset="0"/>
              </a:rPr>
              <a:t>    Muốn chuyển đổi hai đơn vị đo khối lượng về một đơn vị đo khối lượng viết dưới dạng số thập phân, có 2 bước:</a:t>
            </a:r>
          </a:p>
          <a:p>
            <a:pPr eaLnBrk="1" hangingPunct="1">
              <a:lnSpc>
                <a:spcPct val="150000"/>
              </a:lnSpc>
              <a:spcBef>
                <a:spcPct val="0"/>
              </a:spcBef>
              <a:buFontTx/>
              <a:buChar char="-"/>
            </a:pPr>
            <a:r>
              <a:rPr lang="en-US" altLang="en-US" sz="2800" b="1" dirty="0">
                <a:solidFill>
                  <a:srgbClr val="3333FF"/>
                </a:solidFill>
                <a:latin typeface="Times New Roman" panose="02020603050405020304" pitchFamily="18" charset="0"/>
                <a:cs typeface="Times New Roman" panose="02020603050405020304" pitchFamily="18" charset="0"/>
              </a:rPr>
              <a:t> Bước 1: Viết dưới dạng hỗn số</a:t>
            </a:r>
          </a:p>
          <a:p>
            <a:pPr eaLnBrk="1" hangingPunct="1">
              <a:lnSpc>
                <a:spcPct val="150000"/>
              </a:lnSpc>
              <a:spcBef>
                <a:spcPct val="0"/>
              </a:spcBef>
              <a:buFontTx/>
              <a:buChar char="-"/>
            </a:pPr>
            <a:r>
              <a:rPr lang="en-US" altLang="en-US" sz="2800" b="1" dirty="0">
                <a:solidFill>
                  <a:srgbClr val="3333FF"/>
                </a:solidFill>
                <a:latin typeface="Times New Roman" panose="02020603050405020304" pitchFamily="18" charset="0"/>
                <a:cs typeface="Times New Roman" panose="02020603050405020304" pitchFamily="18" charset="0"/>
              </a:rPr>
              <a:t> Bước 2: Dựa vào hỗn số viết thành số thập phân.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92"/>
                                        </p:tgtEl>
                                        <p:attrNameLst>
                                          <p:attrName>style.visibility</p:attrName>
                                        </p:attrNameLst>
                                      </p:cBhvr>
                                      <p:to>
                                        <p:strVal val="visible"/>
                                      </p:to>
                                    </p:set>
                                    <p:animEffect transition="in" filter="box(in)">
                                      <p:cBhvr>
                                        <p:cTn id="7" dur="500"/>
                                        <p:tgtEl>
                                          <p:spTgt spid="71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xit" presetSubtype="16" fill="hold" grpId="1" nodeType="clickEffect">
                                  <p:stCondLst>
                                    <p:cond delay="0"/>
                                  </p:stCondLst>
                                  <p:childTnLst>
                                    <p:animEffect transition="out" filter="box(in)">
                                      <p:cBhvr>
                                        <p:cTn id="11" dur="500"/>
                                        <p:tgtEl>
                                          <p:spTgt spid="7192"/>
                                        </p:tgtEl>
                                      </p:cBhvr>
                                    </p:animEffect>
                                    <p:set>
                                      <p:cBhvr>
                                        <p:cTn id="12" dur="1" fill="hold">
                                          <p:stCondLst>
                                            <p:cond delay="499"/>
                                          </p:stCondLst>
                                        </p:cTn>
                                        <p:tgtEl>
                                          <p:spTgt spid="7192"/>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193"/>
                                        </p:tgtEl>
                                        <p:attrNameLst>
                                          <p:attrName>style.visibility</p:attrName>
                                        </p:attrNameLst>
                                      </p:cBhvr>
                                      <p:to>
                                        <p:strVal val="visible"/>
                                      </p:to>
                                    </p:set>
                                    <p:animEffect transition="in" filter="box(in)">
                                      <p:cBhvr>
                                        <p:cTn id="17" dur="500"/>
                                        <p:tgtEl>
                                          <p:spTgt spid="71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2" grpId="0" autoUpdateAnimBg="0"/>
      <p:bldP spid="7192" grpId="1" autoUpdateAnimBg="0"/>
      <p:bldP spid="7193"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 name="Picture 16" descr="A picture containing shape&#10;&#10;Description automatically generated">
            <a:extLst>
              <a:ext uri="{FF2B5EF4-FFF2-40B4-BE49-F238E27FC236}">
                <a16:creationId xmlns:a16="http://schemas.microsoft.com/office/drawing/2014/main" xmlns="" id="{0FDA6362-9C48-4B7D-9DF1-508A437902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348"/>
            <a:ext cx="12192000" cy="6886695"/>
          </a:xfrm>
          <a:prstGeom prst="rect">
            <a:avLst/>
          </a:prstGeom>
        </p:spPr>
      </p:pic>
      <p:sp>
        <p:nvSpPr>
          <p:cNvPr id="77826" name="Text Box 4">
            <a:extLst>
              <a:ext uri="{FF2B5EF4-FFF2-40B4-BE49-F238E27FC236}">
                <a16:creationId xmlns:a16="http://schemas.microsoft.com/office/drawing/2014/main" xmlns="" id="{F3EB5BA2-E9F7-4F32-8576-A1EE0A1E3BD7}"/>
              </a:ext>
            </a:extLst>
          </p:cNvPr>
          <p:cNvSpPr txBox="1">
            <a:spLocks noChangeArrowheads="1"/>
          </p:cNvSpPr>
          <p:nvPr/>
        </p:nvSpPr>
        <p:spPr bwMode="auto">
          <a:xfrm>
            <a:off x="7086600" y="1966913"/>
            <a:ext cx="609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endParaRPr lang="vi-VN" altLang="en-US">
              <a:solidFill>
                <a:schemeClr val="tx2"/>
              </a:solidFill>
              <a:latin typeface="Times New Roman" panose="02020603050405020304" pitchFamily="18" charset="0"/>
              <a:cs typeface="Times New Roman" panose="02020603050405020304" pitchFamily="18" charset="0"/>
            </a:endParaRPr>
          </a:p>
        </p:txBody>
      </p:sp>
      <p:sp>
        <p:nvSpPr>
          <p:cNvPr id="8198" name="Text Box 6">
            <a:extLst>
              <a:ext uri="{FF2B5EF4-FFF2-40B4-BE49-F238E27FC236}">
                <a16:creationId xmlns:a16="http://schemas.microsoft.com/office/drawing/2014/main" xmlns="" id="{2559F782-A021-4CE4-9065-01571E785903}"/>
              </a:ext>
            </a:extLst>
          </p:cNvPr>
          <p:cNvSpPr txBox="1">
            <a:spLocks noChangeArrowheads="1"/>
          </p:cNvSpPr>
          <p:nvPr/>
        </p:nvSpPr>
        <p:spPr bwMode="auto">
          <a:xfrm>
            <a:off x="4981575" y="2971800"/>
            <a:ext cx="1295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a:solidFill>
                  <a:srgbClr val="002060"/>
                </a:solidFill>
                <a:latin typeface="Times New Roman" panose="02020603050405020304" pitchFamily="18" charset="0"/>
                <a:cs typeface="Times New Roman" panose="02020603050405020304" pitchFamily="18" charset="0"/>
              </a:rPr>
              <a:t>= 5</a:t>
            </a:r>
          </a:p>
        </p:txBody>
      </p:sp>
      <p:sp>
        <p:nvSpPr>
          <p:cNvPr id="8199" name="Text Box 7">
            <a:extLst>
              <a:ext uri="{FF2B5EF4-FFF2-40B4-BE49-F238E27FC236}">
                <a16:creationId xmlns:a16="http://schemas.microsoft.com/office/drawing/2014/main" xmlns="" id="{C710E693-4EDB-41B9-807F-F8EE13D8C21E}"/>
              </a:ext>
            </a:extLst>
          </p:cNvPr>
          <p:cNvSpPr txBox="1">
            <a:spLocks noChangeArrowheads="1"/>
          </p:cNvSpPr>
          <p:nvPr/>
        </p:nvSpPr>
        <p:spPr bwMode="auto">
          <a:xfrm>
            <a:off x="2286000" y="1374775"/>
            <a:ext cx="72199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sz="2800">
                <a:solidFill>
                  <a:srgbClr val="002060"/>
                </a:solidFill>
                <a:latin typeface="Times New Roman" panose="02020603050405020304" pitchFamily="18" charset="0"/>
                <a:cs typeface="Times New Roman" panose="02020603050405020304" pitchFamily="18" charset="0"/>
              </a:rPr>
              <a:t>Viết số đo thập phân thích hợp vào chỗ chấm:</a:t>
            </a:r>
          </a:p>
        </p:txBody>
      </p:sp>
      <p:sp>
        <p:nvSpPr>
          <p:cNvPr id="8200" name="Text Box 8">
            <a:extLst>
              <a:ext uri="{FF2B5EF4-FFF2-40B4-BE49-F238E27FC236}">
                <a16:creationId xmlns:a16="http://schemas.microsoft.com/office/drawing/2014/main" xmlns="" id="{71E1ECAD-ABB5-4FC2-A863-E0A170F26630}"/>
              </a:ext>
            </a:extLst>
          </p:cNvPr>
          <p:cNvSpPr txBox="1">
            <a:spLocks noChangeArrowheads="1"/>
          </p:cNvSpPr>
          <p:nvPr/>
        </p:nvSpPr>
        <p:spPr bwMode="auto">
          <a:xfrm>
            <a:off x="3124200" y="2057400"/>
            <a:ext cx="4267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a:solidFill>
                  <a:srgbClr val="002060"/>
                </a:solidFill>
                <a:latin typeface="Times New Roman" panose="02020603050405020304" pitchFamily="18" charset="0"/>
                <a:cs typeface="Times New Roman" panose="02020603050405020304" pitchFamily="18" charset="0"/>
              </a:rPr>
              <a:t>5 tấn 32kg = . . . tấn</a:t>
            </a:r>
          </a:p>
        </p:txBody>
      </p:sp>
      <p:sp>
        <p:nvSpPr>
          <p:cNvPr id="8201" name="Text Box 9">
            <a:extLst>
              <a:ext uri="{FF2B5EF4-FFF2-40B4-BE49-F238E27FC236}">
                <a16:creationId xmlns:a16="http://schemas.microsoft.com/office/drawing/2014/main" xmlns="" id="{43165D3B-DF67-46C6-9C4C-BC02C03E6605}"/>
              </a:ext>
            </a:extLst>
          </p:cNvPr>
          <p:cNvSpPr txBox="1">
            <a:spLocks noChangeArrowheads="1"/>
          </p:cNvSpPr>
          <p:nvPr/>
        </p:nvSpPr>
        <p:spPr bwMode="auto">
          <a:xfrm>
            <a:off x="3124200" y="2925763"/>
            <a:ext cx="2362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a:solidFill>
                  <a:srgbClr val="002060"/>
                </a:solidFill>
                <a:latin typeface="Times New Roman" panose="02020603050405020304" pitchFamily="18" charset="0"/>
                <a:cs typeface="Times New Roman" panose="02020603050405020304" pitchFamily="18" charset="0"/>
              </a:rPr>
              <a:t>5 tấn 32kg</a:t>
            </a:r>
          </a:p>
        </p:txBody>
      </p:sp>
      <p:sp>
        <p:nvSpPr>
          <p:cNvPr id="8202" name="Text Box 10">
            <a:extLst>
              <a:ext uri="{FF2B5EF4-FFF2-40B4-BE49-F238E27FC236}">
                <a16:creationId xmlns:a16="http://schemas.microsoft.com/office/drawing/2014/main" xmlns="" id="{6E2677AA-460A-4CB9-BD62-2A0BA03ADC0B}"/>
              </a:ext>
            </a:extLst>
          </p:cNvPr>
          <p:cNvSpPr txBox="1">
            <a:spLocks noChangeArrowheads="1"/>
          </p:cNvSpPr>
          <p:nvPr/>
        </p:nvSpPr>
        <p:spPr bwMode="auto">
          <a:xfrm>
            <a:off x="5514975" y="3276600"/>
            <a:ext cx="1143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a:solidFill>
                  <a:srgbClr val="002060"/>
                </a:solidFill>
                <a:latin typeface="Times New Roman" panose="02020603050405020304" pitchFamily="18" charset="0"/>
                <a:cs typeface="Times New Roman" panose="02020603050405020304" pitchFamily="18" charset="0"/>
              </a:rPr>
              <a:t>1000</a:t>
            </a:r>
          </a:p>
        </p:txBody>
      </p:sp>
      <p:sp>
        <p:nvSpPr>
          <p:cNvPr id="8203" name="Text Box 11">
            <a:extLst>
              <a:ext uri="{FF2B5EF4-FFF2-40B4-BE49-F238E27FC236}">
                <a16:creationId xmlns:a16="http://schemas.microsoft.com/office/drawing/2014/main" xmlns="" id="{C9593663-91DC-4A6D-9CDA-DCAB7B1C6930}"/>
              </a:ext>
            </a:extLst>
          </p:cNvPr>
          <p:cNvSpPr txBox="1">
            <a:spLocks noChangeArrowheads="1"/>
          </p:cNvSpPr>
          <p:nvPr/>
        </p:nvSpPr>
        <p:spPr bwMode="auto">
          <a:xfrm>
            <a:off x="7667625" y="2971800"/>
            <a:ext cx="200977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a:solidFill>
                  <a:srgbClr val="002060"/>
                </a:solidFill>
                <a:latin typeface="Times New Roman" panose="02020603050405020304" pitchFamily="18" charset="0"/>
                <a:cs typeface="Times New Roman" panose="02020603050405020304" pitchFamily="18" charset="0"/>
              </a:rPr>
              <a:t>         tấn</a:t>
            </a:r>
          </a:p>
        </p:txBody>
      </p:sp>
      <p:sp>
        <p:nvSpPr>
          <p:cNvPr id="8204" name="Text Box 12">
            <a:extLst>
              <a:ext uri="{FF2B5EF4-FFF2-40B4-BE49-F238E27FC236}">
                <a16:creationId xmlns:a16="http://schemas.microsoft.com/office/drawing/2014/main" xmlns="" id="{A96682BE-B314-45E5-975C-56DE45FBA5F4}"/>
              </a:ext>
            </a:extLst>
          </p:cNvPr>
          <p:cNvSpPr txBox="1">
            <a:spLocks noChangeArrowheads="1"/>
          </p:cNvSpPr>
          <p:nvPr/>
        </p:nvSpPr>
        <p:spPr bwMode="auto">
          <a:xfrm>
            <a:off x="7239000" y="2971800"/>
            <a:ext cx="152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a:solidFill>
                  <a:srgbClr val="002060"/>
                </a:solidFill>
                <a:latin typeface="Times New Roman" panose="02020603050405020304" pitchFamily="18" charset="0"/>
                <a:cs typeface="Times New Roman" panose="02020603050405020304" pitchFamily="18" charset="0"/>
              </a:rPr>
              <a:t>= 5,032 </a:t>
            </a:r>
          </a:p>
        </p:txBody>
      </p:sp>
      <p:sp>
        <p:nvSpPr>
          <p:cNvPr id="8205" name="Text Box 13">
            <a:extLst>
              <a:ext uri="{FF2B5EF4-FFF2-40B4-BE49-F238E27FC236}">
                <a16:creationId xmlns:a16="http://schemas.microsoft.com/office/drawing/2014/main" xmlns="" id="{EC4599FB-82E9-4508-A9E5-CA1EEA552DFD}"/>
              </a:ext>
            </a:extLst>
          </p:cNvPr>
          <p:cNvSpPr txBox="1">
            <a:spLocks noChangeArrowheads="1"/>
          </p:cNvSpPr>
          <p:nvPr/>
        </p:nvSpPr>
        <p:spPr bwMode="auto">
          <a:xfrm>
            <a:off x="5699125" y="2698750"/>
            <a:ext cx="685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a:solidFill>
                  <a:srgbClr val="002060"/>
                </a:solidFill>
                <a:latin typeface="Times New Roman" panose="02020603050405020304" pitchFamily="18" charset="0"/>
                <a:cs typeface="Times New Roman" panose="02020603050405020304" pitchFamily="18" charset="0"/>
              </a:rPr>
              <a:t>32</a:t>
            </a:r>
          </a:p>
        </p:txBody>
      </p:sp>
      <p:sp>
        <p:nvSpPr>
          <p:cNvPr id="8206" name="Text Box 19">
            <a:extLst>
              <a:ext uri="{FF2B5EF4-FFF2-40B4-BE49-F238E27FC236}">
                <a16:creationId xmlns:a16="http://schemas.microsoft.com/office/drawing/2014/main" xmlns="" id="{ADE710DE-EFBA-470D-8397-F384BDEDE42E}"/>
              </a:ext>
            </a:extLst>
          </p:cNvPr>
          <p:cNvSpPr txBox="1">
            <a:spLocks noChangeArrowheads="1"/>
          </p:cNvSpPr>
          <p:nvPr/>
        </p:nvSpPr>
        <p:spPr bwMode="auto">
          <a:xfrm>
            <a:off x="6553200" y="2925763"/>
            <a:ext cx="914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a:solidFill>
                  <a:srgbClr val="002060"/>
                </a:solidFill>
                <a:latin typeface="Times New Roman" panose="02020603050405020304" pitchFamily="18" charset="0"/>
                <a:cs typeface="Times New Roman" panose="02020603050405020304" pitchFamily="18" charset="0"/>
              </a:rPr>
              <a:t>tấn </a:t>
            </a:r>
          </a:p>
        </p:txBody>
      </p:sp>
      <p:sp>
        <p:nvSpPr>
          <p:cNvPr id="8207" name="Line 20">
            <a:extLst>
              <a:ext uri="{FF2B5EF4-FFF2-40B4-BE49-F238E27FC236}">
                <a16:creationId xmlns:a16="http://schemas.microsoft.com/office/drawing/2014/main" xmlns="" id="{DF5B78E4-C1E2-4D18-AE80-CF76AAF584D8}"/>
              </a:ext>
            </a:extLst>
          </p:cNvPr>
          <p:cNvSpPr>
            <a:spLocks noChangeShapeType="1"/>
          </p:cNvSpPr>
          <p:nvPr/>
        </p:nvSpPr>
        <p:spPr bwMode="auto">
          <a:xfrm>
            <a:off x="5667375" y="3276600"/>
            <a:ext cx="838200" cy="0"/>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8" name="AutoShape 22">
            <a:extLst>
              <a:ext uri="{FF2B5EF4-FFF2-40B4-BE49-F238E27FC236}">
                <a16:creationId xmlns:a16="http://schemas.microsoft.com/office/drawing/2014/main" xmlns="" id="{761697ED-6C99-498D-BE37-C124E95EE0E6}"/>
              </a:ext>
            </a:extLst>
          </p:cNvPr>
          <p:cNvSpPr>
            <a:spLocks/>
          </p:cNvSpPr>
          <p:nvPr/>
        </p:nvSpPr>
        <p:spPr bwMode="auto">
          <a:xfrm rot="-5400000">
            <a:off x="6010275" y="3238500"/>
            <a:ext cx="228600" cy="1219200"/>
          </a:xfrm>
          <a:prstGeom prst="leftBrace">
            <a:avLst>
              <a:gd name="adj1" fmla="val 17704"/>
              <a:gd name="adj2" fmla="val 49755"/>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endParaRPr lang="vi-VN" altLang="en-US" sz="1800">
              <a:solidFill>
                <a:srgbClr val="002060"/>
              </a:solidFill>
              <a:latin typeface="Times New Roman" panose="02020603050405020304" pitchFamily="18" charset="0"/>
              <a:cs typeface="Times New Roman" panose="02020603050405020304" pitchFamily="18" charset="0"/>
            </a:endParaRPr>
          </a:p>
        </p:txBody>
      </p:sp>
      <p:sp>
        <p:nvSpPr>
          <p:cNvPr id="8209" name="AutoShape 23">
            <a:extLst>
              <a:ext uri="{FF2B5EF4-FFF2-40B4-BE49-F238E27FC236}">
                <a16:creationId xmlns:a16="http://schemas.microsoft.com/office/drawing/2014/main" xmlns="" id="{4D852E17-1E1B-425F-B2C5-412C33292B88}"/>
              </a:ext>
            </a:extLst>
          </p:cNvPr>
          <p:cNvSpPr>
            <a:spLocks/>
          </p:cNvSpPr>
          <p:nvPr/>
        </p:nvSpPr>
        <p:spPr bwMode="auto">
          <a:xfrm rot="-5400000">
            <a:off x="8001000" y="3124200"/>
            <a:ext cx="228600" cy="838200"/>
          </a:xfrm>
          <a:prstGeom prst="leftBrace">
            <a:avLst>
              <a:gd name="adj1" fmla="val 17705"/>
              <a:gd name="adj2" fmla="val 49755"/>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endParaRPr lang="vi-VN" altLang="en-US" sz="1800">
              <a:solidFill>
                <a:srgbClr val="002060"/>
              </a:solidFill>
              <a:latin typeface="Times New Roman" panose="02020603050405020304" pitchFamily="18" charset="0"/>
              <a:cs typeface="Times New Roman" panose="02020603050405020304" pitchFamily="18" charset="0"/>
            </a:endParaRPr>
          </a:p>
        </p:txBody>
      </p:sp>
      <p:sp>
        <p:nvSpPr>
          <p:cNvPr id="8210" name="AutoShape 24">
            <a:extLst>
              <a:ext uri="{FF2B5EF4-FFF2-40B4-BE49-F238E27FC236}">
                <a16:creationId xmlns:a16="http://schemas.microsoft.com/office/drawing/2014/main" xmlns="" id="{05B9BB87-0591-4183-A8DA-0D997C57AC96}"/>
              </a:ext>
            </a:extLst>
          </p:cNvPr>
          <p:cNvSpPr>
            <a:spLocks noChangeArrowheads="1"/>
          </p:cNvSpPr>
          <p:nvPr/>
        </p:nvSpPr>
        <p:spPr bwMode="auto">
          <a:xfrm rot="-5949965">
            <a:off x="6836569" y="2901157"/>
            <a:ext cx="757237" cy="2762250"/>
          </a:xfrm>
          <a:prstGeom prst="curvedRightArrow">
            <a:avLst>
              <a:gd name="adj1" fmla="val 44956"/>
              <a:gd name="adj2" fmla="val 127437"/>
              <a:gd name="adj3" fmla="val 33579"/>
            </a:avLst>
          </a:prstGeom>
          <a:solidFill>
            <a:srgbClr val="6EF1F8"/>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endParaRPr lang="vi-VN" altLang="en-US" sz="1800">
              <a:solidFill>
                <a:srgbClr val="002060"/>
              </a:solidFill>
              <a:latin typeface="Times New Roman" panose="02020603050405020304" pitchFamily="18" charset="0"/>
              <a:cs typeface="Times New Roman" panose="02020603050405020304" pitchFamily="18" charset="0"/>
            </a:endParaRPr>
          </a:p>
        </p:txBody>
      </p:sp>
      <p:sp>
        <p:nvSpPr>
          <p:cNvPr id="8211" name="Text Box 20">
            <a:extLst>
              <a:ext uri="{FF2B5EF4-FFF2-40B4-BE49-F238E27FC236}">
                <a16:creationId xmlns:a16="http://schemas.microsoft.com/office/drawing/2014/main" xmlns="" id="{4709E189-5A7D-4739-A8DF-9E7024AD6811}"/>
              </a:ext>
            </a:extLst>
          </p:cNvPr>
          <p:cNvSpPr txBox="1">
            <a:spLocks noChangeArrowheads="1"/>
          </p:cNvSpPr>
          <p:nvPr/>
        </p:nvSpPr>
        <p:spPr bwMode="auto">
          <a:xfrm>
            <a:off x="2286000" y="4724400"/>
            <a:ext cx="5562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a:solidFill>
                  <a:schemeClr val="tx2"/>
                </a:solidFill>
                <a:latin typeface="Times New Roman" panose="02020603050405020304" pitchFamily="18" charset="0"/>
                <a:cs typeface="Times New Roman" panose="02020603050405020304" pitchFamily="18" charset="0"/>
              </a:rPr>
              <a:t>Vậy: 5 tấn 32kg = </a:t>
            </a:r>
            <a:r>
              <a:rPr lang="en-US" altLang="en-US">
                <a:solidFill>
                  <a:srgbClr val="FF0000"/>
                </a:solidFill>
                <a:latin typeface="Times New Roman" panose="02020603050405020304" pitchFamily="18" charset="0"/>
                <a:cs typeface="Times New Roman" panose="02020603050405020304" pitchFamily="18" charset="0"/>
              </a:rPr>
              <a:t>5,032</a:t>
            </a:r>
            <a:r>
              <a:rPr lang="en-US" altLang="en-US">
                <a:solidFill>
                  <a:schemeClr val="tx2"/>
                </a:solidFill>
                <a:latin typeface="Times New Roman" panose="02020603050405020304" pitchFamily="18" charset="0"/>
                <a:cs typeface="Times New Roman" panose="02020603050405020304" pitchFamily="18" charset="0"/>
              </a:rPr>
              <a:t> tấn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8199"/>
                                        </p:tgtEl>
                                        <p:attrNameLst>
                                          <p:attrName>style.visibility</p:attrName>
                                        </p:attrNameLst>
                                      </p:cBhvr>
                                      <p:to>
                                        <p:strVal val="visible"/>
                                      </p:to>
                                    </p:set>
                                    <p:animEffect transition="in" filter="box(in)">
                                      <p:cBhvr>
                                        <p:cTn id="7" dur="500"/>
                                        <p:tgtEl>
                                          <p:spTgt spid="8199"/>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8200"/>
                                        </p:tgtEl>
                                        <p:attrNameLst>
                                          <p:attrName>style.visibility</p:attrName>
                                        </p:attrNameLst>
                                      </p:cBhvr>
                                      <p:to>
                                        <p:strVal val="visible"/>
                                      </p:to>
                                    </p:set>
                                    <p:animEffect transition="in" filter="box(in)">
                                      <p:cBhvr>
                                        <p:cTn id="10" dur="500"/>
                                        <p:tgtEl>
                                          <p:spTgt spid="820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8201"/>
                                        </p:tgtEl>
                                        <p:attrNameLst>
                                          <p:attrName>style.visibility</p:attrName>
                                        </p:attrNameLst>
                                      </p:cBhvr>
                                      <p:to>
                                        <p:strVal val="visible"/>
                                      </p:to>
                                    </p:set>
                                    <p:animEffect transition="in" filter="box(in)">
                                      <p:cBhvr>
                                        <p:cTn id="15" dur="500"/>
                                        <p:tgtEl>
                                          <p:spTgt spid="820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8198"/>
                                        </p:tgtEl>
                                        <p:attrNameLst>
                                          <p:attrName>style.visibility</p:attrName>
                                        </p:attrNameLst>
                                      </p:cBhvr>
                                      <p:to>
                                        <p:strVal val="visible"/>
                                      </p:to>
                                    </p:set>
                                    <p:animEffect transition="in" filter="box(in)">
                                      <p:cBhvr>
                                        <p:cTn id="20" dur="500"/>
                                        <p:tgtEl>
                                          <p:spTgt spid="8198"/>
                                        </p:tgtEl>
                                      </p:cBhvr>
                                    </p:animEffect>
                                  </p:childTnLst>
                                </p:cTn>
                              </p:par>
                              <p:par>
                                <p:cTn id="21" presetID="4" presetClass="entr" presetSubtype="16" fill="hold" nodeType="withEffect">
                                  <p:stCondLst>
                                    <p:cond delay="0"/>
                                  </p:stCondLst>
                                  <p:childTnLst>
                                    <p:set>
                                      <p:cBhvr>
                                        <p:cTn id="22" dur="1" fill="hold">
                                          <p:stCondLst>
                                            <p:cond delay="0"/>
                                          </p:stCondLst>
                                        </p:cTn>
                                        <p:tgtEl>
                                          <p:spTgt spid="8207"/>
                                        </p:tgtEl>
                                        <p:attrNameLst>
                                          <p:attrName>style.visibility</p:attrName>
                                        </p:attrNameLst>
                                      </p:cBhvr>
                                      <p:to>
                                        <p:strVal val="visible"/>
                                      </p:to>
                                    </p:set>
                                    <p:animEffect transition="in" filter="box(in)">
                                      <p:cBhvr>
                                        <p:cTn id="23" dur="500"/>
                                        <p:tgtEl>
                                          <p:spTgt spid="8207"/>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8205"/>
                                        </p:tgtEl>
                                        <p:attrNameLst>
                                          <p:attrName>style.visibility</p:attrName>
                                        </p:attrNameLst>
                                      </p:cBhvr>
                                      <p:to>
                                        <p:strVal val="visible"/>
                                      </p:to>
                                    </p:set>
                                    <p:animEffect transition="in" filter="box(in)">
                                      <p:cBhvr>
                                        <p:cTn id="26" dur="500"/>
                                        <p:tgtEl>
                                          <p:spTgt spid="8205"/>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8202"/>
                                        </p:tgtEl>
                                        <p:attrNameLst>
                                          <p:attrName>style.visibility</p:attrName>
                                        </p:attrNameLst>
                                      </p:cBhvr>
                                      <p:to>
                                        <p:strVal val="visible"/>
                                      </p:to>
                                    </p:set>
                                    <p:animEffect transition="in" filter="box(in)">
                                      <p:cBhvr>
                                        <p:cTn id="29" dur="500"/>
                                        <p:tgtEl>
                                          <p:spTgt spid="8202"/>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8206"/>
                                        </p:tgtEl>
                                        <p:attrNameLst>
                                          <p:attrName>style.visibility</p:attrName>
                                        </p:attrNameLst>
                                      </p:cBhvr>
                                      <p:to>
                                        <p:strVal val="visible"/>
                                      </p:to>
                                    </p:set>
                                    <p:animEffect transition="in" filter="box(in)">
                                      <p:cBhvr>
                                        <p:cTn id="32" dur="500"/>
                                        <p:tgtEl>
                                          <p:spTgt spid="820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8204"/>
                                        </p:tgtEl>
                                        <p:attrNameLst>
                                          <p:attrName>style.visibility</p:attrName>
                                        </p:attrNameLst>
                                      </p:cBhvr>
                                      <p:to>
                                        <p:strVal val="visible"/>
                                      </p:to>
                                    </p:set>
                                    <p:animEffect transition="in" filter="box(in)">
                                      <p:cBhvr>
                                        <p:cTn id="37" dur="500"/>
                                        <p:tgtEl>
                                          <p:spTgt spid="8204"/>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8203"/>
                                        </p:tgtEl>
                                        <p:attrNameLst>
                                          <p:attrName>style.visibility</p:attrName>
                                        </p:attrNameLst>
                                      </p:cBhvr>
                                      <p:to>
                                        <p:strVal val="visible"/>
                                      </p:to>
                                    </p:set>
                                    <p:animEffect transition="in" filter="box(in)">
                                      <p:cBhvr>
                                        <p:cTn id="40" dur="500"/>
                                        <p:tgtEl>
                                          <p:spTgt spid="820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8208"/>
                                        </p:tgtEl>
                                        <p:attrNameLst>
                                          <p:attrName>style.visibility</p:attrName>
                                        </p:attrNameLst>
                                      </p:cBhvr>
                                      <p:to>
                                        <p:strVal val="visible"/>
                                      </p:to>
                                    </p:set>
                                    <p:animEffect transition="in" filter="box(in)">
                                      <p:cBhvr>
                                        <p:cTn id="45" dur="500"/>
                                        <p:tgtEl>
                                          <p:spTgt spid="8208"/>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8209"/>
                                        </p:tgtEl>
                                        <p:attrNameLst>
                                          <p:attrName>style.visibility</p:attrName>
                                        </p:attrNameLst>
                                      </p:cBhvr>
                                      <p:to>
                                        <p:strVal val="visible"/>
                                      </p:to>
                                    </p:set>
                                    <p:animEffect transition="in" filter="box(in)">
                                      <p:cBhvr>
                                        <p:cTn id="48" dur="500"/>
                                        <p:tgtEl>
                                          <p:spTgt spid="8209"/>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8210"/>
                                        </p:tgtEl>
                                        <p:attrNameLst>
                                          <p:attrName>style.visibility</p:attrName>
                                        </p:attrNameLst>
                                      </p:cBhvr>
                                      <p:to>
                                        <p:strVal val="visible"/>
                                      </p:to>
                                    </p:set>
                                    <p:animEffect transition="in" filter="box(in)">
                                      <p:cBhvr>
                                        <p:cTn id="51" dur="500"/>
                                        <p:tgtEl>
                                          <p:spTgt spid="8210"/>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4" presetClass="entr" presetSubtype="16" fill="hold" grpId="0" nodeType="clickEffect">
                                  <p:stCondLst>
                                    <p:cond delay="0"/>
                                  </p:stCondLst>
                                  <p:childTnLst>
                                    <p:set>
                                      <p:cBhvr>
                                        <p:cTn id="55" dur="1" fill="hold">
                                          <p:stCondLst>
                                            <p:cond delay="0"/>
                                          </p:stCondLst>
                                        </p:cTn>
                                        <p:tgtEl>
                                          <p:spTgt spid="8211"/>
                                        </p:tgtEl>
                                        <p:attrNameLst>
                                          <p:attrName>style.visibility</p:attrName>
                                        </p:attrNameLst>
                                      </p:cBhvr>
                                      <p:to>
                                        <p:strVal val="visible"/>
                                      </p:to>
                                    </p:set>
                                    <p:animEffect transition="in" filter="box(in)">
                                      <p:cBhvr>
                                        <p:cTn id="56" dur="500"/>
                                        <p:tgtEl>
                                          <p:spTgt spid="82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autoUpdateAnimBg="0"/>
      <p:bldP spid="8199" grpId="0" autoUpdateAnimBg="0"/>
      <p:bldP spid="8200" grpId="0" autoUpdateAnimBg="0"/>
      <p:bldP spid="8201" grpId="0" autoUpdateAnimBg="0"/>
      <p:bldP spid="8202" grpId="0" autoUpdateAnimBg="0"/>
      <p:bldP spid="8203" grpId="0" autoUpdateAnimBg="0"/>
      <p:bldP spid="8204" grpId="0" autoUpdateAnimBg="0"/>
      <p:bldP spid="8205" grpId="0" autoUpdateAnimBg="0"/>
      <p:bldP spid="8206" grpId="0" autoUpdateAnimBg="0"/>
      <p:bldP spid="8208" grpId="0" animBg="1" autoUpdateAnimBg="0"/>
      <p:bldP spid="8209" grpId="0" animBg="1" autoUpdateAnimBg="0"/>
      <p:bldP spid="8210" grpId="0" animBg="1" autoUpdateAnimBg="0"/>
      <p:bldP spid="8211"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Content Placeholder 4" descr="A picture containing chart&#10;&#10;Description automatically generated">
            <a:extLst>
              <a:ext uri="{FF2B5EF4-FFF2-40B4-BE49-F238E27FC236}">
                <a16:creationId xmlns:a16="http://schemas.microsoft.com/office/drawing/2014/main" xmlns="" id="{6261F1DF-B41B-4ABA-9163-47123D7781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0" y="-25400"/>
            <a:ext cx="12282646" cy="6883400"/>
          </a:xfrm>
          <a:prstGeom prst="rect">
            <a:avLst/>
          </a:prstGeom>
        </p:spPr>
      </p:pic>
      <p:sp>
        <p:nvSpPr>
          <p:cNvPr id="78850" name="Title 1">
            <a:extLst>
              <a:ext uri="{FF2B5EF4-FFF2-40B4-BE49-F238E27FC236}">
                <a16:creationId xmlns:a16="http://schemas.microsoft.com/office/drawing/2014/main" xmlns="" id="{412119B2-5610-49E9-9212-021A8C961A55}"/>
              </a:ext>
            </a:extLst>
          </p:cNvPr>
          <p:cNvSpPr>
            <a:spLocks noGrp="1" noChangeArrowheads="1"/>
          </p:cNvSpPr>
          <p:nvPr>
            <p:ph type="title"/>
          </p:nvPr>
        </p:nvSpPr>
        <p:spPr/>
        <p:txBody>
          <a:bodyPr/>
          <a:lstStyle/>
          <a:p>
            <a:endParaRPr lang="en-US" altLang="en-US"/>
          </a:p>
        </p:txBody>
      </p:sp>
      <p:sp>
        <p:nvSpPr>
          <p:cNvPr id="78851" name="Content Placeholder 2">
            <a:extLst>
              <a:ext uri="{FF2B5EF4-FFF2-40B4-BE49-F238E27FC236}">
                <a16:creationId xmlns:a16="http://schemas.microsoft.com/office/drawing/2014/main" xmlns="" id="{CFF0FF6C-2ECA-4107-8CA1-749566E55FAD}"/>
              </a:ext>
            </a:extLst>
          </p:cNvPr>
          <p:cNvSpPr>
            <a:spLocks noGrp="1" noChangeArrowheads="1"/>
          </p:cNvSpPr>
          <p:nvPr>
            <p:ph idx="1"/>
          </p:nvPr>
        </p:nvSpPr>
        <p:spPr/>
        <p:txBody>
          <a:bodyPr/>
          <a:lstStyle/>
          <a:p>
            <a:endParaRPr lang="en-US" altLang="en-US"/>
          </a:p>
        </p:txBody>
      </p:sp>
      <p:sp>
        <p:nvSpPr>
          <p:cNvPr id="4" name="Rectangles 3">
            <a:extLst>
              <a:ext uri="{FF2B5EF4-FFF2-40B4-BE49-F238E27FC236}">
                <a16:creationId xmlns:a16="http://schemas.microsoft.com/office/drawing/2014/main" xmlns="" id="{DF32A008-CEC8-4412-B0F3-31D612A7B63D}"/>
              </a:ext>
            </a:extLst>
          </p:cNvPr>
          <p:cNvSpPr/>
          <p:nvPr/>
        </p:nvSpPr>
        <p:spPr>
          <a:xfrm>
            <a:off x="3429000" y="2228672"/>
            <a:ext cx="5181600" cy="1200329"/>
          </a:xfrm>
          <a:prstGeom prst="rect">
            <a:avLst/>
          </a:prstGeom>
          <a:noFill/>
          <a:ln>
            <a:noFill/>
          </a:ln>
        </p:spPr>
        <p:txBody>
          <a:bodyPr>
            <a:spAutoFit/>
          </a:bodyPr>
          <a:lstStyle/>
          <a:p>
            <a:pPr algn="ctr" eaLnBrk="1" hangingPunct="1">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Luyện</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tập</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2" name="Picture 11" descr="A picture containing shape&#10;&#10;Description automatically generated">
            <a:extLst>
              <a:ext uri="{FF2B5EF4-FFF2-40B4-BE49-F238E27FC236}">
                <a16:creationId xmlns:a16="http://schemas.microsoft.com/office/drawing/2014/main" xmlns="" id="{87544557-C0F6-4A45-8425-E5CB4A63C8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348"/>
            <a:ext cx="12192000" cy="6886695"/>
          </a:xfrm>
          <a:prstGeom prst="rect">
            <a:avLst/>
          </a:prstGeom>
        </p:spPr>
      </p:pic>
      <p:sp>
        <p:nvSpPr>
          <p:cNvPr id="79874" name="Text Box 3">
            <a:extLst>
              <a:ext uri="{FF2B5EF4-FFF2-40B4-BE49-F238E27FC236}">
                <a16:creationId xmlns:a16="http://schemas.microsoft.com/office/drawing/2014/main" xmlns="" id="{625338A3-9B6D-4D73-A813-104E14482648}"/>
              </a:ext>
            </a:extLst>
          </p:cNvPr>
          <p:cNvSpPr txBox="1">
            <a:spLocks noChangeArrowheads="1"/>
          </p:cNvSpPr>
          <p:nvPr/>
        </p:nvSpPr>
        <p:spPr bwMode="auto">
          <a:xfrm>
            <a:off x="1857375" y="838200"/>
            <a:ext cx="7391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sz="2800" b="1">
                <a:solidFill>
                  <a:srgbClr val="002060"/>
                </a:solidFill>
                <a:latin typeface="Times New Roman" panose="02020603050405020304" pitchFamily="18" charset="0"/>
                <a:cs typeface="Times New Roman" panose="02020603050405020304" pitchFamily="18" charset="0"/>
              </a:rPr>
              <a:t>1. Viết số thập phân thích hợp vào chỗ chấm:</a:t>
            </a:r>
          </a:p>
        </p:txBody>
      </p:sp>
      <p:sp>
        <p:nvSpPr>
          <p:cNvPr id="9220" name="Text Box 4">
            <a:extLst>
              <a:ext uri="{FF2B5EF4-FFF2-40B4-BE49-F238E27FC236}">
                <a16:creationId xmlns:a16="http://schemas.microsoft.com/office/drawing/2014/main" xmlns="" id="{93AF6AF9-5B87-4C79-B1C3-7F1F34B03E60}"/>
              </a:ext>
            </a:extLst>
          </p:cNvPr>
          <p:cNvSpPr txBox="1">
            <a:spLocks noChangeArrowheads="1"/>
          </p:cNvSpPr>
          <p:nvPr/>
        </p:nvSpPr>
        <p:spPr bwMode="auto">
          <a:xfrm>
            <a:off x="2590800" y="3200400"/>
            <a:ext cx="434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a:solidFill>
                  <a:schemeClr val="accent2"/>
                </a:solidFill>
                <a:latin typeface="Times New Roman" panose="02020603050405020304" pitchFamily="18" charset="0"/>
                <a:cs typeface="Times New Roman" panose="02020603050405020304" pitchFamily="18" charset="0"/>
              </a:rPr>
              <a:t>c) 12 tấn 6kg   = . . .         tấn</a:t>
            </a:r>
          </a:p>
        </p:txBody>
      </p:sp>
      <p:sp>
        <p:nvSpPr>
          <p:cNvPr id="9221" name="Text Box 8">
            <a:extLst>
              <a:ext uri="{FF2B5EF4-FFF2-40B4-BE49-F238E27FC236}">
                <a16:creationId xmlns:a16="http://schemas.microsoft.com/office/drawing/2014/main" xmlns="" id="{74613956-1031-4994-AB92-32CA2BA015C6}"/>
              </a:ext>
            </a:extLst>
          </p:cNvPr>
          <p:cNvSpPr txBox="1">
            <a:spLocks noChangeArrowheads="1"/>
          </p:cNvSpPr>
          <p:nvPr/>
        </p:nvSpPr>
        <p:spPr bwMode="auto">
          <a:xfrm>
            <a:off x="5122863" y="3200400"/>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sz="2400">
                <a:solidFill>
                  <a:schemeClr val="tx2"/>
                </a:solidFill>
                <a:latin typeface="Times New Roman" panose="02020603050405020304" pitchFamily="18" charset="0"/>
              </a:rPr>
              <a:t> </a:t>
            </a:r>
            <a:r>
              <a:rPr lang="en-US" altLang="en-US" sz="2400">
                <a:solidFill>
                  <a:srgbClr val="FF0000"/>
                </a:solidFill>
                <a:latin typeface="Times New Roman" panose="02020603050405020304" pitchFamily="18" charset="0"/>
              </a:rPr>
              <a:t>12,006 </a:t>
            </a:r>
            <a:endParaRPr lang="en-US" altLang="en-US" sz="2400">
              <a:solidFill>
                <a:schemeClr val="accent2"/>
              </a:solidFill>
              <a:latin typeface="Times New Roman" panose="02020603050405020304" pitchFamily="18" charset="0"/>
            </a:endParaRPr>
          </a:p>
        </p:txBody>
      </p:sp>
      <p:sp>
        <p:nvSpPr>
          <p:cNvPr id="9222" name="Text Box 12">
            <a:extLst>
              <a:ext uri="{FF2B5EF4-FFF2-40B4-BE49-F238E27FC236}">
                <a16:creationId xmlns:a16="http://schemas.microsoft.com/office/drawing/2014/main" xmlns="" id="{54EA917E-1B7A-4894-A805-D2BCEA23F82A}"/>
              </a:ext>
            </a:extLst>
          </p:cNvPr>
          <p:cNvSpPr txBox="1">
            <a:spLocks noChangeArrowheads="1"/>
          </p:cNvSpPr>
          <p:nvPr/>
        </p:nvSpPr>
        <p:spPr bwMode="auto">
          <a:xfrm>
            <a:off x="5243513" y="38862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sz="2400">
                <a:solidFill>
                  <a:schemeClr val="tx2"/>
                </a:solidFill>
                <a:latin typeface="Times New Roman" panose="02020603050405020304" pitchFamily="18" charset="0"/>
              </a:rPr>
              <a:t> </a:t>
            </a:r>
            <a:r>
              <a:rPr lang="en-US" altLang="en-US" sz="2400">
                <a:solidFill>
                  <a:srgbClr val="FF0000"/>
                </a:solidFill>
                <a:latin typeface="Times New Roman" panose="02020603050405020304" pitchFamily="18" charset="0"/>
              </a:rPr>
              <a:t>0,5 </a:t>
            </a:r>
            <a:endParaRPr lang="en-US" altLang="en-US" sz="2400">
              <a:solidFill>
                <a:schemeClr val="tx2"/>
              </a:solidFill>
              <a:latin typeface="Times New Roman" panose="02020603050405020304" pitchFamily="18" charset="0"/>
            </a:endParaRPr>
          </a:p>
        </p:txBody>
      </p:sp>
      <p:sp>
        <p:nvSpPr>
          <p:cNvPr id="9223" name="Text Box 15">
            <a:extLst>
              <a:ext uri="{FF2B5EF4-FFF2-40B4-BE49-F238E27FC236}">
                <a16:creationId xmlns:a16="http://schemas.microsoft.com/office/drawing/2014/main" xmlns="" id="{A37B19C3-EC57-4B33-AAEE-D754CAD73E7B}"/>
              </a:ext>
            </a:extLst>
          </p:cNvPr>
          <p:cNvSpPr txBox="1">
            <a:spLocks noChangeArrowheads="1"/>
          </p:cNvSpPr>
          <p:nvPr/>
        </p:nvSpPr>
        <p:spPr bwMode="auto">
          <a:xfrm>
            <a:off x="2590800" y="3886200"/>
            <a:ext cx="449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a:solidFill>
                  <a:schemeClr val="accent2"/>
                </a:solidFill>
                <a:latin typeface="Times New Roman" panose="02020603050405020304" pitchFamily="18" charset="0"/>
                <a:cs typeface="Times New Roman" panose="02020603050405020304" pitchFamily="18" charset="0"/>
              </a:rPr>
              <a:t>d) 500kg          = . . .      tấn</a:t>
            </a:r>
          </a:p>
        </p:txBody>
      </p:sp>
      <p:sp>
        <p:nvSpPr>
          <p:cNvPr id="9225" name="TextBox 24">
            <a:extLst>
              <a:ext uri="{FF2B5EF4-FFF2-40B4-BE49-F238E27FC236}">
                <a16:creationId xmlns:a16="http://schemas.microsoft.com/office/drawing/2014/main" xmlns="" id="{980FFF0A-89AB-43E0-BB49-9585EAD5756F}"/>
              </a:ext>
            </a:extLst>
          </p:cNvPr>
          <p:cNvSpPr txBox="1">
            <a:spLocks noChangeArrowheads="1"/>
          </p:cNvSpPr>
          <p:nvPr/>
        </p:nvSpPr>
        <p:spPr bwMode="auto">
          <a:xfrm>
            <a:off x="3048000" y="1752600"/>
            <a:ext cx="3733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400">
                <a:solidFill>
                  <a:schemeClr val="accent2"/>
                </a:solidFill>
                <a:latin typeface="Times New Roman" panose="02020603050405020304" pitchFamily="18" charset="0"/>
                <a:cs typeface="Times New Roman" panose="02020603050405020304" pitchFamily="18" charset="0"/>
              </a:rPr>
              <a:t>a) 4 tấn 562kg = …         tấn</a:t>
            </a:r>
          </a:p>
        </p:txBody>
      </p:sp>
      <p:sp>
        <p:nvSpPr>
          <p:cNvPr id="9226" name="TextBox 25">
            <a:extLst>
              <a:ext uri="{FF2B5EF4-FFF2-40B4-BE49-F238E27FC236}">
                <a16:creationId xmlns:a16="http://schemas.microsoft.com/office/drawing/2014/main" xmlns="" id="{B2549CC3-DEEA-4760-A759-A5A30F9D082F}"/>
              </a:ext>
            </a:extLst>
          </p:cNvPr>
          <p:cNvSpPr txBox="1">
            <a:spLocks noChangeArrowheads="1"/>
          </p:cNvSpPr>
          <p:nvPr/>
        </p:nvSpPr>
        <p:spPr bwMode="auto">
          <a:xfrm>
            <a:off x="3048000" y="2514600"/>
            <a:ext cx="3657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400">
                <a:solidFill>
                  <a:schemeClr val="accent2"/>
                </a:solidFill>
                <a:latin typeface="Times New Roman" panose="02020603050405020304" pitchFamily="18" charset="0"/>
                <a:cs typeface="Times New Roman" panose="02020603050405020304" pitchFamily="18" charset="0"/>
              </a:rPr>
              <a:t>b) 3 tấn 14kg   = …         tấn</a:t>
            </a:r>
          </a:p>
        </p:txBody>
      </p:sp>
      <p:sp>
        <p:nvSpPr>
          <p:cNvPr id="9227" name="TextBox 30">
            <a:extLst>
              <a:ext uri="{FF2B5EF4-FFF2-40B4-BE49-F238E27FC236}">
                <a16:creationId xmlns:a16="http://schemas.microsoft.com/office/drawing/2014/main" xmlns="" id="{9671ED63-89B2-43B2-B7B0-1F9EC0546DFE}"/>
              </a:ext>
            </a:extLst>
          </p:cNvPr>
          <p:cNvSpPr txBox="1">
            <a:spLocks noChangeArrowheads="1"/>
          </p:cNvSpPr>
          <p:nvPr/>
        </p:nvSpPr>
        <p:spPr bwMode="auto">
          <a:xfrm>
            <a:off x="5181600" y="1747838"/>
            <a:ext cx="1143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400">
                <a:solidFill>
                  <a:schemeClr val="accent2"/>
                </a:solidFill>
                <a:latin typeface="Times New Roman" panose="02020603050405020304" pitchFamily="18" charset="0"/>
                <a:cs typeface="Times New Roman" panose="02020603050405020304" pitchFamily="18" charset="0"/>
              </a:rPr>
              <a:t> </a:t>
            </a:r>
            <a:r>
              <a:rPr lang="en-US" altLang="en-US" sz="2400">
                <a:solidFill>
                  <a:srgbClr val="FF0000"/>
                </a:solidFill>
                <a:latin typeface="Times New Roman" panose="02020603050405020304" pitchFamily="18" charset="0"/>
                <a:cs typeface="Times New Roman" panose="02020603050405020304" pitchFamily="18" charset="0"/>
              </a:rPr>
              <a:t>4,562</a:t>
            </a:r>
            <a:r>
              <a:rPr lang="en-US" altLang="en-US" sz="2400">
                <a:solidFill>
                  <a:schemeClr val="accent2"/>
                </a:solidFill>
                <a:latin typeface="Times New Roman" panose="02020603050405020304" pitchFamily="18" charset="0"/>
                <a:cs typeface="Times New Roman" panose="02020603050405020304" pitchFamily="18" charset="0"/>
              </a:rPr>
              <a:t> </a:t>
            </a:r>
          </a:p>
        </p:txBody>
      </p:sp>
      <p:sp>
        <p:nvSpPr>
          <p:cNvPr id="9228" name="TextBox 34">
            <a:extLst>
              <a:ext uri="{FF2B5EF4-FFF2-40B4-BE49-F238E27FC236}">
                <a16:creationId xmlns:a16="http://schemas.microsoft.com/office/drawing/2014/main" xmlns="" id="{0D7CF8B8-7E6F-49DA-8C1C-EFBB1DB33B8A}"/>
              </a:ext>
            </a:extLst>
          </p:cNvPr>
          <p:cNvSpPr txBox="1">
            <a:spLocks noChangeArrowheads="1"/>
          </p:cNvSpPr>
          <p:nvPr/>
        </p:nvSpPr>
        <p:spPr bwMode="auto">
          <a:xfrm>
            <a:off x="5257800" y="2514600"/>
            <a:ext cx="1066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400">
                <a:solidFill>
                  <a:srgbClr val="FF0000"/>
                </a:solidFill>
                <a:latin typeface="Times New Roman" panose="02020603050405020304" pitchFamily="18" charset="0"/>
                <a:cs typeface="Times New Roman" panose="02020603050405020304" pitchFamily="18" charset="0"/>
              </a:rPr>
              <a:t>3,014</a:t>
            </a:r>
            <a:r>
              <a:rPr lang="en-US" altLang="en-US" sz="2400">
                <a:solidFill>
                  <a:schemeClr val="accent2"/>
                </a:solidFill>
                <a:latin typeface="Times New Roman" panose="02020603050405020304" pitchFamily="18" charset="0"/>
                <a:cs typeface="Times New Roman" panose="02020603050405020304" pitchFamily="18" charset="0"/>
              </a:rPr>
              <a:t> </a:t>
            </a:r>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226"/>
                                        </p:tgtEl>
                                        <p:attrNameLst>
                                          <p:attrName>style.visibility</p:attrName>
                                        </p:attrNameLst>
                                      </p:cBhvr>
                                      <p:to>
                                        <p:strVal val="visible"/>
                                      </p:to>
                                    </p:set>
                                    <p:anim calcmode="lin" valueType="num">
                                      <p:cBhvr>
                                        <p:cTn id="7" dur="1000" fill="hold"/>
                                        <p:tgtEl>
                                          <p:spTgt spid="9226"/>
                                        </p:tgtEl>
                                        <p:attrNameLst>
                                          <p:attrName>ppt_w</p:attrName>
                                        </p:attrNameLst>
                                      </p:cBhvr>
                                      <p:tavLst>
                                        <p:tav tm="0">
                                          <p:val>
                                            <p:fltVal val="0"/>
                                          </p:val>
                                        </p:tav>
                                        <p:tav tm="100000">
                                          <p:val>
                                            <p:strVal val="#ppt_w"/>
                                          </p:val>
                                        </p:tav>
                                      </p:tavLst>
                                    </p:anim>
                                    <p:anim calcmode="lin" valueType="num">
                                      <p:cBhvr>
                                        <p:cTn id="8" dur="1000" fill="hold"/>
                                        <p:tgtEl>
                                          <p:spTgt spid="9226"/>
                                        </p:tgtEl>
                                        <p:attrNameLst>
                                          <p:attrName>ppt_h</p:attrName>
                                        </p:attrNameLst>
                                      </p:cBhvr>
                                      <p:tavLst>
                                        <p:tav tm="0">
                                          <p:val>
                                            <p:fltVal val="0"/>
                                          </p:val>
                                        </p:tav>
                                        <p:tav tm="100000">
                                          <p:val>
                                            <p:strVal val="#ppt_h"/>
                                          </p:val>
                                        </p:tav>
                                      </p:tavLst>
                                    </p:anim>
                                    <p:animEffect transition="in" filter="fade">
                                      <p:cBhvr>
                                        <p:cTn id="9" dur="1000"/>
                                        <p:tgtEl>
                                          <p:spTgt spid="9226"/>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9225"/>
                                        </p:tgtEl>
                                        <p:attrNameLst>
                                          <p:attrName>style.visibility</p:attrName>
                                        </p:attrNameLst>
                                      </p:cBhvr>
                                      <p:to>
                                        <p:strVal val="visible"/>
                                      </p:to>
                                    </p:set>
                                    <p:anim calcmode="lin" valueType="num">
                                      <p:cBhvr>
                                        <p:cTn id="12" dur="1000" fill="hold"/>
                                        <p:tgtEl>
                                          <p:spTgt spid="9225"/>
                                        </p:tgtEl>
                                        <p:attrNameLst>
                                          <p:attrName>ppt_w</p:attrName>
                                        </p:attrNameLst>
                                      </p:cBhvr>
                                      <p:tavLst>
                                        <p:tav tm="0">
                                          <p:val>
                                            <p:fltVal val="0"/>
                                          </p:val>
                                        </p:tav>
                                        <p:tav tm="100000">
                                          <p:val>
                                            <p:strVal val="#ppt_w"/>
                                          </p:val>
                                        </p:tav>
                                      </p:tavLst>
                                    </p:anim>
                                    <p:anim calcmode="lin" valueType="num">
                                      <p:cBhvr>
                                        <p:cTn id="13" dur="1000" fill="hold"/>
                                        <p:tgtEl>
                                          <p:spTgt spid="9225"/>
                                        </p:tgtEl>
                                        <p:attrNameLst>
                                          <p:attrName>ppt_h</p:attrName>
                                        </p:attrNameLst>
                                      </p:cBhvr>
                                      <p:tavLst>
                                        <p:tav tm="0">
                                          <p:val>
                                            <p:fltVal val="0"/>
                                          </p:val>
                                        </p:tav>
                                        <p:tav tm="100000">
                                          <p:val>
                                            <p:strVal val="#ppt_h"/>
                                          </p:val>
                                        </p:tav>
                                      </p:tavLst>
                                    </p:anim>
                                    <p:animEffect transition="in" filter="fade">
                                      <p:cBhvr>
                                        <p:cTn id="14" dur="1000"/>
                                        <p:tgtEl>
                                          <p:spTgt spid="9225"/>
                                        </p:tgtEl>
                                      </p:cBhvr>
                                    </p:animEffect>
                                  </p:childTnLst>
                                </p:cTn>
                              </p:par>
                            </p:childTnLst>
                          </p:cTn>
                        </p:par>
                        <p:par>
                          <p:cTn id="15" fill="hold" nodeType="afterGroup">
                            <p:stCondLst>
                              <p:cond delay="1000"/>
                            </p:stCondLst>
                            <p:childTnLst>
                              <p:par>
                                <p:cTn id="16" presetID="53" presetClass="entr" presetSubtype="0" fill="hold" grpId="0" nodeType="afterEffect">
                                  <p:stCondLst>
                                    <p:cond delay="0"/>
                                  </p:stCondLst>
                                  <p:childTnLst>
                                    <p:set>
                                      <p:cBhvr>
                                        <p:cTn id="17" dur="1" fill="hold">
                                          <p:stCondLst>
                                            <p:cond delay="0"/>
                                          </p:stCondLst>
                                        </p:cTn>
                                        <p:tgtEl>
                                          <p:spTgt spid="9220"/>
                                        </p:tgtEl>
                                        <p:attrNameLst>
                                          <p:attrName>style.visibility</p:attrName>
                                        </p:attrNameLst>
                                      </p:cBhvr>
                                      <p:to>
                                        <p:strVal val="visible"/>
                                      </p:to>
                                    </p:set>
                                    <p:anim calcmode="lin" valueType="num">
                                      <p:cBhvr>
                                        <p:cTn id="18" dur="1000" fill="hold"/>
                                        <p:tgtEl>
                                          <p:spTgt spid="9220"/>
                                        </p:tgtEl>
                                        <p:attrNameLst>
                                          <p:attrName>ppt_w</p:attrName>
                                        </p:attrNameLst>
                                      </p:cBhvr>
                                      <p:tavLst>
                                        <p:tav tm="0">
                                          <p:val>
                                            <p:fltVal val="0"/>
                                          </p:val>
                                        </p:tav>
                                        <p:tav tm="100000">
                                          <p:val>
                                            <p:strVal val="#ppt_w"/>
                                          </p:val>
                                        </p:tav>
                                      </p:tavLst>
                                    </p:anim>
                                    <p:anim calcmode="lin" valueType="num">
                                      <p:cBhvr>
                                        <p:cTn id="19" dur="1000" fill="hold"/>
                                        <p:tgtEl>
                                          <p:spTgt spid="9220"/>
                                        </p:tgtEl>
                                        <p:attrNameLst>
                                          <p:attrName>ppt_h</p:attrName>
                                        </p:attrNameLst>
                                      </p:cBhvr>
                                      <p:tavLst>
                                        <p:tav tm="0">
                                          <p:val>
                                            <p:fltVal val="0"/>
                                          </p:val>
                                        </p:tav>
                                        <p:tav tm="100000">
                                          <p:val>
                                            <p:strVal val="#ppt_h"/>
                                          </p:val>
                                        </p:tav>
                                      </p:tavLst>
                                    </p:anim>
                                    <p:animEffect transition="in" filter="fade">
                                      <p:cBhvr>
                                        <p:cTn id="20" dur="1000"/>
                                        <p:tgtEl>
                                          <p:spTgt spid="9220"/>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9223"/>
                                        </p:tgtEl>
                                        <p:attrNameLst>
                                          <p:attrName>style.visibility</p:attrName>
                                        </p:attrNameLst>
                                      </p:cBhvr>
                                      <p:to>
                                        <p:strVal val="visible"/>
                                      </p:to>
                                    </p:set>
                                    <p:anim calcmode="lin" valueType="num">
                                      <p:cBhvr>
                                        <p:cTn id="23" dur="1000" fill="hold"/>
                                        <p:tgtEl>
                                          <p:spTgt spid="9223"/>
                                        </p:tgtEl>
                                        <p:attrNameLst>
                                          <p:attrName>ppt_w</p:attrName>
                                        </p:attrNameLst>
                                      </p:cBhvr>
                                      <p:tavLst>
                                        <p:tav tm="0">
                                          <p:val>
                                            <p:fltVal val="0"/>
                                          </p:val>
                                        </p:tav>
                                        <p:tav tm="100000">
                                          <p:val>
                                            <p:strVal val="#ppt_w"/>
                                          </p:val>
                                        </p:tav>
                                      </p:tavLst>
                                    </p:anim>
                                    <p:anim calcmode="lin" valueType="num">
                                      <p:cBhvr>
                                        <p:cTn id="24" dur="1000" fill="hold"/>
                                        <p:tgtEl>
                                          <p:spTgt spid="9223"/>
                                        </p:tgtEl>
                                        <p:attrNameLst>
                                          <p:attrName>ppt_h</p:attrName>
                                        </p:attrNameLst>
                                      </p:cBhvr>
                                      <p:tavLst>
                                        <p:tav tm="0">
                                          <p:val>
                                            <p:fltVal val="0"/>
                                          </p:val>
                                        </p:tav>
                                        <p:tav tm="100000">
                                          <p:val>
                                            <p:strVal val="#ppt_h"/>
                                          </p:val>
                                        </p:tav>
                                      </p:tavLst>
                                    </p:anim>
                                    <p:animEffect transition="in" filter="fade">
                                      <p:cBhvr>
                                        <p:cTn id="25" dur="1000"/>
                                        <p:tgtEl>
                                          <p:spTgt spid="922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3" presetClass="entr" presetSubtype="0" fill="hold" grpId="0" nodeType="clickEffect">
                                  <p:stCondLst>
                                    <p:cond delay="0"/>
                                  </p:stCondLst>
                                  <p:childTnLst>
                                    <p:set>
                                      <p:cBhvr>
                                        <p:cTn id="29" dur="1" fill="hold">
                                          <p:stCondLst>
                                            <p:cond delay="0"/>
                                          </p:stCondLst>
                                        </p:cTn>
                                        <p:tgtEl>
                                          <p:spTgt spid="9227"/>
                                        </p:tgtEl>
                                        <p:attrNameLst>
                                          <p:attrName>style.visibility</p:attrName>
                                        </p:attrNameLst>
                                      </p:cBhvr>
                                      <p:to>
                                        <p:strVal val="visible"/>
                                      </p:to>
                                    </p:set>
                                    <p:anim calcmode="lin" valueType="num">
                                      <p:cBhvr>
                                        <p:cTn id="30" dur="1000" fill="hold"/>
                                        <p:tgtEl>
                                          <p:spTgt spid="9227"/>
                                        </p:tgtEl>
                                        <p:attrNameLst>
                                          <p:attrName>ppt_w</p:attrName>
                                        </p:attrNameLst>
                                      </p:cBhvr>
                                      <p:tavLst>
                                        <p:tav tm="0">
                                          <p:val>
                                            <p:fltVal val="0"/>
                                          </p:val>
                                        </p:tav>
                                        <p:tav tm="100000">
                                          <p:val>
                                            <p:strVal val="#ppt_w"/>
                                          </p:val>
                                        </p:tav>
                                      </p:tavLst>
                                    </p:anim>
                                    <p:anim calcmode="lin" valueType="num">
                                      <p:cBhvr>
                                        <p:cTn id="31" dur="1000" fill="hold"/>
                                        <p:tgtEl>
                                          <p:spTgt spid="9227"/>
                                        </p:tgtEl>
                                        <p:attrNameLst>
                                          <p:attrName>ppt_h</p:attrName>
                                        </p:attrNameLst>
                                      </p:cBhvr>
                                      <p:tavLst>
                                        <p:tav tm="0">
                                          <p:val>
                                            <p:fltVal val="0"/>
                                          </p:val>
                                        </p:tav>
                                        <p:tav tm="100000">
                                          <p:val>
                                            <p:strVal val="#ppt_h"/>
                                          </p:val>
                                        </p:tav>
                                      </p:tavLst>
                                    </p:anim>
                                    <p:animEffect transition="in" filter="fade">
                                      <p:cBhvr>
                                        <p:cTn id="32" dur="1000"/>
                                        <p:tgtEl>
                                          <p:spTgt spid="9227"/>
                                        </p:tgtEl>
                                      </p:cBhvr>
                                    </p:animEffect>
                                  </p:childTnLst>
                                </p:cTn>
                              </p:par>
                            </p:childTnLst>
                          </p:cTn>
                        </p:par>
                        <p:par>
                          <p:cTn id="33" fill="hold" nodeType="afterGroup">
                            <p:stCondLst>
                              <p:cond delay="1000"/>
                            </p:stCondLst>
                            <p:childTnLst>
                              <p:par>
                                <p:cTn id="34" presetID="53" presetClass="entr" presetSubtype="0" fill="hold" grpId="0" nodeType="afterEffect">
                                  <p:stCondLst>
                                    <p:cond delay="0"/>
                                  </p:stCondLst>
                                  <p:childTnLst>
                                    <p:set>
                                      <p:cBhvr>
                                        <p:cTn id="35" dur="1" fill="hold">
                                          <p:stCondLst>
                                            <p:cond delay="0"/>
                                          </p:stCondLst>
                                        </p:cTn>
                                        <p:tgtEl>
                                          <p:spTgt spid="9228"/>
                                        </p:tgtEl>
                                        <p:attrNameLst>
                                          <p:attrName>style.visibility</p:attrName>
                                        </p:attrNameLst>
                                      </p:cBhvr>
                                      <p:to>
                                        <p:strVal val="visible"/>
                                      </p:to>
                                    </p:set>
                                    <p:anim calcmode="lin" valueType="num">
                                      <p:cBhvr>
                                        <p:cTn id="36" dur="1000" fill="hold"/>
                                        <p:tgtEl>
                                          <p:spTgt spid="9228"/>
                                        </p:tgtEl>
                                        <p:attrNameLst>
                                          <p:attrName>ppt_w</p:attrName>
                                        </p:attrNameLst>
                                      </p:cBhvr>
                                      <p:tavLst>
                                        <p:tav tm="0">
                                          <p:val>
                                            <p:fltVal val="0"/>
                                          </p:val>
                                        </p:tav>
                                        <p:tav tm="100000">
                                          <p:val>
                                            <p:strVal val="#ppt_w"/>
                                          </p:val>
                                        </p:tav>
                                      </p:tavLst>
                                    </p:anim>
                                    <p:anim calcmode="lin" valueType="num">
                                      <p:cBhvr>
                                        <p:cTn id="37" dur="1000" fill="hold"/>
                                        <p:tgtEl>
                                          <p:spTgt spid="9228"/>
                                        </p:tgtEl>
                                        <p:attrNameLst>
                                          <p:attrName>ppt_h</p:attrName>
                                        </p:attrNameLst>
                                      </p:cBhvr>
                                      <p:tavLst>
                                        <p:tav tm="0">
                                          <p:val>
                                            <p:fltVal val="0"/>
                                          </p:val>
                                        </p:tav>
                                        <p:tav tm="100000">
                                          <p:val>
                                            <p:strVal val="#ppt_h"/>
                                          </p:val>
                                        </p:tav>
                                      </p:tavLst>
                                    </p:anim>
                                    <p:animEffect transition="in" filter="fade">
                                      <p:cBhvr>
                                        <p:cTn id="38" dur="1000"/>
                                        <p:tgtEl>
                                          <p:spTgt spid="9228"/>
                                        </p:tgtEl>
                                      </p:cBhvr>
                                    </p:animEffect>
                                  </p:childTnLst>
                                </p:cTn>
                              </p:par>
                            </p:childTnLst>
                          </p:cTn>
                        </p:par>
                        <p:par>
                          <p:cTn id="39" fill="hold" nodeType="afterGroup">
                            <p:stCondLst>
                              <p:cond delay="2000"/>
                            </p:stCondLst>
                            <p:childTnLst>
                              <p:par>
                                <p:cTn id="40" presetID="53" presetClass="entr" presetSubtype="0" fill="hold" grpId="0" nodeType="afterEffect">
                                  <p:stCondLst>
                                    <p:cond delay="0"/>
                                  </p:stCondLst>
                                  <p:childTnLst>
                                    <p:set>
                                      <p:cBhvr>
                                        <p:cTn id="41" dur="1" fill="hold">
                                          <p:stCondLst>
                                            <p:cond delay="0"/>
                                          </p:stCondLst>
                                        </p:cTn>
                                        <p:tgtEl>
                                          <p:spTgt spid="9221"/>
                                        </p:tgtEl>
                                        <p:attrNameLst>
                                          <p:attrName>style.visibility</p:attrName>
                                        </p:attrNameLst>
                                      </p:cBhvr>
                                      <p:to>
                                        <p:strVal val="visible"/>
                                      </p:to>
                                    </p:set>
                                    <p:anim calcmode="lin" valueType="num">
                                      <p:cBhvr>
                                        <p:cTn id="42" dur="1000" fill="hold"/>
                                        <p:tgtEl>
                                          <p:spTgt spid="9221"/>
                                        </p:tgtEl>
                                        <p:attrNameLst>
                                          <p:attrName>ppt_w</p:attrName>
                                        </p:attrNameLst>
                                      </p:cBhvr>
                                      <p:tavLst>
                                        <p:tav tm="0">
                                          <p:val>
                                            <p:fltVal val="0"/>
                                          </p:val>
                                        </p:tav>
                                        <p:tav tm="100000">
                                          <p:val>
                                            <p:strVal val="#ppt_w"/>
                                          </p:val>
                                        </p:tav>
                                      </p:tavLst>
                                    </p:anim>
                                    <p:anim calcmode="lin" valueType="num">
                                      <p:cBhvr>
                                        <p:cTn id="43" dur="1000" fill="hold"/>
                                        <p:tgtEl>
                                          <p:spTgt spid="9221"/>
                                        </p:tgtEl>
                                        <p:attrNameLst>
                                          <p:attrName>ppt_h</p:attrName>
                                        </p:attrNameLst>
                                      </p:cBhvr>
                                      <p:tavLst>
                                        <p:tav tm="0">
                                          <p:val>
                                            <p:fltVal val="0"/>
                                          </p:val>
                                        </p:tav>
                                        <p:tav tm="100000">
                                          <p:val>
                                            <p:strVal val="#ppt_h"/>
                                          </p:val>
                                        </p:tav>
                                      </p:tavLst>
                                    </p:anim>
                                    <p:animEffect transition="in" filter="fade">
                                      <p:cBhvr>
                                        <p:cTn id="44" dur="1000"/>
                                        <p:tgtEl>
                                          <p:spTgt spid="9221"/>
                                        </p:tgtEl>
                                      </p:cBhvr>
                                    </p:animEffect>
                                  </p:childTnLst>
                                </p:cTn>
                              </p:par>
                            </p:childTnLst>
                          </p:cTn>
                        </p:par>
                        <p:par>
                          <p:cTn id="45" fill="hold" nodeType="afterGroup">
                            <p:stCondLst>
                              <p:cond delay="3000"/>
                            </p:stCondLst>
                            <p:childTnLst>
                              <p:par>
                                <p:cTn id="46" presetID="53" presetClass="entr" presetSubtype="0" fill="hold" grpId="0" nodeType="afterEffect">
                                  <p:stCondLst>
                                    <p:cond delay="0"/>
                                  </p:stCondLst>
                                  <p:childTnLst>
                                    <p:set>
                                      <p:cBhvr>
                                        <p:cTn id="47" dur="1" fill="hold">
                                          <p:stCondLst>
                                            <p:cond delay="0"/>
                                          </p:stCondLst>
                                        </p:cTn>
                                        <p:tgtEl>
                                          <p:spTgt spid="9222"/>
                                        </p:tgtEl>
                                        <p:attrNameLst>
                                          <p:attrName>style.visibility</p:attrName>
                                        </p:attrNameLst>
                                      </p:cBhvr>
                                      <p:to>
                                        <p:strVal val="visible"/>
                                      </p:to>
                                    </p:set>
                                    <p:anim calcmode="lin" valueType="num">
                                      <p:cBhvr>
                                        <p:cTn id="48" dur="1000" fill="hold"/>
                                        <p:tgtEl>
                                          <p:spTgt spid="9222"/>
                                        </p:tgtEl>
                                        <p:attrNameLst>
                                          <p:attrName>ppt_w</p:attrName>
                                        </p:attrNameLst>
                                      </p:cBhvr>
                                      <p:tavLst>
                                        <p:tav tm="0">
                                          <p:val>
                                            <p:fltVal val="0"/>
                                          </p:val>
                                        </p:tav>
                                        <p:tav tm="100000">
                                          <p:val>
                                            <p:strVal val="#ppt_w"/>
                                          </p:val>
                                        </p:tav>
                                      </p:tavLst>
                                    </p:anim>
                                    <p:anim calcmode="lin" valueType="num">
                                      <p:cBhvr>
                                        <p:cTn id="49" dur="1000" fill="hold"/>
                                        <p:tgtEl>
                                          <p:spTgt spid="9222"/>
                                        </p:tgtEl>
                                        <p:attrNameLst>
                                          <p:attrName>ppt_h</p:attrName>
                                        </p:attrNameLst>
                                      </p:cBhvr>
                                      <p:tavLst>
                                        <p:tav tm="0">
                                          <p:val>
                                            <p:fltVal val="0"/>
                                          </p:val>
                                        </p:tav>
                                        <p:tav tm="100000">
                                          <p:val>
                                            <p:strVal val="#ppt_h"/>
                                          </p:val>
                                        </p:tav>
                                      </p:tavLst>
                                    </p:anim>
                                    <p:animEffect transition="in" filter="fade">
                                      <p:cBhvr>
                                        <p:cTn id="50" dur="1000"/>
                                        <p:tgtEl>
                                          <p:spTgt spid="9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utoUpdateAnimBg="0"/>
      <p:bldP spid="9221" grpId="0" autoUpdateAnimBg="0"/>
      <p:bldP spid="9222" grpId="0" autoUpdateAnimBg="0"/>
      <p:bldP spid="9223" grpId="0" autoUpdateAnimBg="0"/>
      <p:bldP spid="9225" grpId="0" autoUpdateAnimBg="0"/>
      <p:bldP spid="9226" grpId="0" autoUpdateAnimBg="0"/>
      <p:bldP spid="9227" grpId="0" autoUpdateAnimBg="0"/>
      <p:bldP spid="9228"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5" name="Picture 24" descr="A picture containing shape&#10;&#10;Description automatically generated">
            <a:extLst>
              <a:ext uri="{FF2B5EF4-FFF2-40B4-BE49-F238E27FC236}">
                <a16:creationId xmlns:a16="http://schemas.microsoft.com/office/drawing/2014/main" xmlns="" id="{49DC3BA4-340F-407D-BE9C-080AF9D02D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348"/>
            <a:ext cx="12192000" cy="6886695"/>
          </a:xfrm>
          <a:prstGeom prst="rect">
            <a:avLst/>
          </a:prstGeom>
          <a:ln>
            <a:noFill/>
          </a:ln>
        </p:spPr>
      </p:pic>
      <p:sp>
        <p:nvSpPr>
          <p:cNvPr id="10242" name="Teardrop 8">
            <a:extLst>
              <a:ext uri="{FF2B5EF4-FFF2-40B4-BE49-F238E27FC236}">
                <a16:creationId xmlns:a16="http://schemas.microsoft.com/office/drawing/2014/main" xmlns="" id="{2657921D-CF4E-4D81-A5E0-4AD4F92D786A}"/>
              </a:ext>
            </a:extLst>
          </p:cNvPr>
          <p:cNvSpPr>
            <a:spLocks noChangeArrowheads="1"/>
          </p:cNvSpPr>
          <p:nvPr/>
        </p:nvSpPr>
        <p:spPr bwMode="auto">
          <a:xfrm rot="-8264953">
            <a:off x="6986588" y="2097088"/>
            <a:ext cx="3236912" cy="3251200"/>
          </a:xfrm>
          <a:custGeom>
            <a:avLst/>
            <a:gdLst>
              <a:gd name="T0" fmla="*/ 5792480 w 3133936"/>
              <a:gd name="T1" fmla="*/ 2499317 h 3174428"/>
              <a:gd name="T2" fmla="*/ 4944190 w 3133936"/>
              <a:gd name="T3" fmla="*/ 4266598 h 3174428"/>
              <a:gd name="T4" fmla="*/ 2896241 w 3133936"/>
              <a:gd name="T5" fmla="*/ 4998630 h 3174428"/>
              <a:gd name="T6" fmla="*/ 848290 w 3133936"/>
              <a:gd name="T7" fmla="*/ 4266598 h 3174428"/>
              <a:gd name="T8" fmla="*/ 0 w 3133936"/>
              <a:gd name="T9" fmla="*/ 2499317 h 3174428"/>
              <a:gd name="T10" fmla="*/ 848290 w 3133936"/>
              <a:gd name="T11" fmla="*/ 732034 h 3174428"/>
              <a:gd name="T12" fmla="*/ 2896241 w 3133936"/>
              <a:gd name="T13" fmla="*/ 0 h 3174428"/>
              <a:gd name="T14" fmla="*/ 5131531 w 3133936"/>
              <a:gd name="T15" fmla="*/ 570371 h 3174428"/>
              <a:gd name="T16" fmla="*/ 0 60000 65536"/>
              <a:gd name="T17" fmla="*/ 5898240 60000 65536"/>
              <a:gd name="T18" fmla="*/ 5898240 60000 65536"/>
              <a:gd name="T19" fmla="*/ 5898240 60000 65536"/>
              <a:gd name="T20" fmla="*/ 11796480 60000 65536"/>
              <a:gd name="T21" fmla="*/ 17694720 60000 65536"/>
              <a:gd name="T22" fmla="*/ 17694720 60000 65536"/>
              <a:gd name="T23" fmla="*/ 17694720 60000 65536"/>
              <a:gd name="T24" fmla="*/ 458955 w 3133936"/>
              <a:gd name="T25" fmla="*/ 464884 h 3174428"/>
              <a:gd name="T26" fmla="*/ 2674981 w 3133936"/>
              <a:gd name="T27" fmla="*/ 2709544 h 317442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133936" h="3174428">
                <a:moveTo>
                  <a:pt x="0" y="1587214"/>
                </a:moveTo>
                <a:lnTo>
                  <a:pt x="0" y="1587214"/>
                </a:lnTo>
                <a:cubicBezTo>
                  <a:pt x="1" y="710620"/>
                  <a:pt x="701556" y="1"/>
                  <a:pt x="1566968" y="2"/>
                </a:cubicBezTo>
                <a:cubicBezTo>
                  <a:pt x="1566969" y="2"/>
                  <a:pt x="1566969" y="2"/>
                  <a:pt x="1566970" y="2"/>
                </a:cubicBezTo>
                <a:cubicBezTo>
                  <a:pt x="1970091" y="1"/>
                  <a:pt x="2373214" y="120739"/>
                  <a:pt x="2776338" y="362218"/>
                </a:cubicBezTo>
                <a:cubicBezTo>
                  <a:pt x="3014737" y="770549"/>
                  <a:pt x="3133936" y="1178881"/>
                  <a:pt x="3133936" y="1587214"/>
                </a:cubicBezTo>
                <a:cubicBezTo>
                  <a:pt x="3133936" y="2463808"/>
                  <a:pt x="2432380" y="3174428"/>
                  <a:pt x="1566968" y="3174428"/>
                </a:cubicBezTo>
                <a:cubicBezTo>
                  <a:pt x="1566967" y="3174428"/>
                  <a:pt x="1566967" y="3174427"/>
                  <a:pt x="1566967" y="3174427"/>
                </a:cubicBezTo>
                <a:cubicBezTo>
                  <a:pt x="701554" y="3174427"/>
                  <a:pt x="0" y="2463807"/>
                  <a:pt x="0" y="1587214"/>
                </a:cubicBezTo>
                <a:cubicBezTo>
                  <a:pt x="-1" y="1587213"/>
                  <a:pt x="0" y="1587212"/>
                  <a:pt x="0" y="1587212"/>
                </a:cubicBezTo>
                <a:lnTo>
                  <a:pt x="0" y="1587214"/>
                </a:lnTo>
                <a:close/>
              </a:path>
            </a:pathLst>
          </a:custGeom>
          <a:solidFill>
            <a:srgbClr val="4E96D2"/>
          </a:solidFill>
          <a:ln w="25400">
            <a:noFill/>
            <a:miter lim="800000"/>
            <a:headEnd/>
            <a:tailEnd/>
          </a:ln>
        </p:spPr>
        <p:txBody>
          <a:bodyPr rot="10800000" anchor="ctr"/>
          <a:lstStyle/>
          <a:p>
            <a:endParaRPr lang="en-US" dirty="0"/>
          </a:p>
        </p:txBody>
      </p:sp>
      <p:sp>
        <p:nvSpPr>
          <p:cNvPr id="10243" name="Teardrop 8">
            <a:extLst>
              <a:ext uri="{FF2B5EF4-FFF2-40B4-BE49-F238E27FC236}">
                <a16:creationId xmlns:a16="http://schemas.microsoft.com/office/drawing/2014/main" xmlns="" id="{E059F82E-57E5-43F8-B4E5-56BB8FE6A42C}"/>
              </a:ext>
            </a:extLst>
          </p:cNvPr>
          <p:cNvSpPr>
            <a:spLocks noChangeArrowheads="1"/>
          </p:cNvSpPr>
          <p:nvPr/>
        </p:nvSpPr>
        <p:spPr bwMode="auto">
          <a:xfrm rot="2473442">
            <a:off x="2230438" y="2079625"/>
            <a:ext cx="3441700" cy="3436938"/>
          </a:xfrm>
          <a:custGeom>
            <a:avLst/>
            <a:gdLst>
              <a:gd name="T0" fmla="*/ 18580800 w 3133936"/>
              <a:gd name="T1" fmla="*/ 7182129 h 3174428"/>
              <a:gd name="T2" fmla="*/ 15859703 w 3133936"/>
              <a:gd name="T3" fmla="*/ 12260660 h 3174428"/>
              <a:gd name="T4" fmla="*/ 9290408 w 3133936"/>
              <a:gd name="T5" fmla="*/ 14364259 h 3174428"/>
              <a:gd name="T6" fmla="*/ 2721107 w 3133936"/>
              <a:gd name="T7" fmla="*/ 12260660 h 3174428"/>
              <a:gd name="T8" fmla="*/ 0 w 3133936"/>
              <a:gd name="T9" fmla="*/ 7182129 h 3174428"/>
              <a:gd name="T10" fmla="*/ 2721107 w 3133936"/>
              <a:gd name="T11" fmla="*/ 2103604 h 3174428"/>
              <a:gd name="T12" fmla="*/ 9290408 w 3133936"/>
              <a:gd name="T13" fmla="*/ 0 h 3174428"/>
              <a:gd name="T14" fmla="*/ 16460633 w 3133936"/>
              <a:gd name="T15" fmla="*/ 1639038 h 3174428"/>
              <a:gd name="T16" fmla="*/ 0 60000 65536"/>
              <a:gd name="T17" fmla="*/ 5898240 60000 65536"/>
              <a:gd name="T18" fmla="*/ 5898240 60000 65536"/>
              <a:gd name="T19" fmla="*/ 5898240 60000 65536"/>
              <a:gd name="T20" fmla="*/ 11796480 60000 65536"/>
              <a:gd name="T21" fmla="*/ 17694720 60000 65536"/>
              <a:gd name="T22" fmla="*/ 17694720 60000 65536"/>
              <a:gd name="T23" fmla="*/ 17694720 60000 65536"/>
              <a:gd name="T24" fmla="*/ 458955 w 3133936"/>
              <a:gd name="T25" fmla="*/ 464884 h 3174428"/>
              <a:gd name="T26" fmla="*/ 2674980 w 3133936"/>
              <a:gd name="T27" fmla="*/ 2709544 h 317442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133936" h="3174428">
                <a:moveTo>
                  <a:pt x="0" y="1587214"/>
                </a:moveTo>
                <a:lnTo>
                  <a:pt x="0" y="1587214"/>
                </a:lnTo>
                <a:cubicBezTo>
                  <a:pt x="1" y="710620"/>
                  <a:pt x="701556" y="1"/>
                  <a:pt x="1566968" y="2"/>
                </a:cubicBezTo>
                <a:cubicBezTo>
                  <a:pt x="1566969" y="2"/>
                  <a:pt x="1566969" y="2"/>
                  <a:pt x="1566970" y="2"/>
                </a:cubicBezTo>
                <a:cubicBezTo>
                  <a:pt x="1970091" y="1"/>
                  <a:pt x="2373214" y="120739"/>
                  <a:pt x="2776338" y="362218"/>
                </a:cubicBezTo>
                <a:cubicBezTo>
                  <a:pt x="3014737" y="770549"/>
                  <a:pt x="3133936" y="1178881"/>
                  <a:pt x="3133936" y="1587214"/>
                </a:cubicBezTo>
                <a:cubicBezTo>
                  <a:pt x="3133936" y="2463808"/>
                  <a:pt x="2432380" y="3174428"/>
                  <a:pt x="1566968" y="3174428"/>
                </a:cubicBezTo>
                <a:cubicBezTo>
                  <a:pt x="1566967" y="3174428"/>
                  <a:pt x="1566967" y="3174427"/>
                  <a:pt x="1566967" y="3174427"/>
                </a:cubicBezTo>
                <a:cubicBezTo>
                  <a:pt x="701554" y="3174427"/>
                  <a:pt x="0" y="2463807"/>
                  <a:pt x="0" y="1587214"/>
                </a:cubicBezTo>
                <a:cubicBezTo>
                  <a:pt x="-1" y="1587213"/>
                  <a:pt x="0" y="1587212"/>
                  <a:pt x="0" y="1587212"/>
                </a:cubicBezTo>
                <a:lnTo>
                  <a:pt x="0" y="1587214"/>
                </a:lnTo>
                <a:close/>
              </a:path>
            </a:pathLst>
          </a:custGeom>
          <a:solidFill>
            <a:srgbClr val="BDB8DE"/>
          </a:solidFill>
          <a:ln w="25400">
            <a:noFill/>
            <a:miter lim="800000"/>
            <a:headEnd/>
            <a:tailEnd/>
          </a:ln>
        </p:spPr>
        <p:txBody>
          <a:bodyPr anchor="ctr"/>
          <a:lstStyle/>
          <a:p>
            <a:endParaRPr lang="en-US"/>
          </a:p>
        </p:txBody>
      </p:sp>
      <p:sp>
        <p:nvSpPr>
          <p:cNvPr id="10244" name="Teardrop 8">
            <a:extLst>
              <a:ext uri="{FF2B5EF4-FFF2-40B4-BE49-F238E27FC236}">
                <a16:creationId xmlns:a16="http://schemas.microsoft.com/office/drawing/2014/main" xmlns="" id="{A319FBE5-370F-4663-AFEC-8106E1548FC7}"/>
              </a:ext>
            </a:extLst>
          </p:cNvPr>
          <p:cNvSpPr>
            <a:spLocks noChangeArrowheads="1"/>
          </p:cNvSpPr>
          <p:nvPr/>
        </p:nvSpPr>
        <p:spPr bwMode="auto">
          <a:xfrm rot="8555279">
            <a:off x="4562475" y="736600"/>
            <a:ext cx="3133725" cy="3175000"/>
          </a:xfrm>
          <a:custGeom>
            <a:avLst/>
            <a:gdLst>
              <a:gd name="T0" fmla="*/ 3129922 w 3133936"/>
              <a:gd name="T1" fmla="*/ 1592657 h 3174428"/>
              <a:gd name="T2" fmla="*/ 2671560 w 3133936"/>
              <a:gd name="T3" fmla="*/ 2718834 h 3174428"/>
              <a:gd name="T4" fmla="*/ 1564973 w 3133936"/>
              <a:gd name="T5" fmla="*/ 3185314 h 3174428"/>
              <a:gd name="T6" fmla="*/ 458366 w 3133936"/>
              <a:gd name="T7" fmla="*/ 2718834 h 3174428"/>
              <a:gd name="T8" fmla="*/ 0 w 3133936"/>
              <a:gd name="T9" fmla="*/ 1592657 h 3174428"/>
              <a:gd name="T10" fmla="*/ 458366 w 3133936"/>
              <a:gd name="T11" fmla="*/ 466480 h 3174428"/>
              <a:gd name="T12" fmla="*/ 1564973 w 3133936"/>
              <a:gd name="T13" fmla="*/ 0 h 3174428"/>
              <a:gd name="T14" fmla="*/ 2772780 w 3133936"/>
              <a:gd name="T15" fmla="*/ 363453 h 3174428"/>
              <a:gd name="T16" fmla="*/ 0 60000 65536"/>
              <a:gd name="T17" fmla="*/ 5898240 60000 65536"/>
              <a:gd name="T18" fmla="*/ 5898240 60000 65536"/>
              <a:gd name="T19" fmla="*/ 5898240 60000 65536"/>
              <a:gd name="T20" fmla="*/ 11796480 60000 65536"/>
              <a:gd name="T21" fmla="*/ 17694720 60000 65536"/>
              <a:gd name="T22" fmla="*/ 17694720 60000 65536"/>
              <a:gd name="T23" fmla="*/ 17694720 60000 65536"/>
              <a:gd name="T24" fmla="*/ 458955 w 3133936"/>
              <a:gd name="T25" fmla="*/ 464884 h 3174428"/>
              <a:gd name="T26" fmla="*/ 2674980 w 3133936"/>
              <a:gd name="T27" fmla="*/ 2709544 h 317442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133936" h="3174428">
                <a:moveTo>
                  <a:pt x="0" y="1587214"/>
                </a:moveTo>
                <a:lnTo>
                  <a:pt x="0" y="1587214"/>
                </a:lnTo>
                <a:cubicBezTo>
                  <a:pt x="1" y="710620"/>
                  <a:pt x="701556" y="1"/>
                  <a:pt x="1566968" y="2"/>
                </a:cubicBezTo>
                <a:cubicBezTo>
                  <a:pt x="1566969" y="2"/>
                  <a:pt x="1566969" y="2"/>
                  <a:pt x="1566970" y="2"/>
                </a:cubicBezTo>
                <a:cubicBezTo>
                  <a:pt x="1970091" y="1"/>
                  <a:pt x="2373214" y="120739"/>
                  <a:pt x="2776338" y="362218"/>
                </a:cubicBezTo>
                <a:cubicBezTo>
                  <a:pt x="3014737" y="770549"/>
                  <a:pt x="3133936" y="1178881"/>
                  <a:pt x="3133936" y="1587214"/>
                </a:cubicBezTo>
                <a:cubicBezTo>
                  <a:pt x="3133936" y="2463808"/>
                  <a:pt x="2432380" y="3174428"/>
                  <a:pt x="1566968" y="3174428"/>
                </a:cubicBezTo>
                <a:cubicBezTo>
                  <a:pt x="1566967" y="3174428"/>
                  <a:pt x="1566967" y="3174427"/>
                  <a:pt x="1566967" y="3174427"/>
                </a:cubicBezTo>
                <a:cubicBezTo>
                  <a:pt x="701554" y="3174427"/>
                  <a:pt x="0" y="2463807"/>
                  <a:pt x="0" y="1587214"/>
                </a:cubicBezTo>
                <a:cubicBezTo>
                  <a:pt x="-1" y="1587213"/>
                  <a:pt x="0" y="1587212"/>
                  <a:pt x="0" y="1587212"/>
                </a:cubicBezTo>
                <a:lnTo>
                  <a:pt x="0" y="1587214"/>
                </a:lnTo>
                <a:close/>
              </a:path>
            </a:pathLst>
          </a:custGeom>
          <a:solidFill>
            <a:srgbClr val="FD9D41"/>
          </a:solidFill>
          <a:ln w="25400">
            <a:noFill/>
            <a:miter lim="800000"/>
            <a:headEnd/>
            <a:tailEnd/>
          </a:ln>
        </p:spPr>
        <p:txBody>
          <a:bodyPr rot="10800000" anchor="ctr"/>
          <a:lstStyle/>
          <a:p>
            <a:endParaRPr lang="en-US"/>
          </a:p>
        </p:txBody>
      </p:sp>
      <p:sp>
        <p:nvSpPr>
          <p:cNvPr id="10245" name="Teardrop 8">
            <a:extLst>
              <a:ext uri="{FF2B5EF4-FFF2-40B4-BE49-F238E27FC236}">
                <a16:creationId xmlns:a16="http://schemas.microsoft.com/office/drawing/2014/main" xmlns="" id="{65EB346C-6F41-4372-9653-9C8A9415F213}"/>
              </a:ext>
            </a:extLst>
          </p:cNvPr>
          <p:cNvSpPr>
            <a:spLocks noChangeArrowheads="1"/>
          </p:cNvSpPr>
          <p:nvPr/>
        </p:nvSpPr>
        <p:spPr bwMode="auto">
          <a:xfrm rot="-3384338">
            <a:off x="4506119" y="3544094"/>
            <a:ext cx="3325813" cy="3248025"/>
          </a:xfrm>
          <a:custGeom>
            <a:avLst/>
            <a:gdLst>
              <a:gd name="T0" fmla="*/ 9692508 w 3133936"/>
              <a:gd name="T1" fmla="*/ 2453350 h 3174428"/>
              <a:gd name="T2" fmla="*/ 8273065 w 3133936"/>
              <a:gd name="T3" fmla="*/ 4188123 h 3174428"/>
              <a:gd name="T4" fmla="*/ 4846252 w 3133936"/>
              <a:gd name="T5" fmla="*/ 4906687 h 3174428"/>
              <a:gd name="T6" fmla="*/ 1419438 w 3133936"/>
              <a:gd name="T7" fmla="*/ 4188123 h 3174428"/>
              <a:gd name="T8" fmla="*/ 0 w 3133936"/>
              <a:gd name="T9" fmla="*/ 2453350 h 3174428"/>
              <a:gd name="T10" fmla="*/ 1419438 w 3133936"/>
              <a:gd name="T11" fmla="*/ 718570 h 3174428"/>
              <a:gd name="T12" fmla="*/ 4846252 w 3133936"/>
              <a:gd name="T13" fmla="*/ 0 h 3174428"/>
              <a:gd name="T14" fmla="*/ 8586541 w 3133936"/>
              <a:gd name="T15" fmla="*/ 559879 h 3174428"/>
              <a:gd name="T16" fmla="*/ 0 60000 65536"/>
              <a:gd name="T17" fmla="*/ 5898240 60000 65536"/>
              <a:gd name="T18" fmla="*/ 5898240 60000 65536"/>
              <a:gd name="T19" fmla="*/ 5898240 60000 65536"/>
              <a:gd name="T20" fmla="*/ 11796480 60000 65536"/>
              <a:gd name="T21" fmla="*/ 17694720 60000 65536"/>
              <a:gd name="T22" fmla="*/ 17694720 60000 65536"/>
              <a:gd name="T23" fmla="*/ 17694720 60000 65536"/>
              <a:gd name="T24" fmla="*/ 458955 w 3133936"/>
              <a:gd name="T25" fmla="*/ 464884 h 3174428"/>
              <a:gd name="T26" fmla="*/ 2674980 w 3133936"/>
              <a:gd name="T27" fmla="*/ 2709544 h 317442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133936" h="3174428">
                <a:moveTo>
                  <a:pt x="0" y="1587214"/>
                </a:moveTo>
                <a:lnTo>
                  <a:pt x="0" y="1587214"/>
                </a:lnTo>
                <a:cubicBezTo>
                  <a:pt x="1" y="710620"/>
                  <a:pt x="701556" y="1"/>
                  <a:pt x="1566968" y="2"/>
                </a:cubicBezTo>
                <a:cubicBezTo>
                  <a:pt x="1566969" y="2"/>
                  <a:pt x="1566969" y="2"/>
                  <a:pt x="1566970" y="2"/>
                </a:cubicBezTo>
                <a:cubicBezTo>
                  <a:pt x="1970091" y="1"/>
                  <a:pt x="2373214" y="120739"/>
                  <a:pt x="2776338" y="362218"/>
                </a:cubicBezTo>
                <a:cubicBezTo>
                  <a:pt x="3014737" y="770549"/>
                  <a:pt x="3133936" y="1178881"/>
                  <a:pt x="3133936" y="1587214"/>
                </a:cubicBezTo>
                <a:cubicBezTo>
                  <a:pt x="3133936" y="2463808"/>
                  <a:pt x="2432380" y="3174428"/>
                  <a:pt x="1566968" y="3174428"/>
                </a:cubicBezTo>
                <a:cubicBezTo>
                  <a:pt x="1566967" y="3174428"/>
                  <a:pt x="1566967" y="3174427"/>
                  <a:pt x="1566967" y="3174427"/>
                </a:cubicBezTo>
                <a:cubicBezTo>
                  <a:pt x="701554" y="3174427"/>
                  <a:pt x="0" y="2463807"/>
                  <a:pt x="0" y="1587214"/>
                </a:cubicBezTo>
                <a:cubicBezTo>
                  <a:pt x="-1" y="1587213"/>
                  <a:pt x="0" y="1587212"/>
                  <a:pt x="0" y="1587212"/>
                </a:cubicBezTo>
                <a:lnTo>
                  <a:pt x="0" y="1587214"/>
                </a:lnTo>
                <a:close/>
              </a:path>
            </a:pathLst>
          </a:custGeom>
          <a:solidFill>
            <a:srgbClr val="1AC0A0"/>
          </a:solidFill>
          <a:ln w="25400">
            <a:noFill/>
            <a:miter lim="800000"/>
            <a:headEnd/>
            <a:tailEnd/>
          </a:ln>
        </p:spPr>
        <p:txBody>
          <a:bodyPr vert="eaVert" anchor="ctr"/>
          <a:lstStyle/>
          <a:p>
            <a:endParaRPr lang="en-US"/>
          </a:p>
        </p:txBody>
      </p:sp>
      <p:sp>
        <p:nvSpPr>
          <p:cNvPr id="10246" name="Oval 1">
            <a:extLst>
              <a:ext uri="{FF2B5EF4-FFF2-40B4-BE49-F238E27FC236}">
                <a16:creationId xmlns:a16="http://schemas.microsoft.com/office/drawing/2014/main" xmlns="" id="{686E36D9-A068-4EA8-969E-E90459729D0A}"/>
              </a:ext>
            </a:extLst>
          </p:cNvPr>
          <p:cNvSpPr>
            <a:spLocks noChangeArrowheads="1"/>
          </p:cNvSpPr>
          <p:nvPr/>
        </p:nvSpPr>
        <p:spPr bwMode="auto">
          <a:xfrm>
            <a:off x="5256429" y="2872913"/>
            <a:ext cx="1676400" cy="1484204"/>
          </a:xfrm>
          <a:prstGeom prst="ellipse">
            <a:avLst/>
          </a:prstGeom>
          <a:solidFill>
            <a:schemeClr val="bg2">
              <a:lumMod val="40000"/>
              <a:lumOff val="60000"/>
            </a:schemeClr>
          </a:solidFill>
          <a:ln w="25400">
            <a:noFill/>
            <a:round/>
            <a:headEnd/>
            <a:tailEnd/>
          </a:ln>
        </p:spPr>
        <p:txBody>
          <a:bodyPr anchor="ct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lgn="ctr" eaLnBrk="1" hangingPunct="1">
              <a:spcBef>
                <a:spcPct val="0"/>
              </a:spcBef>
              <a:buFontTx/>
              <a:buNone/>
            </a:pPr>
            <a:r>
              <a:rPr lang="en-US" altLang="en-US" sz="1800" b="1" dirty="0">
                <a:solidFill>
                  <a:srgbClr val="FF0000"/>
                </a:solidFill>
                <a:latin typeface="Times New Roman" panose="02020603050405020304" pitchFamily="18" charset="0"/>
                <a:cs typeface="Times New Roman" panose="02020603050405020304" pitchFamily="18" charset="0"/>
              </a:rPr>
              <a:t>   </a:t>
            </a:r>
            <a:r>
              <a:rPr lang="en-US" altLang="en-US" sz="2000" b="1" dirty="0">
                <a:solidFill>
                  <a:srgbClr val="FF0000"/>
                </a:solidFill>
                <a:latin typeface="Times New Roman" panose="02020603050405020304" pitchFamily="18" charset="0"/>
                <a:cs typeface="Times New Roman" panose="02020603050405020304" pitchFamily="18" charset="0"/>
              </a:rPr>
              <a:t>Hoa chăm ngoan</a:t>
            </a:r>
          </a:p>
        </p:txBody>
      </p:sp>
      <p:sp>
        <p:nvSpPr>
          <p:cNvPr id="10247" name="TextBox 10">
            <a:extLst>
              <a:ext uri="{FF2B5EF4-FFF2-40B4-BE49-F238E27FC236}">
                <a16:creationId xmlns:a16="http://schemas.microsoft.com/office/drawing/2014/main" xmlns="" id="{16F5CAA3-AE21-417D-AEC8-B2A69FD3B0FF}"/>
              </a:ext>
            </a:extLst>
          </p:cNvPr>
          <p:cNvSpPr txBox="1">
            <a:spLocks noChangeArrowheads="1"/>
          </p:cNvSpPr>
          <p:nvPr/>
        </p:nvSpPr>
        <p:spPr bwMode="auto">
          <a:xfrm>
            <a:off x="3962400" y="152400"/>
            <a:ext cx="4781550" cy="523875"/>
          </a:xfrm>
          <a:prstGeom prst="rect">
            <a:avLst/>
          </a:prstGeom>
          <a:noFill/>
          <a:ln w="9525">
            <a:noFill/>
            <a:miter lim="800000"/>
            <a:headEnd/>
            <a:tailEnd/>
          </a:ln>
        </p:spPr>
        <p:txBody>
          <a:bodyPr wrap="non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800" b="1" dirty="0">
                <a:solidFill>
                  <a:srgbClr val="FF0000"/>
                </a:solidFill>
                <a:latin typeface="Times New Roman" panose="02020603050405020304" pitchFamily="18" charset="0"/>
                <a:cs typeface="Times New Roman" panose="02020603050405020304" pitchFamily="18" charset="0"/>
              </a:rPr>
              <a:t>BÔNG HOA CHĂM NGOAN</a:t>
            </a:r>
          </a:p>
        </p:txBody>
      </p:sp>
      <p:sp>
        <p:nvSpPr>
          <p:cNvPr id="10248" name="Text Box 17">
            <a:extLst>
              <a:ext uri="{FF2B5EF4-FFF2-40B4-BE49-F238E27FC236}">
                <a16:creationId xmlns:a16="http://schemas.microsoft.com/office/drawing/2014/main" xmlns="" id="{0CA3875D-57E7-4DFC-B2CE-CFC801232CAE}"/>
              </a:ext>
            </a:extLst>
          </p:cNvPr>
          <p:cNvSpPr txBox="1">
            <a:spLocks noChangeArrowheads="1"/>
          </p:cNvSpPr>
          <p:nvPr/>
        </p:nvSpPr>
        <p:spPr bwMode="auto">
          <a:xfrm>
            <a:off x="4267200" y="1524000"/>
            <a:ext cx="3581400" cy="10160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a:solidFill>
                  <a:schemeClr val="accent2"/>
                </a:solidFill>
                <a:latin typeface="Times New Roman" panose="02020603050405020304" pitchFamily="18" charset="0"/>
                <a:cs typeface="Times New Roman" panose="02020603050405020304" pitchFamily="18" charset="0"/>
              </a:rPr>
              <a:t>  2kg 50g =  …  kg</a:t>
            </a:r>
          </a:p>
          <a:p>
            <a:pPr lvl="1">
              <a:spcBef>
                <a:spcPct val="50000"/>
              </a:spcBef>
              <a:buFontTx/>
              <a:buNone/>
            </a:pPr>
            <a:r>
              <a:rPr lang="en-US" altLang="en-US" sz="2400">
                <a:solidFill>
                  <a:schemeClr val="accent2"/>
                </a:solidFill>
                <a:latin typeface="Times New Roman" panose="02020603050405020304" pitchFamily="18" charset="0"/>
                <a:cs typeface="Times New Roman" panose="02020603050405020304" pitchFamily="18" charset="0"/>
              </a:rPr>
              <a:t>45kg 23g = …        kg </a:t>
            </a:r>
          </a:p>
        </p:txBody>
      </p:sp>
      <p:sp>
        <p:nvSpPr>
          <p:cNvPr id="10249" name="Text Box 17">
            <a:extLst>
              <a:ext uri="{FF2B5EF4-FFF2-40B4-BE49-F238E27FC236}">
                <a16:creationId xmlns:a16="http://schemas.microsoft.com/office/drawing/2014/main" xmlns="" id="{18A7FF1D-BCE6-4315-9CA5-7B0B27EFFAFC}"/>
              </a:ext>
            </a:extLst>
          </p:cNvPr>
          <p:cNvSpPr txBox="1">
            <a:spLocks noChangeArrowheads="1"/>
          </p:cNvSpPr>
          <p:nvPr/>
        </p:nvSpPr>
        <p:spPr bwMode="auto">
          <a:xfrm>
            <a:off x="2085975" y="3276600"/>
            <a:ext cx="3248025" cy="100647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a:solidFill>
                  <a:srgbClr val="0D0D0D"/>
                </a:solidFill>
                <a:latin typeface="Times New Roman" panose="02020603050405020304" pitchFamily="18" charset="0"/>
                <a:cs typeface="Times New Roman" panose="02020603050405020304" pitchFamily="18" charset="0"/>
              </a:rPr>
              <a:t>  34kg =  …    tạ</a:t>
            </a:r>
          </a:p>
          <a:p>
            <a:pPr lvl="1">
              <a:spcBef>
                <a:spcPct val="50000"/>
              </a:spcBef>
              <a:buFontTx/>
              <a:buNone/>
            </a:pPr>
            <a:r>
              <a:rPr lang="en-US" altLang="en-US" sz="2400">
                <a:solidFill>
                  <a:srgbClr val="0D0D0D"/>
                </a:solidFill>
                <a:latin typeface="Times New Roman" panose="02020603050405020304" pitchFamily="18" charset="0"/>
                <a:cs typeface="Times New Roman" panose="02020603050405020304" pitchFamily="18" charset="0"/>
              </a:rPr>
              <a:t>450kg = …    tạ</a:t>
            </a:r>
          </a:p>
        </p:txBody>
      </p:sp>
      <p:sp>
        <p:nvSpPr>
          <p:cNvPr id="10250" name="Text Box 17">
            <a:extLst>
              <a:ext uri="{FF2B5EF4-FFF2-40B4-BE49-F238E27FC236}">
                <a16:creationId xmlns:a16="http://schemas.microsoft.com/office/drawing/2014/main" xmlns="" id="{7011E811-9876-4D47-9FC8-A1B0B27D4CED}"/>
              </a:ext>
            </a:extLst>
          </p:cNvPr>
          <p:cNvSpPr txBox="1">
            <a:spLocks noChangeArrowheads="1"/>
          </p:cNvSpPr>
          <p:nvPr/>
        </p:nvSpPr>
        <p:spPr bwMode="auto">
          <a:xfrm>
            <a:off x="4572000" y="4800600"/>
            <a:ext cx="3581400" cy="100647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a:solidFill>
                  <a:schemeClr val="accent2"/>
                </a:solidFill>
                <a:latin typeface="Times New Roman" panose="02020603050405020304" pitchFamily="18" charset="0"/>
                <a:cs typeface="Times New Roman" panose="02020603050405020304" pitchFamily="18" charset="0"/>
              </a:rPr>
              <a:t>2tạ 50kg =  …  tạ</a:t>
            </a:r>
          </a:p>
          <a:p>
            <a:pPr lvl="1">
              <a:spcBef>
                <a:spcPct val="50000"/>
              </a:spcBef>
              <a:buFontTx/>
              <a:buNone/>
            </a:pPr>
            <a:r>
              <a:rPr lang="en-US" altLang="en-US" sz="2400">
                <a:solidFill>
                  <a:schemeClr val="accent2"/>
                </a:solidFill>
                <a:latin typeface="Times New Roman" panose="02020603050405020304" pitchFamily="18" charset="0"/>
                <a:cs typeface="Times New Roman" panose="02020603050405020304" pitchFamily="18" charset="0"/>
              </a:rPr>
              <a:t>3tạ 3kg   = …   tạ </a:t>
            </a:r>
          </a:p>
        </p:txBody>
      </p:sp>
      <p:sp>
        <p:nvSpPr>
          <p:cNvPr id="10251" name="Text Box 17">
            <a:extLst>
              <a:ext uri="{FF2B5EF4-FFF2-40B4-BE49-F238E27FC236}">
                <a16:creationId xmlns:a16="http://schemas.microsoft.com/office/drawing/2014/main" xmlns="" id="{5AC48C48-1DC9-4CE3-AAFE-4C4800E6C056}"/>
              </a:ext>
            </a:extLst>
          </p:cNvPr>
          <p:cNvSpPr txBox="1">
            <a:spLocks noChangeArrowheads="1"/>
          </p:cNvSpPr>
          <p:nvPr/>
        </p:nvSpPr>
        <p:spPr bwMode="auto">
          <a:xfrm>
            <a:off x="7010400" y="3175000"/>
            <a:ext cx="3581400" cy="10160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dirty="0">
                <a:solidFill>
                  <a:srgbClr val="FFFF00"/>
                </a:solidFill>
                <a:latin typeface="Times New Roman" panose="02020603050405020304" pitchFamily="18" charset="0"/>
                <a:cs typeface="Times New Roman" panose="02020603050405020304" pitchFamily="18" charset="0"/>
              </a:rPr>
              <a:t>10kg 3g =  …      kg</a:t>
            </a:r>
          </a:p>
          <a:p>
            <a:pPr lvl="1">
              <a:spcBef>
                <a:spcPct val="50000"/>
              </a:spcBef>
              <a:buFontTx/>
              <a:buNone/>
            </a:pPr>
            <a:r>
              <a:rPr lang="en-US" altLang="en-US" sz="2400" dirty="0">
                <a:solidFill>
                  <a:srgbClr val="FFFF00"/>
                </a:solidFill>
                <a:latin typeface="Times New Roman" panose="02020603050405020304" pitchFamily="18" charset="0"/>
                <a:cs typeface="Times New Roman" panose="02020603050405020304" pitchFamily="18" charset="0"/>
              </a:rPr>
              <a:t>500g      = …  kg </a:t>
            </a:r>
          </a:p>
        </p:txBody>
      </p:sp>
      <p:sp>
        <p:nvSpPr>
          <p:cNvPr id="10252" name="Text Box 12">
            <a:extLst>
              <a:ext uri="{FF2B5EF4-FFF2-40B4-BE49-F238E27FC236}">
                <a16:creationId xmlns:a16="http://schemas.microsoft.com/office/drawing/2014/main" xmlns="" id="{DB01EB7D-46F8-45A3-9FCA-7E5603B68635}"/>
              </a:ext>
            </a:extLst>
          </p:cNvPr>
          <p:cNvSpPr txBox="1">
            <a:spLocks noChangeArrowheads="1"/>
          </p:cNvSpPr>
          <p:nvPr/>
        </p:nvSpPr>
        <p:spPr bwMode="auto">
          <a:xfrm>
            <a:off x="5638800" y="1524000"/>
            <a:ext cx="1676400" cy="46196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a:solidFill>
                  <a:schemeClr val="accent2"/>
                </a:solidFill>
                <a:latin typeface="Times New Roman" panose="02020603050405020304" pitchFamily="18" charset="0"/>
                <a:cs typeface="Times New Roman" panose="02020603050405020304" pitchFamily="18" charset="0"/>
              </a:rPr>
              <a:t> 2,05 </a:t>
            </a:r>
          </a:p>
        </p:txBody>
      </p:sp>
      <p:sp>
        <p:nvSpPr>
          <p:cNvPr id="10253" name="Text Box 12">
            <a:extLst>
              <a:ext uri="{FF2B5EF4-FFF2-40B4-BE49-F238E27FC236}">
                <a16:creationId xmlns:a16="http://schemas.microsoft.com/office/drawing/2014/main" xmlns="" id="{28665885-52CF-47CE-85EC-E55E83C56AF2}"/>
              </a:ext>
            </a:extLst>
          </p:cNvPr>
          <p:cNvSpPr txBox="1">
            <a:spLocks noChangeArrowheads="1"/>
          </p:cNvSpPr>
          <p:nvPr/>
        </p:nvSpPr>
        <p:spPr bwMode="auto">
          <a:xfrm>
            <a:off x="5715000" y="2057400"/>
            <a:ext cx="1676400" cy="46196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dirty="0">
                <a:solidFill>
                  <a:schemeClr val="accent2"/>
                </a:solidFill>
                <a:latin typeface="Times New Roman" panose="02020603050405020304" pitchFamily="18" charset="0"/>
                <a:cs typeface="Times New Roman" panose="02020603050405020304" pitchFamily="18" charset="0"/>
              </a:rPr>
              <a:t> 45,023 </a:t>
            </a:r>
          </a:p>
        </p:txBody>
      </p:sp>
      <p:sp>
        <p:nvSpPr>
          <p:cNvPr id="10254" name="Text Box 12">
            <a:extLst>
              <a:ext uri="{FF2B5EF4-FFF2-40B4-BE49-F238E27FC236}">
                <a16:creationId xmlns:a16="http://schemas.microsoft.com/office/drawing/2014/main" xmlns="" id="{2EFC0592-8ED6-42DF-ACFD-170514DD71B1}"/>
              </a:ext>
            </a:extLst>
          </p:cNvPr>
          <p:cNvSpPr txBox="1">
            <a:spLocks noChangeArrowheads="1"/>
          </p:cNvSpPr>
          <p:nvPr/>
        </p:nvSpPr>
        <p:spPr bwMode="auto">
          <a:xfrm>
            <a:off x="8355013" y="3175000"/>
            <a:ext cx="1676400" cy="46196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a:solidFill>
                  <a:srgbClr val="FFFF00"/>
                </a:solidFill>
                <a:latin typeface="Times New Roman" panose="02020603050405020304" pitchFamily="18" charset="0"/>
                <a:cs typeface="Times New Roman" panose="02020603050405020304" pitchFamily="18" charset="0"/>
              </a:rPr>
              <a:t>10,003 </a:t>
            </a:r>
          </a:p>
        </p:txBody>
      </p:sp>
      <p:sp>
        <p:nvSpPr>
          <p:cNvPr id="10255" name="Text Box 12">
            <a:extLst>
              <a:ext uri="{FF2B5EF4-FFF2-40B4-BE49-F238E27FC236}">
                <a16:creationId xmlns:a16="http://schemas.microsoft.com/office/drawing/2014/main" xmlns="" id="{787C60A1-653F-43F5-AB44-414792970321}"/>
              </a:ext>
            </a:extLst>
          </p:cNvPr>
          <p:cNvSpPr txBox="1">
            <a:spLocks noChangeArrowheads="1"/>
          </p:cNvSpPr>
          <p:nvPr/>
        </p:nvSpPr>
        <p:spPr bwMode="auto">
          <a:xfrm>
            <a:off x="8301038" y="3683000"/>
            <a:ext cx="1676400" cy="46196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a:solidFill>
                  <a:srgbClr val="FFFF00"/>
                </a:solidFill>
                <a:latin typeface="Times New Roman" panose="02020603050405020304" pitchFamily="18" charset="0"/>
                <a:cs typeface="Times New Roman" panose="02020603050405020304" pitchFamily="18" charset="0"/>
              </a:rPr>
              <a:t> 0,5 </a:t>
            </a:r>
          </a:p>
        </p:txBody>
      </p:sp>
      <p:sp>
        <p:nvSpPr>
          <p:cNvPr id="10256" name="Text Box 12">
            <a:extLst>
              <a:ext uri="{FF2B5EF4-FFF2-40B4-BE49-F238E27FC236}">
                <a16:creationId xmlns:a16="http://schemas.microsoft.com/office/drawing/2014/main" xmlns="" id="{2392B56B-A17F-42F3-A144-8200FC36D828}"/>
              </a:ext>
            </a:extLst>
          </p:cNvPr>
          <p:cNvSpPr txBox="1">
            <a:spLocks noChangeArrowheads="1"/>
          </p:cNvSpPr>
          <p:nvPr/>
        </p:nvSpPr>
        <p:spPr bwMode="auto">
          <a:xfrm>
            <a:off x="5867400" y="5334000"/>
            <a:ext cx="1676400" cy="46196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a:solidFill>
                  <a:schemeClr val="accent2"/>
                </a:solidFill>
                <a:latin typeface="Times New Roman" panose="02020603050405020304" pitchFamily="18" charset="0"/>
                <a:cs typeface="Times New Roman" panose="02020603050405020304" pitchFamily="18" charset="0"/>
              </a:rPr>
              <a:t> 3,03 </a:t>
            </a:r>
          </a:p>
        </p:txBody>
      </p:sp>
      <p:sp>
        <p:nvSpPr>
          <p:cNvPr id="10257" name="Text Box 12">
            <a:extLst>
              <a:ext uri="{FF2B5EF4-FFF2-40B4-BE49-F238E27FC236}">
                <a16:creationId xmlns:a16="http://schemas.microsoft.com/office/drawing/2014/main" xmlns="" id="{A886AC8E-0EC1-4C46-B4BB-B1467649340A}"/>
              </a:ext>
            </a:extLst>
          </p:cNvPr>
          <p:cNvSpPr txBox="1">
            <a:spLocks noChangeArrowheads="1"/>
          </p:cNvSpPr>
          <p:nvPr/>
        </p:nvSpPr>
        <p:spPr bwMode="auto">
          <a:xfrm>
            <a:off x="6019800" y="4800600"/>
            <a:ext cx="1676400" cy="46196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a:solidFill>
                  <a:schemeClr val="accent2"/>
                </a:solidFill>
                <a:latin typeface="Times New Roman" panose="02020603050405020304" pitchFamily="18" charset="0"/>
                <a:cs typeface="Times New Roman" panose="02020603050405020304" pitchFamily="18" charset="0"/>
              </a:rPr>
              <a:t> 2,5 </a:t>
            </a:r>
          </a:p>
        </p:txBody>
      </p:sp>
      <p:sp>
        <p:nvSpPr>
          <p:cNvPr id="10258" name="Text Box 12">
            <a:extLst>
              <a:ext uri="{FF2B5EF4-FFF2-40B4-BE49-F238E27FC236}">
                <a16:creationId xmlns:a16="http://schemas.microsoft.com/office/drawing/2014/main" xmlns="" id="{7CB48FF9-A679-4489-AE7F-03E9701ADD08}"/>
              </a:ext>
            </a:extLst>
          </p:cNvPr>
          <p:cNvSpPr txBox="1">
            <a:spLocks noChangeArrowheads="1"/>
          </p:cNvSpPr>
          <p:nvPr/>
        </p:nvSpPr>
        <p:spPr bwMode="auto">
          <a:xfrm>
            <a:off x="3381375" y="3810000"/>
            <a:ext cx="1676400" cy="46196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a:solidFill>
                  <a:schemeClr val="accent2"/>
                </a:solidFill>
                <a:latin typeface="Times New Roman" panose="02020603050405020304" pitchFamily="18" charset="0"/>
                <a:cs typeface="Times New Roman" panose="02020603050405020304" pitchFamily="18" charset="0"/>
              </a:rPr>
              <a:t>4,5 </a:t>
            </a:r>
          </a:p>
        </p:txBody>
      </p:sp>
      <p:sp>
        <p:nvSpPr>
          <p:cNvPr id="10259" name="Text Box 12">
            <a:extLst>
              <a:ext uri="{FF2B5EF4-FFF2-40B4-BE49-F238E27FC236}">
                <a16:creationId xmlns:a16="http://schemas.microsoft.com/office/drawing/2014/main" xmlns="" id="{8BF16223-D495-4FA4-9DAD-59DE7D9F40BA}"/>
              </a:ext>
            </a:extLst>
          </p:cNvPr>
          <p:cNvSpPr txBox="1">
            <a:spLocks noChangeArrowheads="1"/>
          </p:cNvSpPr>
          <p:nvPr/>
        </p:nvSpPr>
        <p:spPr bwMode="auto">
          <a:xfrm>
            <a:off x="3228975" y="3276600"/>
            <a:ext cx="1676400" cy="46196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a:solidFill>
                  <a:schemeClr val="accent2"/>
                </a:solidFill>
                <a:latin typeface="Times New Roman" panose="02020603050405020304" pitchFamily="18" charset="0"/>
                <a:cs typeface="Times New Roman" panose="02020603050405020304" pitchFamily="18" charset="0"/>
              </a:rPr>
              <a:t> 0,34 </a:t>
            </a:r>
          </a:p>
        </p:txBody>
      </p:sp>
      <p:sp>
        <p:nvSpPr>
          <p:cNvPr id="3" name="Rectangle 2">
            <a:extLst>
              <a:ext uri="{FF2B5EF4-FFF2-40B4-BE49-F238E27FC236}">
                <a16:creationId xmlns:a16="http://schemas.microsoft.com/office/drawing/2014/main" xmlns="" id="{E7544CD9-7FFD-4BDB-8729-59E1D414C7F2}"/>
              </a:ext>
            </a:extLst>
          </p:cNvPr>
          <p:cNvSpPr/>
          <p:nvPr/>
        </p:nvSpPr>
        <p:spPr>
          <a:xfrm>
            <a:off x="5755214" y="609600"/>
            <a:ext cx="569387" cy="923330"/>
          </a:xfrm>
          <a:prstGeom prst="rect">
            <a:avLst/>
          </a:prstGeom>
          <a:noFill/>
          <a:ln>
            <a:noFill/>
          </a:ln>
        </p:spPr>
        <p:txBody>
          <a:bodyPr wrap="none">
            <a:spAutoFit/>
          </a:bodyPr>
          <a:lstStyle/>
          <a:p>
            <a:pPr algn="ctr" eaLnBrk="1" hangingPunct="1">
              <a:defRPr/>
            </a:pPr>
            <a:r>
              <a:rPr lang="en-US" sz="5400" b="1" dirty="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Arial" charset="0"/>
              </a:rPr>
              <a:t>1</a:t>
            </a:r>
          </a:p>
        </p:txBody>
      </p:sp>
      <p:sp>
        <p:nvSpPr>
          <p:cNvPr id="22" name="Rectangle 21">
            <a:extLst>
              <a:ext uri="{FF2B5EF4-FFF2-40B4-BE49-F238E27FC236}">
                <a16:creationId xmlns:a16="http://schemas.microsoft.com/office/drawing/2014/main" xmlns="" id="{B552CCFA-BCC6-4871-B5BA-3CE8BF1021B3}"/>
              </a:ext>
            </a:extLst>
          </p:cNvPr>
          <p:cNvSpPr/>
          <p:nvPr/>
        </p:nvSpPr>
        <p:spPr>
          <a:xfrm>
            <a:off x="8379579" y="1997670"/>
            <a:ext cx="569387" cy="923330"/>
          </a:xfrm>
          <a:prstGeom prst="rect">
            <a:avLst/>
          </a:prstGeom>
          <a:noFill/>
          <a:ln>
            <a:noFill/>
          </a:ln>
        </p:spPr>
        <p:txBody>
          <a:bodyPr wrap="none">
            <a:spAutoFit/>
          </a:bodyPr>
          <a:lstStyle/>
          <a:p>
            <a:pPr algn="ctr" eaLnBrk="1" hangingPunct="1">
              <a:defRPr/>
            </a:pPr>
            <a:r>
              <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rPr>
              <a:t>2</a:t>
            </a:r>
          </a:p>
        </p:txBody>
      </p:sp>
      <p:sp>
        <p:nvSpPr>
          <p:cNvPr id="23" name="Rectangle 22">
            <a:extLst>
              <a:ext uri="{FF2B5EF4-FFF2-40B4-BE49-F238E27FC236}">
                <a16:creationId xmlns:a16="http://schemas.microsoft.com/office/drawing/2014/main" xmlns="" id="{EB60C162-29D0-4AAD-ACAF-43AB56E3560E}"/>
              </a:ext>
            </a:extLst>
          </p:cNvPr>
          <p:cNvSpPr/>
          <p:nvPr/>
        </p:nvSpPr>
        <p:spPr>
          <a:xfrm>
            <a:off x="5831414" y="6010870"/>
            <a:ext cx="569387" cy="923330"/>
          </a:xfrm>
          <a:prstGeom prst="rect">
            <a:avLst/>
          </a:prstGeom>
          <a:noFill/>
          <a:ln>
            <a:noFill/>
          </a:ln>
        </p:spPr>
        <p:txBody>
          <a:bodyPr wrap="none">
            <a:spAutoFit/>
          </a:bodyPr>
          <a:lstStyle/>
          <a:p>
            <a:pPr algn="ctr" eaLnBrk="1" hangingPunct="1">
              <a:defRPr/>
            </a:pPr>
            <a:r>
              <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rPr>
              <a:t>3</a:t>
            </a:r>
          </a:p>
        </p:txBody>
      </p:sp>
      <p:sp>
        <p:nvSpPr>
          <p:cNvPr id="24" name="Rectangle 23">
            <a:extLst>
              <a:ext uri="{FF2B5EF4-FFF2-40B4-BE49-F238E27FC236}">
                <a16:creationId xmlns:a16="http://schemas.microsoft.com/office/drawing/2014/main" xmlns="" id="{2F4D2098-D5A7-4A34-A0ED-3931631D9F8A}"/>
              </a:ext>
            </a:extLst>
          </p:cNvPr>
          <p:cNvSpPr/>
          <p:nvPr/>
        </p:nvSpPr>
        <p:spPr>
          <a:xfrm>
            <a:off x="3469214" y="1981200"/>
            <a:ext cx="569387" cy="923330"/>
          </a:xfrm>
          <a:prstGeom prst="rect">
            <a:avLst/>
          </a:prstGeom>
          <a:noFill/>
          <a:ln>
            <a:noFill/>
          </a:ln>
        </p:spPr>
        <p:txBody>
          <a:bodyPr wrap="none">
            <a:spAutoFit/>
          </a:bodyPr>
          <a:lstStyle/>
          <a:p>
            <a:pPr algn="ctr" eaLnBrk="1" hangingPunct="1">
              <a:defRPr/>
            </a:pPr>
            <a:r>
              <a:rPr lang="en-US" sz="5400" b="1" dirty="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Arial" charset="0"/>
              </a:rPr>
              <a:t>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0247"/>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10243"/>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10244"/>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10242"/>
                                        </p:tgtEl>
                                        <p:attrNameLst>
                                          <p:attrName>style.visibility</p:attrName>
                                        </p:attrNameLst>
                                      </p:cBhvr>
                                      <p:to>
                                        <p:strVal val="visible"/>
                                      </p:to>
                                    </p:set>
                                  </p:childTnLst>
                                </p:cTn>
                              </p:par>
                            </p:childTnLst>
                          </p:cTn>
                        </p:par>
                        <p:par>
                          <p:cTn id="16" fill="hold">
                            <p:stCondLst>
                              <p:cond delay="2000"/>
                            </p:stCondLst>
                            <p:childTnLst>
                              <p:par>
                                <p:cTn id="17" presetID="1" presetClass="entr" presetSubtype="0" fill="hold" grpId="0" nodeType="afterEffect">
                                  <p:stCondLst>
                                    <p:cond delay="0"/>
                                  </p:stCondLst>
                                  <p:childTnLst>
                                    <p:set>
                                      <p:cBhvr>
                                        <p:cTn id="18" dur="1" fill="hold">
                                          <p:stCondLst>
                                            <p:cond delay="499"/>
                                          </p:stCondLst>
                                        </p:cTn>
                                        <p:tgtEl>
                                          <p:spTgt spid="10245"/>
                                        </p:tgtEl>
                                        <p:attrNameLst>
                                          <p:attrName>style.visibility</p:attrName>
                                        </p:attrNameLst>
                                      </p:cBhvr>
                                      <p:to>
                                        <p:strVal val="visible"/>
                                      </p:to>
                                    </p:set>
                                  </p:childTnLst>
                                </p:cTn>
                              </p:par>
                            </p:childTnLst>
                          </p:cTn>
                        </p:par>
                        <p:par>
                          <p:cTn id="19" fill="hold">
                            <p:stCondLst>
                              <p:cond delay="2500"/>
                            </p:stCondLst>
                            <p:childTnLst>
                              <p:par>
                                <p:cTn id="20" presetID="1" presetClass="entr" presetSubtype="0" fill="hold" grpId="0" nodeType="afterEffect">
                                  <p:stCondLst>
                                    <p:cond delay="0"/>
                                  </p:stCondLst>
                                  <p:childTnLst>
                                    <p:set>
                                      <p:cBhvr>
                                        <p:cTn id="21" dur="1" fill="hold">
                                          <p:stCondLst>
                                            <p:cond delay="499"/>
                                          </p:stCondLst>
                                        </p:cTn>
                                        <p:tgtEl>
                                          <p:spTgt spid="3"/>
                                        </p:tgtEl>
                                        <p:attrNameLst>
                                          <p:attrName>style.visibility</p:attrName>
                                        </p:attrNameLst>
                                      </p:cBhvr>
                                      <p:to>
                                        <p:strVal val="visible"/>
                                      </p:to>
                                    </p:set>
                                  </p:childTnLst>
                                </p:cTn>
                              </p:par>
                            </p:childTnLst>
                          </p:cTn>
                        </p:par>
                        <p:par>
                          <p:cTn id="22" fill="hold">
                            <p:stCondLst>
                              <p:cond delay="3000"/>
                            </p:stCondLst>
                            <p:childTnLst>
                              <p:par>
                                <p:cTn id="23" presetID="1" presetClass="entr" presetSubtype="0" fill="hold" grpId="0" nodeType="afterEffect">
                                  <p:stCondLst>
                                    <p:cond delay="0"/>
                                  </p:stCondLst>
                                  <p:childTnLst>
                                    <p:set>
                                      <p:cBhvr>
                                        <p:cTn id="24" dur="1" fill="hold">
                                          <p:stCondLst>
                                            <p:cond delay="499"/>
                                          </p:stCondLst>
                                        </p:cTn>
                                        <p:tgtEl>
                                          <p:spTgt spid="22"/>
                                        </p:tgtEl>
                                        <p:attrNameLst>
                                          <p:attrName>style.visibility</p:attrName>
                                        </p:attrNameLst>
                                      </p:cBhvr>
                                      <p:to>
                                        <p:strVal val="visible"/>
                                      </p:to>
                                    </p:set>
                                  </p:childTnLst>
                                </p:cTn>
                              </p:par>
                            </p:childTnLst>
                          </p:cTn>
                        </p:par>
                        <p:par>
                          <p:cTn id="25" fill="hold">
                            <p:stCondLst>
                              <p:cond delay="3500"/>
                            </p:stCondLst>
                            <p:childTnLst>
                              <p:par>
                                <p:cTn id="26" presetID="1" presetClass="entr" presetSubtype="0" fill="hold" grpId="0" nodeType="afterEffect">
                                  <p:stCondLst>
                                    <p:cond delay="0"/>
                                  </p:stCondLst>
                                  <p:childTnLst>
                                    <p:set>
                                      <p:cBhvr>
                                        <p:cTn id="27" dur="1" fill="hold">
                                          <p:stCondLst>
                                            <p:cond delay="499"/>
                                          </p:stCondLst>
                                        </p:cTn>
                                        <p:tgtEl>
                                          <p:spTgt spid="23"/>
                                        </p:tgtEl>
                                        <p:attrNameLst>
                                          <p:attrName>style.visibility</p:attrName>
                                        </p:attrNameLst>
                                      </p:cBhvr>
                                      <p:to>
                                        <p:strVal val="visible"/>
                                      </p:to>
                                    </p:set>
                                  </p:childTnLst>
                                </p:cTn>
                              </p:par>
                            </p:childTnLst>
                          </p:cTn>
                        </p:par>
                        <p:par>
                          <p:cTn id="28" fill="hold">
                            <p:stCondLst>
                              <p:cond delay="4000"/>
                            </p:stCondLst>
                            <p:childTnLst>
                              <p:par>
                                <p:cTn id="29" presetID="1" presetClass="entr" presetSubtype="0" fill="hold" grpId="0" nodeType="afterEffect">
                                  <p:stCondLst>
                                    <p:cond delay="0"/>
                                  </p:stCondLst>
                                  <p:childTnLst>
                                    <p:set>
                                      <p:cBhvr>
                                        <p:cTn id="30" dur="1" fill="hold">
                                          <p:stCondLst>
                                            <p:cond delay="499"/>
                                          </p:stCondLst>
                                        </p:cTn>
                                        <p:tgtEl>
                                          <p:spTgt spid="24"/>
                                        </p:tgtEl>
                                        <p:attrNameLst>
                                          <p:attrName>style.visibility</p:attrName>
                                        </p:attrNameLst>
                                      </p:cBhvr>
                                      <p:to>
                                        <p:strVal val="visible"/>
                                      </p:to>
                                    </p:set>
                                  </p:childTnLst>
                                </p:cTn>
                              </p:par>
                            </p:childTnLst>
                          </p:cTn>
                        </p:par>
                        <p:par>
                          <p:cTn id="31" fill="hold">
                            <p:stCondLst>
                              <p:cond delay="4500"/>
                            </p:stCondLst>
                            <p:childTnLst>
                              <p:par>
                                <p:cTn id="32" presetID="1" presetClass="entr" presetSubtype="0" fill="hold" grpId="0" nodeType="afterEffect">
                                  <p:stCondLst>
                                    <p:cond delay="0"/>
                                  </p:stCondLst>
                                  <p:childTnLst>
                                    <p:set>
                                      <p:cBhvr>
                                        <p:cTn id="33" dur="1" fill="hold">
                                          <p:stCondLst>
                                            <p:cond delay="499"/>
                                          </p:stCondLst>
                                        </p:cTn>
                                        <p:tgtEl>
                                          <p:spTgt spid="10246"/>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499"/>
                                          </p:stCondLst>
                                        </p:cTn>
                                        <p:tgtEl>
                                          <p:spTgt spid="10248"/>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499"/>
                                          </p:stCondLst>
                                        </p:cTn>
                                        <p:tgtEl>
                                          <p:spTgt spid="10251"/>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499"/>
                                          </p:stCondLst>
                                        </p:cTn>
                                        <p:tgtEl>
                                          <p:spTgt spid="10250"/>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499"/>
                                          </p:stCondLst>
                                        </p:cTn>
                                        <p:tgtEl>
                                          <p:spTgt spid="10249"/>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iterate type="lt">
                                    <p:tmAbs val="75"/>
                                  </p:iterate>
                                  <p:childTnLst>
                                    <p:set>
                                      <p:cBhvr>
                                        <p:cTn id="53" dur="1" fill="hold">
                                          <p:stCondLst>
                                            <p:cond delay="74"/>
                                          </p:stCondLst>
                                        </p:cTn>
                                        <p:tgtEl>
                                          <p:spTgt spid="10252"/>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iterate type="lt">
                                    <p:tmAbs val="75"/>
                                  </p:iterate>
                                  <p:childTnLst>
                                    <p:set>
                                      <p:cBhvr>
                                        <p:cTn id="57" dur="1" fill="hold">
                                          <p:stCondLst>
                                            <p:cond delay="74"/>
                                          </p:stCondLst>
                                        </p:cTn>
                                        <p:tgtEl>
                                          <p:spTgt spid="10253"/>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499"/>
                                          </p:stCondLst>
                                        </p:cTn>
                                        <p:tgtEl>
                                          <p:spTgt spid="10254"/>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499"/>
                                          </p:stCondLst>
                                        </p:cTn>
                                        <p:tgtEl>
                                          <p:spTgt spid="10255"/>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grpId="0" nodeType="clickEffect">
                                  <p:stCondLst>
                                    <p:cond delay="0"/>
                                  </p:stCondLst>
                                  <p:childTnLst>
                                    <p:set>
                                      <p:cBhvr>
                                        <p:cTn id="69" dur="1" fill="hold">
                                          <p:stCondLst>
                                            <p:cond delay="499"/>
                                          </p:stCondLst>
                                        </p:cTn>
                                        <p:tgtEl>
                                          <p:spTgt spid="10257"/>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grpId="0" nodeType="clickEffect">
                                  <p:stCondLst>
                                    <p:cond delay="0"/>
                                  </p:stCondLst>
                                  <p:childTnLst>
                                    <p:set>
                                      <p:cBhvr>
                                        <p:cTn id="73" dur="1" fill="hold">
                                          <p:stCondLst>
                                            <p:cond delay="499"/>
                                          </p:stCondLst>
                                        </p:cTn>
                                        <p:tgtEl>
                                          <p:spTgt spid="10256"/>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grpId="0" nodeType="clickEffect">
                                  <p:stCondLst>
                                    <p:cond delay="0"/>
                                  </p:stCondLst>
                                  <p:childTnLst>
                                    <p:set>
                                      <p:cBhvr>
                                        <p:cTn id="77" dur="1" fill="hold">
                                          <p:stCondLst>
                                            <p:cond delay="499"/>
                                          </p:stCondLst>
                                        </p:cTn>
                                        <p:tgtEl>
                                          <p:spTgt spid="10259"/>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grpId="0" nodeType="clickEffect">
                                  <p:stCondLst>
                                    <p:cond delay="0"/>
                                  </p:stCondLst>
                                  <p:childTnLst>
                                    <p:set>
                                      <p:cBhvr>
                                        <p:cTn id="81" dur="1" fill="hold">
                                          <p:stCondLst>
                                            <p:cond delay="499"/>
                                          </p:stCondLst>
                                        </p:cTn>
                                        <p:tgtEl>
                                          <p:spTgt spid="102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animBg="1" autoUpdateAnimBg="0"/>
      <p:bldP spid="10243" grpId="0" animBg="1" autoUpdateAnimBg="0"/>
      <p:bldP spid="10244" grpId="0" animBg="1" autoUpdateAnimBg="0"/>
      <p:bldP spid="10245" grpId="0" animBg="1" autoUpdateAnimBg="0"/>
      <p:bldP spid="10246" grpId="0" animBg="1" autoUpdateAnimBg="0"/>
      <p:bldP spid="10247" grpId="0" animBg="1" autoUpdateAnimBg="0"/>
      <p:bldP spid="10248" grpId="0" autoUpdateAnimBg="0"/>
      <p:bldP spid="10249" grpId="0" autoUpdateAnimBg="0"/>
      <p:bldP spid="10250" grpId="0" autoUpdateAnimBg="0"/>
      <p:bldP spid="10251" grpId="0" autoUpdateAnimBg="0"/>
      <p:bldP spid="10252" grpId="0" autoUpdateAnimBg="0"/>
      <p:bldP spid="10253" grpId="0" autoUpdateAnimBg="0"/>
      <p:bldP spid="10254" grpId="0" autoUpdateAnimBg="0"/>
      <p:bldP spid="10255" grpId="0" autoUpdateAnimBg="0"/>
      <p:bldP spid="10256" grpId="0" autoUpdateAnimBg="0"/>
      <p:bldP spid="10257" grpId="0" autoUpdateAnimBg="0"/>
      <p:bldP spid="10258" grpId="0" autoUpdateAnimBg="0"/>
      <p:bldP spid="10259" grpId="0" autoUpdateAnimBg="0"/>
      <p:bldP spid="3" grpId="0" autoUpdateAnimBg="0"/>
      <p:bldP spid="22" grpId="0" autoUpdateAnimBg="0"/>
      <p:bldP spid="23" grpId="0" autoUpdateAnimBg="0"/>
      <p:bldP spid="24"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8" name="Picture 17" descr="A picture containing shape&#10;&#10;Description automatically generated">
            <a:extLst>
              <a:ext uri="{FF2B5EF4-FFF2-40B4-BE49-F238E27FC236}">
                <a16:creationId xmlns:a16="http://schemas.microsoft.com/office/drawing/2014/main" xmlns="" id="{5D30695E-5780-4C65-9EAC-0446C946EF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348"/>
            <a:ext cx="12192000" cy="6886695"/>
          </a:xfrm>
          <a:prstGeom prst="rect">
            <a:avLst/>
          </a:prstGeom>
        </p:spPr>
      </p:pic>
      <p:sp>
        <p:nvSpPr>
          <p:cNvPr id="11279" name="TextBox 31">
            <a:extLst>
              <a:ext uri="{FF2B5EF4-FFF2-40B4-BE49-F238E27FC236}">
                <a16:creationId xmlns:a16="http://schemas.microsoft.com/office/drawing/2014/main" xmlns="" id="{55647CBA-1A95-4D0B-8A6D-81C8105F9EC9}"/>
              </a:ext>
            </a:extLst>
          </p:cNvPr>
          <p:cNvSpPr txBox="1">
            <a:spLocks noChangeArrowheads="1"/>
          </p:cNvSpPr>
          <p:nvPr/>
        </p:nvSpPr>
        <p:spPr bwMode="auto">
          <a:xfrm>
            <a:off x="5105400" y="2362200"/>
            <a:ext cx="167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800" u="sng" dirty="0">
                <a:solidFill>
                  <a:schemeClr val="accent2"/>
                </a:solidFill>
                <a:latin typeface="Times New Roman" panose="02020603050405020304" pitchFamily="18" charset="0"/>
                <a:cs typeface="Times New Roman" panose="02020603050405020304" pitchFamily="18" charset="0"/>
              </a:rPr>
              <a:t>Tóm tắt</a:t>
            </a:r>
            <a:r>
              <a:rPr lang="en-US" altLang="en-US" sz="2800" dirty="0">
                <a:solidFill>
                  <a:schemeClr val="accent2"/>
                </a:solidFill>
                <a:latin typeface="Times New Roman" panose="02020603050405020304" pitchFamily="18" charset="0"/>
                <a:cs typeface="Times New Roman" panose="02020603050405020304" pitchFamily="18" charset="0"/>
              </a:rPr>
              <a:t>:</a:t>
            </a:r>
          </a:p>
        </p:txBody>
      </p:sp>
      <p:sp>
        <p:nvSpPr>
          <p:cNvPr id="11280" name="TextBox 32">
            <a:extLst>
              <a:ext uri="{FF2B5EF4-FFF2-40B4-BE49-F238E27FC236}">
                <a16:creationId xmlns:a16="http://schemas.microsoft.com/office/drawing/2014/main" xmlns="" id="{B9F7467A-C8C2-4105-8949-F0BFFE7A554E}"/>
              </a:ext>
            </a:extLst>
          </p:cNvPr>
          <p:cNvSpPr txBox="1">
            <a:spLocks noChangeArrowheads="1"/>
          </p:cNvSpPr>
          <p:nvPr/>
        </p:nvSpPr>
        <p:spPr bwMode="auto">
          <a:xfrm>
            <a:off x="3733800" y="2971800"/>
            <a:ext cx="5257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800">
                <a:solidFill>
                  <a:schemeClr val="accent2"/>
                </a:solidFill>
                <a:latin typeface="Times New Roman" panose="02020603050405020304" pitchFamily="18" charset="0"/>
                <a:cs typeface="Times New Roman" panose="02020603050405020304" pitchFamily="18" charset="0"/>
              </a:rPr>
              <a:t>1 ngày: 1 con sư tử ăn: 9 kg</a:t>
            </a:r>
          </a:p>
        </p:txBody>
      </p:sp>
      <p:sp>
        <p:nvSpPr>
          <p:cNvPr id="11281" name="TextBox 33">
            <a:extLst>
              <a:ext uri="{FF2B5EF4-FFF2-40B4-BE49-F238E27FC236}">
                <a16:creationId xmlns:a16="http://schemas.microsoft.com/office/drawing/2014/main" xmlns="" id="{B012E941-B52C-4CD1-B5E9-E261189B8A44}"/>
              </a:ext>
            </a:extLst>
          </p:cNvPr>
          <p:cNvSpPr txBox="1">
            <a:spLocks noChangeArrowheads="1"/>
          </p:cNvSpPr>
          <p:nvPr/>
        </p:nvSpPr>
        <p:spPr bwMode="auto">
          <a:xfrm>
            <a:off x="3733800" y="3657600"/>
            <a:ext cx="563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800" dirty="0">
                <a:solidFill>
                  <a:schemeClr val="accent2"/>
                </a:solidFill>
                <a:latin typeface="Times New Roman" panose="02020603050405020304" pitchFamily="18" charset="0"/>
                <a:cs typeface="Times New Roman" panose="02020603050405020304" pitchFamily="18" charset="0"/>
              </a:rPr>
              <a:t>30 ngày: 6 con sư tử ăn: ? kg = ? tấn</a:t>
            </a:r>
          </a:p>
        </p:txBody>
      </p:sp>
      <p:sp>
        <p:nvSpPr>
          <p:cNvPr id="20" name="TextBox 19">
            <a:extLst>
              <a:ext uri="{FF2B5EF4-FFF2-40B4-BE49-F238E27FC236}">
                <a16:creationId xmlns:a16="http://schemas.microsoft.com/office/drawing/2014/main" xmlns="" id="{C69DAA1D-F973-41D3-BED7-774824BC6460}"/>
              </a:ext>
            </a:extLst>
          </p:cNvPr>
          <p:cNvSpPr txBox="1"/>
          <p:nvPr/>
        </p:nvSpPr>
        <p:spPr>
          <a:xfrm>
            <a:off x="609600" y="461738"/>
            <a:ext cx="11182350" cy="1307537"/>
          </a:xfrm>
          <a:prstGeom prst="rect">
            <a:avLst/>
          </a:prstGeom>
          <a:solidFill>
            <a:srgbClr val="F0F1DF"/>
          </a:solidFill>
        </p:spPr>
        <p:txBody>
          <a:bodyPr wrap="square">
            <a:spAutoFit/>
          </a:bodyPr>
          <a:lstStyle/>
          <a:p>
            <a:pPr>
              <a:lnSpc>
                <a:spcPct val="150000"/>
              </a:lnSpc>
            </a:pPr>
            <a:r>
              <a:rPr lang="en-US" sz="2800" b="1" dirty="0">
                <a:latin typeface="Times New Roman" panose="02020603050405020304" pitchFamily="18" charset="0"/>
                <a:cs typeface="Times New Roman" panose="02020603050405020304" pitchFamily="18" charset="0"/>
              </a:rPr>
              <a:t>3. Trong vườn thú có 6 con sư tử. Trung bình mỗi ngày một con ăn hết 9 kg thịt. Hỏi cần bao nhiêu tấn thịt để nuôi số sư tử đó trong 30 ngày?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1280"/>
                                        </p:tgtEl>
                                        <p:attrNameLst>
                                          <p:attrName>style.visibility</p:attrName>
                                        </p:attrNameLst>
                                      </p:cBhvr>
                                      <p:to>
                                        <p:strVal val="visible"/>
                                      </p:to>
                                    </p:set>
                                    <p:anim calcmode="lin" valueType="num">
                                      <p:cBhvr>
                                        <p:cTn id="7" dur="1000" fill="hold"/>
                                        <p:tgtEl>
                                          <p:spTgt spid="11280"/>
                                        </p:tgtEl>
                                        <p:attrNameLst>
                                          <p:attrName>ppt_w</p:attrName>
                                        </p:attrNameLst>
                                      </p:cBhvr>
                                      <p:tavLst>
                                        <p:tav tm="0">
                                          <p:val>
                                            <p:fltVal val="0"/>
                                          </p:val>
                                        </p:tav>
                                        <p:tav tm="100000">
                                          <p:val>
                                            <p:strVal val="#ppt_w"/>
                                          </p:val>
                                        </p:tav>
                                      </p:tavLst>
                                    </p:anim>
                                    <p:anim calcmode="lin" valueType="num">
                                      <p:cBhvr>
                                        <p:cTn id="8" dur="1000" fill="hold"/>
                                        <p:tgtEl>
                                          <p:spTgt spid="11280"/>
                                        </p:tgtEl>
                                        <p:attrNameLst>
                                          <p:attrName>ppt_h</p:attrName>
                                        </p:attrNameLst>
                                      </p:cBhvr>
                                      <p:tavLst>
                                        <p:tav tm="0">
                                          <p:val>
                                            <p:fltVal val="0"/>
                                          </p:val>
                                        </p:tav>
                                        <p:tav tm="100000">
                                          <p:val>
                                            <p:strVal val="#ppt_h"/>
                                          </p:val>
                                        </p:tav>
                                      </p:tavLst>
                                    </p:anim>
                                    <p:animEffect transition="in" filter="fade">
                                      <p:cBhvr>
                                        <p:cTn id="9" dur="1000"/>
                                        <p:tgtEl>
                                          <p:spTgt spid="1128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1281"/>
                                        </p:tgtEl>
                                        <p:attrNameLst>
                                          <p:attrName>style.visibility</p:attrName>
                                        </p:attrNameLst>
                                      </p:cBhvr>
                                      <p:to>
                                        <p:strVal val="visible"/>
                                      </p:to>
                                    </p:set>
                                    <p:anim calcmode="lin" valueType="num">
                                      <p:cBhvr>
                                        <p:cTn id="14" dur="1000" fill="hold"/>
                                        <p:tgtEl>
                                          <p:spTgt spid="11281"/>
                                        </p:tgtEl>
                                        <p:attrNameLst>
                                          <p:attrName>ppt_w</p:attrName>
                                        </p:attrNameLst>
                                      </p:cBhvr>
                                      <p:tavLst>
                                        <p:tav tm="0">
                                          <p:val>
                                            <p:fltVal val="0"/>
                                          </p:val>
                                        </p:tav>
                                        <p:tav tm="100000">
                                          <p:val>
                                            <p:strVal val="#ppt_w"/>
                                          </p:val>
                                        </p:tav>
                                      </p:tavLst>
                                    </p:anim>
                                    <p:anim calcmode="lin" valueType="num">
                                      <p:cBhvr>
                                        <p:cTn id="15" dur="1000" fill="hold"/>
                                        <p:tgtEl>
                                          <p:spTgt spid="11281"/>
                                        </p:tgtEl>
                                        <p:attrNameLst>
                                          <p:attrName>ppt_h</p:attrName>
                                        </p:attrNameLst>
                                      </p:cBhvr>
                                      <p:tavLst>
                                        <p:tav tm="0">
                                          <p:val>
                                            <p:fltVal val="0"/>
                                          </p:val>
                                        </p:tav>
                                        <p:tav tm="100000">
                                          <p:val>
                                            <p:strVal val="#ppt_h"/>
                                          </p:val>
                                        </p:tav>
                                      </p:tavLst>
                                    </p:anim>
                                    <p:animEffect transition="in" filter="fade">
                                      <p:cBhvr>
                                        <p:cTn id="16" dur="1000"/>
                                        <p:tgtEl>
                                          <p:spTgt spid="1128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1279"/>
                                        </p:tgtEl>
                                        <p:attrNameLst>
                                          <p:attrName>style.visibility</p:attrName>
                                        </p:attrNameLst>
                                      </p:cBhvr>
                                      <p:to>
                                        <p:strVal val="visible"/>
                                      </p:to>
                                    </p:set>
                                    <p:anim calcmode="lin" valueType="num">
                                      <p:cBhvr>
                                        <p:cTn id="21" dur="1000" fill="hold"/>
                                        <p:tgtEl>
                                          <p:spTgt spid="11279"/>
                                        </p:tgtEl>
                                        <p:attrNameLst>
                                          <p:attrName>ppt_w</p:attrName>
                                        </p:attrNameLst>
                                      </p:cBhvr>
                                      <p:tavLst>
                                        <p:tav tm="0">
                                          <p:val>
                                            <p:fltVal val="0"/>
                                          </p:val>
                                        </p:tav>
                                        <p:tav tm="100000">
                                          <p:val>
                                            <p:strVal val="#ppt_w"/>
                                          </p:val>
                                        </p:tav>
                                      </p:tavLst>
                                    </p:anim>
                                    <p:anim calcmode="lin" valueType="num">
                                      <p:cBhvr>
                                        <p:cTn id="22" dur="1000" fill="hold"/>
                                        <p:tgtEl>
                                          <p:spTgt spid="11279"/>
                                        </p:tgtEl>
                                        <p:attrNameLst>
                                          <p:attrName>ppt_h</p:attrName>
                                        </p:attrNameLst>
                                      </p:cBhvr>
                                      <p:tavLst>
                                        <p:tav tm="0">
                                          <p:val>
                                            <p:fltVal val="0"/>
                                          </p:val>
                                        </p:tav>
                                        <p:tav tm="100000">
                                          <p:val>
                                            <p:strVal val="#ppt_h"/>
                                          </p:val>
                                        </p:tav>
                                      </p:tavLst>
                                    </p:anim>
                                    <p:animEffect transition="in" filter="fade">
                                      <p:cBhvr>
                                        <p:cTn id="23" dur="1000"/>
                                        <p:tgtEl>
                                          <p:spTgt spid="112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9" grpId="0" autoUpdateAnimBg="0"/>
      <p:bldP spid="11280" grpId="0" autoUpdateAnimBg="0"/>
      <p:bldP spid="11281"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1" name="Picture 20" descr="A picture containing shape&#10;&#10;Description automatically generated">
            <a:extLst>
              <a:ext uri="{FF2B5EF4-FFF2-40B4-BE49-F238E27FC236}">
                <a16:creationId xmlns:a16="http://schemas.microsoft.com/office/drawing/2014/main" xmlns="" id="{527FC52F-0A9F-4DAB-92AC-5B8D48CDAF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86695"/>
          </a:xfrm>
          <a:prstGeom prst="rect">
            <a:avLst/>
          </a:prstGeom>
        </p:spPr>
      </p:pic>
      <p:sp>
        <p:nvSpPr>
          <p:cNvPr id="86018" name="Rectangle 2">
            <a:extLst>
              <a:ext uri="{FF2B5EF4-FFF2-40B4-BE49-F238E27FC236}">
                <a16:creationId xmlns:a16="http://schemas.microsoft.com/office/drawing/2014/main" xmlns="" id="{E2754CA4-ECFB-4A7B-81EE-ED7971FC2B40}"/>
              </a:ext>
            </a:extLst>
          </p:cNvPr>
          <p:cNvSpPr>
            <a:spLocks noChangeArrowheads="1"/>
          </p:cNvSpPr>
          <p:nvPr/>
        </p:nvSpPr>
        <p:spPr bwMode="auto">
          <a:xfrm>
            <a:off x="5562600" y="1371600"/>
            <a:ext cx="2057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400" b="1" u="sng">
                <a:solidFill>
                  <a:srgbClr val="002060"/>
                </a:solidFill>
                <a:latin typeface="Times New Roman" panose="02020603050405020304" pitchFamily="18" charset="0"/>
                <a:cs typeface="Times New Roman" panose="02020603050405020304" pitchFamily="18" charset="0"/>
              </a:rPr>
              <a:t>Bài giải</a:t>
            </a:r>
            <a:r>
              <a:rPr lang="en-US" altLang="en-US" sz="2400" b="1">
                <a:solidFill>
                  <a:srgbClr val="002060"/>
                </a:solidFill>
                <a:latin typeface="Times New Roman" panose="02020603050405020304" pitchFamily="18" charset="0"/>
                <a:cs typeface="Times New Roman" panose="02020603050405020304" pitchFamily="18" charset="0"/>
              </a:rPr>
              <a:t> </a:t>
            </a:r>
          </a:p>
        </p:txBody>
      </p:sp>
      <p:sp>
        <p:nvSpPr>
          <p:cNvPr id="12292" name="Rectangle 4">
            <a:extLst>
              <a:ext uri="{FF2B5EF4-FFF2-40B4-BE49-F238E27FC236}">
                <a16:creationId xmlns:a16="http://schemas.microsoft.com/office/drawing/2014/main" xmlns="" id="{F14E7ECD-57B9-41FB-B2A1-A037AF4CFA78}"/>
              </a:ext>
            </a:extLst>
          </p:cNvPr>
          <p:cNvSpPr>
            <a:spLocks noChangeArrowheads="1"/>
          </p:cNvSpPr>
          <p:nvPr/>
        </p:nvSpPr>
        <p:spPr bwMode="auto">
          <a:xfrm>
            <a:off x="2175668" y="1980546"/>
            <a:ext cx="1143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400" b="1" u="sng">
                <a:solidFill>
                  <a:schemeClr val="tx2"/>
                </a:solidFill>
                <a:latin typeface="Times New Roman" panose="02020603050405020304" pitchFamily="18" charset="0"/>
              </a:rPr>
              <a:t>Cách 1</a:t>
            </a:r>
            <a:r>
              <a:rPr lang="en-US" altLang="en-US" sz="2400" b="1">
                <a:solidFill>
                  <a:schemeClr val="tx2"/>
                </a:solidFill>
                <a:latin typeface="Times New Roman" panose="02020603050405020304" pitchFamily="18" charset="0"/>
              </a:rPr>
              <a:t> </a:t>
            </a:r>
            <a:endParaRPr lang="en-US" altLang="en-US" sz="2400" b="1">
              <a:solidFill>
                <a:schemeClr val="accent2"/>
              </a:solidFill>
              <a:latin typeface="Arial" panose="020B0604020202020204" pitchFamily="34" charset="0"/>
            </a:endParaRPr>
          </a:p>
        </p:txBody>
      </p:sp>
      <p:sp>
        <p:nvSpPr>
          <p:cNvPr id="12293" name="Rectangle 6">
            <a:extLst>
              <a:ext uri="{FF2B5EF4-FFF2-40B4-BE49-F238E27FC236}">
                <a16:creationId xmlns:a16="http://schemas.microsoft.com/office/drawing/2014/main" xmlns="" id="{2EFD3175-E405-4032-A071-9CEBF764881E}"/>
              </a:ext>
            </a:extLst>
          </p:cNvPr>
          <p:cNvSpPr>
            <a:spLocks noChangeArrowheads="1"/>
          </p:cNvSpPr>
          <p:nvPr/>
        </p:nvSpPr>
        <p:spPr bwMode="auto">
          <a:xfrm>
            <a:off x="-296862" y="2630160"/>
            <a:ext cx="63928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b="1" dirty="0">
                <a:solidFill>
                  <a:srgbClr val="002060"/>
                </a:solidFill>
                <a:latin typeface="Times New Roman" panose="02020603050405020304" pitchFamily="18" charset="0"/>
                <a:cs typeface="Times New Roman" panose="02020603050405020304" pitchFamily="18" charset="0"/>
              </a:rPr>
              <a:t>Lượng thịt 1 con sư tử ăn trong 30 ngày là:</a:t>
            </a:r>
          </a:p>
        </p:txBody>
      </p:sp>
      <p:sp>
        <p:nvSpPr>
          <p:cNvPr id="12294" name="Rectangle 7">
            <a:extLst>
              <a:ext uri="{FF2B5EF4-FFF2-40B4-BE49-F238E27FC236}">
                <a16:creationId xmlns:a16="http://schemas.microsoft.com/office/drawing/2014/main" xmlns="" id="{7BBB421E-6D1A-4485-A0AE-B3A7FCE7B6DE}"/>
              </a:ext>
            </a:extLst>
          </p:cNvPr>
          <p:cNvSpPr>
            <a:spLocks noChangeArrowheads="1"/>
          </p:cNvSpPr>
          <p:nvPr/>
        </p:nvSpPr>
        <p:spPr bwMode="auto">
          <a:xfrm>
            <a:off x="1151650" y="3173106"/>
            <a:ext cx="37679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b="1" dirty="0">
                <a:solidFill>
                  <a:srgbClr val="002060"/>
                </a:solidFill>
                <a:latin typeface="Times New Roman" panose="02020603050405020304" pitchFamily="18" charset="0"/>
              </a:rPr>
              <a:t>9 x 30 = 270 (kg)</a:t>
            </a:r>
          </a:p>
        </p:txBody>
      </p:sp>
      <p:sp>
        <p:nvSpPr>
          <p:cNvPr id="12295" name="Rectangle 8">
            <a:extLst>
              <a:ext uri="{FF2B5EF4-FFF2-40B4-BE49-F238E27FC236}">
                <a16:creationId xmlns:a16="http://schemas.microsoft.com/office/drawing/2014/main" xmlns="" id="{D17B9D37-5409-4F9F-A16E-5EA9CA801650}"/>
              </a:ext>
            </a:extLst>
          </p:cNvPr>
          <p:cNvSpPr>
            <a:spLocks noChangeArrowheads="1"/>
          </p:cNvSpPr>
          <p:nvPr/>
        </p:nvSpPr>
        <p:spPr bwMode="auto">
          <a:xfrm>
            <a:off x="-281226" y="3645908"/>
            <a:ext cx="69487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b="1" dirty="0">
                <a:solidFill>
                  <a:srgbClr val="002060"/>
                </a:solidFill>
                <a:latin typeface="Times New Roman" panose="02020603050405020304" pitchFamily="18" charset="0"/>
                <a:cs typeface="Times New Roman" panose="02020603050405020304" pitchFamily="18" charset="0"/>
              </a:rPr>
              <a:t>Lượng thịt 6 con sư tử ăn trong 30 ngày là:</a:t>
            </a:r>
          </a:p>
        </p:txBody>
      </p:sp>
      <p:sp>
        <p:nvSpPr>
          <p:cNvPr id="12296" name="Rectangle 9">
            <a:extLst>
              <a:ext uri="{FF2B5EF4-FFF2-40B4-BE49-F238E27FC236}">
                <a16:creationId xmlns:a16="http://schemas.microsoft.com/office/drawing/2014/main" xmlns="" id="{91816E62-7A15-4081-94BA-200638406599}"/>
              </a:ext>
            </a:extLst>
          </p:cNvPr>
          <p:cNvSpPr>
            <a:spLocks noChangeArrowheads="1"/>
          </p:cNvSpPr>
          <p:nvPr/>
        </p:nvSpPr>
        <p:spPr bwMode="auto">
          <a:xfrm>
            <a:off x="1104819" y="4164504"/>
            <a:ext cx="40727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b="1" dirty="0">
                <a:solidFill>
                  <a:srgbClr val="002060"/>
                </a:solidFill>
                <a:latin typeface="Times New Roman" panose="02020603050405020304" pitchFamily="18" charset="0"/>
              </a:rPr>
              <a:t>270 x 6 = 1620 (kg)</a:t>
            </a:r>
          </a:p>
        </p:txBody>
      </p:sp>
      <p:sp>
        <p:nvSpPr>
          <p:cNvPr id="12297" name="Rectangle 10">
            <a:extLst>
              <a:ext uri="{FF2B5EF4-FFF2-40B4-BE49-F238E27FC236}">
                <a16:creationId xmlns:a16="http://schemas.microsoft.com/office/drawing/2014/main" xmlns="" id="{ED90AA6A-5C14-4D15-B83B-17DA58EB8FE4}"/>
              </a:ext>
            </a:extLst>
          </p:cNvPr>
          <p:cNvSpPr>
            <a:spLocks noChangeArrowheads="1"/>
          </p:cNvSpPr>
          <p:nvPr/>
        </p:nvSpPr>
        <p:spPr bwMode="auto">
          <a:xfrm>
            <a:off x="2057400" y="4597377"/>
            <a:ext cx="39203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b="1" dirty="0">
                <a:solidFill>
                  <a:srgbClr val="002060"/>
                </a:solidFill>
                <a:latin typeface="Times New Roman" panose="02020603050405020304" pitchFamily="18" charset="0"/>
                <a:cs typeface="Times New Roman" panose="02020603050405020304" pitchFamily="18" charset="0"/>
              </a:rPr>
              <a:t>= 1,62 tấn</a:t>
            </a:r>
          </a:p>
        </p:txBody>
      </p:sp>
      <p:sp>
        <p:nvSpPr>
          <p:cNvPr id="12298" name="Rectangle 11">
            <a:extLst>
              <a:ext uri="{FF2B5EF4-FFF2-40B4-BE49-F238E27FC236}">
                <a16:creationId xmlns:a16="http://schemas.microsoft.com/office/drawing/2014/main" xmlns="" id="{EA452FCE-DB6F-4BAE-A5F1-B58544EF3356}"/>
              </a:ext>
            </a:extLst>
          </p:cNvPr>
          <p:cNvSpPr>
            <a:spLocks noChangeArrowheads="1"/>
          </p:cNvSpPr>
          <p:nvPr/>
        </p:nvSpPr>
        <p:spPr bwMode="auto">
          <a:xfrm>
            <a:off x="2065336" y="5241486"/>
            <a:ext cx="370038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b="1" dirty="0">
                <a:solidFill>
                  <a:srgbClr val="002060"/>
                </a:solidFill>
                <a:latin typeface="Times New Roman" panose="02020603050405020304" pitchFamily="18" charset="0"/>
                <a:cs typeface="Times New Roman" panose="02020603050405020304" pitchFamily="18" charset="0"/>
              </a:rPr>
              <a:t>Đáp số : 1,62 tấn</a:t>
            </a:r>
          </a:p>
        </p:txBody>
      </p:sp>
      <p:sp>
        <p:nvSpPr>
          <p:cNvPr id="86026" name="Rectangle 12">
            <a:extLst>
              <a:ext uri="{FF2B5EF4-FFF2-40B4-BE49-F238E27FC236}">
                <a16:creationId xmlns:a16="http://schemas.microsoft.com/office/drawing/2014/main" xmlns="" id="{4E9390CF-A8CF-48C5-9279-2556EDF92DA5}"/>
              </a:ext>
            </a:extLst>
          </p:cNvPr>
          <p:cNvSpPr>
            <a:spLocks noChangeArrowheads="1"/>
          </p:cNvSpPr>
          <p:nvPr/>
        </p:nvSpPr>
        <p:spPr bwMode="auto">
          <a:xfrm>
            <a:off x="5105400" y="-76200"/>
            <a:ext cx="25447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400" b="1" u="sng">
                <a:solidFill>
                  <a:schemeClr val="accent2"/>
                </a:solidFill>
                <a:latin typeface="Times New Roman" panose="02020603050405020304" pitchFamily="18" charset="0"/>
                <a:cs typeface="Times New Roman" panose="02020603050405020304" pitchFamily="18" charset="0"/>
              </a:rPr>
              <a:t>Tóm tắt</a:t>
            </a:r>
            <a:r>
              <a:rPr lang="en-US" altLang="en-US" sz="2400" b="1">
                <a:solidFill>
                  <a:schemeClr val="accent2"/>
                </a:solidFill>
                <a:latin typeface="Times New Roman" panose="02020603050405020304" pitchFamily="18" charset="0"/>
                <a:cs typeface="Times New Roman" panose="02020603050405020304" pitchFamily="18" charset="0"/>
              </a:rPr>
              <a:t>:</a:t>
            </a:r>
          </a:p>
        </p:txBody>
      </p:sp>
      <p:sp>
        <p:nvSpPr>
          <p:cNvPr id="86027" name="Rectangle 13">
            <a:extLst>
              <a:ext uri="{FF2B5EF4-FFF2-40B4-BE49-F238E27FC236}">
                <a16:creationId xmlns:a16="http://schemas.microsoft.com/office/drawing/2014/main" xmlns="" id="{00C4740E-2FB9-48AF-8D77-CAA92341BF4C}"/>
              </a:ext>
            </a:extLst>
          </p:cNvPr>
          <p:cNvSpPr>
            <a:spLocks noChangeArrowheads="1"/>
          </p:cNvSpPr>
          <p:nvPr/>
        </p:nvSpPr>
        <p:spPr bwMode="auto">
          <a:xfrm>
            <a:off x="3733800" y="381000"/>
            <a:ext cx="4724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400" b="1">
                <a:solidFill>
                  <a:schemeClr val="accent2"/>
                </a:solidFill>
                <a:latin typeface="Times New Roman" panose="02020603050405020304" pitchFamily="18" charset="0"/>
                <a:cs typeface="Times New Roman" panose="02020603050405020304" pitchFamily="18" charset="0"/>
              </a:rPr>
              <a:t>1 ngày: 1 con sư tử ăn: 9 kg</a:t>
            </a:r>
          </a:p>
        </p:txBody>
      </p:sp>
      <p:sp>
        <p:nvSpPr>
          <p:cNvPr id="86028" name="Rectangle 14">
            <a:extLst>
              <a:ext uri="{FF2B5EF4-FFF2-40B4-BE49-F238E27FC236}">
                <a16:creationId xmlns:a16="http://schemas.microsoft.com/office/drawing/2014/main" xmlns="" id="{BD0FFA36-1FBD-4CD9-BCB2-70C6E12253A0}"/>
              </a:ext>
            </a:extLst>
          </p:cNvPr>
          <p:cNvSpPr>
            <a:spLocks noChangeArrowheads="1"/>
          </p:cNvSpPr>
          <p:nvPr/>
        </p:nvSpPr>
        <p:spPr bwMode="auto">
          <a:xfrm>
            <a:off x="3657600" y="914400"/>
            <a:ext cx="6019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400" b="1">
                <a:solidFill>
                  <a:schemeClr val="accent2"/>
                </a:solidFill>
                <a:latin typeface="Times New Roman" panose="02020603050405020304" pitchFamily="18" charset="0"/>
                <a:cs typeface="Times New Roman" panose="02020603050405020304" pitchFamily="18" charset="0"/>
              </a:rPr>
              <a:t>30 ngày: 6 con sư tử ăn: ? kg = ? tấn</a:t>
            </a:r>
          </a:p>
        </p:txBody>
      </p:sp>
      <p:sp>
        <p:nvSpPr>
          <p:cNvPr id="12302" name="Rectangle 15">
            <a:extLst>
              <a:ext uri="{FF2B5EF4-FFF2-40B4-BE49-F238E27FC236}">
                <a16:creationId xmlns:a16="http://schemas.microsoft.com/office/drawing/2014/main" xmlns="" id="{A2D0ABCF-10EC-4C69-9BFD-D8476690FD90}"/>
              </a:ext>
            </a:extLst>
          </p:cNvPr>
          <p:cNvSpPr>
            <a:spLocks noChangeArrowheads="1"/>
          </p:cNvSpPr>
          <p:nvPr/>
        </p:nvSpPr>
        <p:spPr bwMode="auto">
          <a:xfrm>
            <a:off x="8509000" y="1966436"/>
            <a:ext cx="2133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b="1" u="sng" dirty="0">
                <a:solidFill>
                  <a:schemeClr val="tx2"/>
                </a:solidFill>
                <a:latin typeface="Times New Roman" panose="02020603050405020304" pitchFamily="18" charset="0"/>
              </a:rPr>
              <a:t>Cách 2</a:t>
            </a:r>
            <a:r>
              <a:rPr lang="en-US" altLang="en-US" sz="2400" b="1" dirty="0">
                <a:solidFill>
                  <a:schemeClr val="tx2"/>
                </a:solidFill>
                <a:latin typeface="Times New Roman" panose="02020603050405020304" pitchFamily="18" charset="0"/>
              </a:rPr>
              <a:t>:</a:t>
            </a:r>
          </a:p>
        </p:txBody>
      </p:sp>
      <p:sp>
        <p:nvSpPr>
          <p:cNvPr id="12303" name="Rectangle 16">
            <a:extLst>
              <a:ext uri="{FF2B5EF4-FFF2-40B4-BE49-F238E27FC236}">
                <a16:creationId xmlns:a16="http://schemas.microsoft.com/office/drawing/2014/main" xmlns="" id="{A44577B2-A3DA-4745-9A8C-881C48E0A960}"/>
              </a:ext>
            </a:extLst>
          </p:cNvPr>
          <p:cNvSpPr>
            <a:spLocks noChangeArrowheads="1"/>
          </p:cNvSpPr>
          <p:nvPr/>
        </p:nvSpPr>
        <p:spPr bwMode="auto">
          <a:xfrm>
            <a:off x="5951339" y="2698969"/>
            <a:ext cx="69487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b="1" dirty="0">
                <a:solidFill>
                  <a:srgbClr val="002060"/>
                </a:solidFill>
                <a:latin typeface="Times New Roman" panose="02020603050405020304" pitchFamily="18" charset="0"/>
                <a:cs typeface="Times New Roman" panose="02020603050405020304" pitchFamily="18" charset="0"/>
              </a:rPr>
              <a:t>Lượng  thịt 6 con sư tử ăn trong 1 ngày là:</a:t>
            </a:r>
          </a:p>
        </p:txBody>
      </p:sp>
      <p:sp>
        <p:nvSpPr>
          <p:cNvPr id="12304" name="Rectangle 17">
            <a:extLst>
              <a:ext uri="{FF2B5EF4-FFF2-40B4-BE49-F238E27FC236}">
                <a16:creationId xmlns:a16="http://schemas.microsoft.com/office/drawing/2014/main" xmlns="" id="{6C677807-A767-4C70-AC4A-97452BECD586}"/>
              </a:ext>
            </a:extLst>
          </p:cNvPr>
          <p:cNvSpPr>
            <a:spLocks noChangeArrowheads="1"/>
          </p:cNvSpPr>
          <p:nvPr/>
        </p:nvSpPr>
        <p:spPr bwMode="auto">
          <a:xfrm>
            <a:off x="7315200" y="3218479"/>
            <a:ext cx="2895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b="1">
                <a:solidFill>
                  <a:srgbClr val="002060"/>
                </a:solidFill>
                <a:latin typeface="Times New Roman" panose="02020603050405020304" pitchFamily="18" charset="0"/>
              </a:rPr>
              <a:t>9 x 6 = 54 (kg)</a:t>
            </a:r>
          </a:p>
        </p:txBody>
      </p:sp>
      <p:sp>
        <p:nvSpPr>
          <p:cNvPr id="12305" name="Rectangle 18">
            <a:extLst>
              <a:ext uri="{FF2B5EF4-FFF2-40B4-BE49-F238E27FC236}">
                <a16:creationId xmlns:a16="http://schemas.microsoft.com/office/drawing/2014/main" xmlns="" id="{2284C03E-10BC-4274-9B2F-5CEE63EA8EB9}"/>
              </a:ext>
            </a:extLst>
          </p:cNvPr>
          <p:cNvSpPr>
            <a:spLocks noChangeArrowheads="1"/>
          </p:cNvSpPr>
          <p:nvPr/>
        </p:nvSpPr>
        <p:spPr bwMode="auto">
          <a:xfrm>
            <a:off x="6477000" y="3645517"/>
            <a:ext cx="576095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400" b="1" dirty="0">
                <a:solidFill>
                  <a:srgbClr val="002060"/>
                </a:solidFill>
                <a:latin typeface="Times New Roman" panose="02020603050405020304" pitchFamily="18" charset="0"/>
                <a:cs typeface="Times New Roman" panose="02020603050405020304" pitchFamily="18" charset="0"/>
              </a:rPr>
              <a:t>Lượng thịt 6 con sư tử ăn trong 30 ngày là</a:t>
            </a:r>
          </a:p>
        </p:txBody>
      </p:sp>
      <p:sp>
        <p:nvSpPr>
          <p:cNvPr id="12306" name="Rectangle 19">
            <a:extLst>
              <a:ext uri="{FF2B5EF4-FFF2-40B4-BE49-F238E27FC236}">
                <a16:creationId xmlns:a16="http://schemas.microsoft.com/office/drawing/2014/main" xmlns="" id="{30FC5FB6-1850-4D1B-884A-9B7BB2E2C09D}"/>
              </a:ext>
            </a:extLst>
          </p:cNvPr>
          <p:cNvSpPr>
            <a:spLocks noChangeArrowheads="1"/>
          </p:cNvSpPr>
          <p:nvPr/>
        </p:nvSpPr>
        <p:spPr bwMode="auto">
          <a:xfrm>
            <a:off x="7655560" y="4214364"/>
            <a:ext cx="35946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400" b="1" dirty="0">
                <a:solidFill>
                  <a:srgbClr val="002060"/>
                </a:solidFill>
                <a:latin typeface="Times New Roman" panose="02020603050405020304" pitchFamily="18" charset="0"/>
              </a:rPr>
              <a:t>54 x 30 = 1620 (kg)</a:t>
            </a:r>
            <a:endParaRPr lang="en-US" altLang="en-US" sz="2400" b="1" dirty="0">
              <a:solidFill>
                <a:srgbClr val="002060"/>
              </a:solidFill>
              <a:latin typeface="Arial" panose="020B0604020202020204" pitchFamily="34" charset="0"/>
            </a:endParaRPr>
          </a:p>
        </p:txBody>
      </p:sp>
      <p:sp>
        <p:nvSpPr>
          <p:cNvPr id="12307" name="Rectangle 20">
            <a:extLst>
              <a:ext uri="{FF2B5EF4-FFF2-40B4-BE49-F238E27FC236}">
                <a16:creationId xmlns:a16="http://schemas.microsoft.com/office/drawing/2014/main" xmlns="" id="{7AC35450-A015-47C9-85DF-CEF8C5016A27}"/>
              </a:ext>
            </a:extLst>
          </p:cNvPr>
          <p:cNvSpPr>
            <a:spLocks noChangeArrowheads="1"/>
          </p:cNvSpPr>
          <p:nvPr/>
        </p:nvSpPr>
        <p:spPr bwMode="auto">
          <a:xfrm>
            <a:off x="8189933" y="4663256"/>
            <a:ext cx="2743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b="1" dirty="0">
                <a:solidFill>
                  <a:srgbClr val="002060"/>
                </a:solidFill>
                <a:latin typeface="Times New Roman" panose="02020603050405020304" pitchFamily="18" charset="0"/>
                <a:cs typeface="Times New Roman" panose="02020603050405020304" pitchFamily="18" charset="0"/>
              </a:rPr>
              <a:t>= 1,62 tấn</a:t>
            </a:r>
          </a:p>
        </p:txBody>
      </p:sp>
      <p:sp>
        <p:nvSpPr>
          <p:cNvPr id="12308" name="Rectangle 21">
            <a:extLst>
              <a:ext uri="{FF2B5EF4-FFF2-40B4-BE49-F238E27FC236}">
                <a16:creationId xmlns:a16="http://schemas.microsoft.com/office/drawing/2014/main" xmlns="" id="{E0612C89-1A88-41D7-9C37-971D2ED085BC}"/>
              </a:ext>
            </a:extLst>
          </p:cNvPr>
          <p:cNvSpPr>
            <a:spLocks noChangeArrowheads="1"/>
          </p:cNvSpPr>
          <p:nvPr/>
        </p:nvSpPr>
        <p:spPr bwMode="auto">
          <a:xfrm>
            <a:off x="8200093" y="5244877"/>
            <a:ext cx="2819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Comic Sans MS" panose="030F0702030302020204" pitchFamily="66" charset="0"/>
              </a:defRPr>
            </a:lvl1pPr>
            <a:lvl2pPr>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1">
              <a:spcBef>
                <a:spcPct val="50000"/>
              </a:spcBef>
              <a:buFontTx/>
              <a:buNone/>
            </a:pPr>
            <a:r>
              <a:rPr lang="en-US" altLang="en-US" sz="2400" b="1" dirty="0">
                <a:solidFill>
                  <a:srgbClr val="002060"/>
                </a:solidFill>
                <a:latin typeface="Times New Roman" panose="02020603050405020304" pitchFamily="18" charset="0"/>
                <a:cs typeface="Times New Roman" panose="02020603050405020304" pitchFamily="18" charset="0"/>
              </a:rPr>
              <a:t>Đáp số : 1,62 tấn</a:t>
            </a:r>
          </a:p>
        </p:txBody>
      </p:sp>
      <p:cxnSp>
        <p:nvCxnSpPr>
          <p:cNvPr id="86036" name="Straight Connector 24">
            <a:extLst>
              <a:ext uri="{FF2B5EF4-FFF2-40B4-BE49-F238E27FC236}">
                <a16:creationId xmlns:a16="http://schemas.microsoft.com/office/drawing/2014/main" xmlns="" id="{818FB663-9E6C-4A56-A43B-6521ADDF9410}"/>
              </a:ext>
            </a:extLst>
          </p:cNvPr>
          <p:cNvCxnSpPr>
            <a:cxnSpLocks noChangeShapeType="1"/>
          </p:cNvCxnSpPr>
          <p:nvPr/>
        </p:nvCxnSpPr>
        <p:spPr bwMode="auto">
          <a:xfrm>
            <a:off x="5972373" y="2567701"/>
            <a:ext cx="30242" cy="4007744"/>
          </a:xfrm>
          <a:prstGeom prst="line">
            <a:avLst/>
          </a:prstGeom>
          <a:noFill/>
          <a:ln w="28575">
            <a:solidFill>
              <a:srgbClr val="0070C0"/>
            </a:solidFill>
            <a:round/>
            <a:headEnd/>
            <a:tailEn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2293"/>
                                        </p:tgtEl>
                                        <p:attrNameLst>
                                          <p:attrName>style.visibility</p:attrName>
                                        </p:attrNameLst>
                                      </p:cBhvr>
                                      <p:to>
                                        <p:strVal val="visible"/>
                                      </p:to>
                                    </p:set>
                                    <p:anim calcmode="lin" valueType="num">
                                      <p:cBhvr>
                                        <p:cTn id="7" dur="1000" fill="hold"/>
                                        <p:tgtEl>
                                          <p:spTgt spid="12293"/>
                                        </p:tgtEl>
                                        <p:attrNameLst>
                                          <p:attrName>ppt_w</p:attrName>
                                        </p:attrNameLst>
                                      </p:cBhvr>
                                      <p:tavLst>
                                        <p:tav tm="0">
                                          <p:val>
                                            <p:fltVal val="0"/>
                                          </p:val>
                                        </p:tav>
                                        <p:tav tm="100000">
                                          <p:val>
                                            <p:strVal val="#ppt_w"/>
                                          </p:val>
                                        </p:tav>
                                      </p:tavLst>
                                    </p:anim>
                                    <p:anim calcmode="lin" valueType="num">
                                      <p:cBhvr>
                                        <p:cTn id="8" dur="1000" fill="hold"/>
                                        <p:tgtEl>
                                          <p:spTgt spid="12293"/>
                                        </p:tgtEl>
                                        <p:attrNameLst>
                                          <p:attrName>ppt_h</p:attrName>
                                        </p:attrNameLst>
                                      </p:cBhvr>
                                      <p:tavLst>
                                        <p:tav tm="0">
                                          <p:val>
                                            <p:fltVal val="0"/>
                                          </p:val>
                                        </p:tav>
                                        <p:tav tm="100000">
                                          <p:val>
                                            <p:strVal val="#ppt_h"/>
                                          </p:val>
                                        </p:tav>
                                      </p:tavLst>
                                    </p:anim>
                                    <p:animEffect transition="in" filter="fade">
                                      <p:cBhvr>
                                        <p:cTn id="9" dur="1000"/>
                                        <p:tgtEl>
                                          <p:spTgt spid="12293"/>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2295"/>
                                        </p:tgtEl>
                                        <p:attrNameLst>
                                          <p:attrName>style.visibility</p:attrName>
                                        </p:attrNameLst>
                                      </p:cBhvr>
                                      <p:to>
                                        <p:strVal val="visible"/>
                                      </p:to>
                                    </p:set>
                                    <p:anim calcmode="lin" valueType="num">
                                      <p:cBhvr>
                                        <p:cTn id="12" dur="1000" fill="hold"/>
                                        <p:tgtEl>
                                          <p:spTgt spid="12295"/>
                                        </p:tgtEl>
                                        <p:attrNameLst>
                                          <p:attrName>ppt_w</p:attrName>
                                        </p:attrNameLst>
                                      </p:cBhvr>
                                      <p:tavLst>
                                        <p:tav tm="0">
                                          <p:val>
                                            <p:fltVal val="0"/>
                                          </p:val>
                                        </p:tav>
                                        <p:tav tm="100000">
                                          <p:val>
                                            <p:strVal val="#ppt_w"/>
                                          </p:val>
                                        </p:tav>
                                      </p:tavLst>
                                    </p:anim>
                                    <p:anim calcmode="lin" valueType="num">
                                      <p:cBhvr>
                                        <p:cTn id="13" dur="1000" fill="hold"/>
                                        <p:tgtEl>
                                          <p:spTgt spid="12295"/>
                                        </p:tgtEl>
                                        <p:attrNameLst>
                                          <p:attrName>ppt_h</p:attrName>
                                        </p:attrNameLst>
                                      </p:cBhvr>
                                      <p:tavLst>
                                        <p:tav tm="0">
                                          <p:val>
                                            <p:fltVal val="0"/>
                                          </p:val>
                                        </p:tav>
                                        <p:tav tm="100000">
                                          <p:val>
                                            <p:strVal val="#ppt_h"/>
                                          </p:val>
                                        </p:tav>
                                      </p:tavLst>
                                    </p:anim>
                                    <p:animEffect transition="in" filter="fade">
                                      <p:cBhvr>
                                        <p:cTn id="14" dur="1000"/>
                                        <p:tgtEl>
                                          <p:spTgt spid="12295"/>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12294"/>
                                        </p:tgtEl>
                                        <p:attrNameLst>
                                          <p:attrName>style.visibility</p:attrName>
                                        </p:attrNameLst>
                                      </p:cBhvr>
                                      <p:to>
                                        <p:strVal val="visible"/>
                                      </p:to>
                                    </p:set>
                                    <p:anim calcmode="lin" valueType="num">
                                      <p:cBhvr>
                                        <p:cTn id="17" dur="1000" fill="hold"/>
                                        <p:tgtEl>
                                          <p:spTgt spid="12294"/>
                                        </p:tgtEl>
                                        <p:attrNameLst>
                                          <p:attrName>ppt_w</p:attrName>
                                        </p:attrNameLst>
                                      </p:cBhvr>
                                      <p:tavLst>
                                        <p:tav tm="0">
                                          <p:val>
                                            <p:fltVal val="0"/>
                                          </p:val>
                                        </p:tav>
                                        <p:tav tm="100000">
                                          <p:val>
                                            <p:strVal val="#ppt_w"/>
                                          </p:val>
                                        </p:tav>
                                      </p:tavLst>
                                    </p:anim>
                                    <p:anim calcmode="lin" valueType="num">
                                      <p:cBhvr>
                                        <p:cTn id="18" dur="1000" fill="hold"/>
                                        <p:tgtEl>
                                          <p:spTgt spid="12294"/>
                                        </p:tgtEl>
                                        <p:attrNameLst>
                                          <p:attrName>ppt_h</p:attrName>
                                        </p:attrNameLst>
                                      </p:cBhvr>
                                      <p:tavLst>
                                        <p:tav tm="0">
                                          <p:val>
                                            <p:fltVal val="0"/>
                                          </p:val>
                                        </p:tav>
                                        <p:tav tm="100000">
                                          <p:val>
                                            <p:strVal val="#ppt_h"/>
                                          </p:val>
                                        </p:tav>
                                      </p:tavLst>
                                    </p:anim>
                                    <p:animEffect transition="in" filter="fade">
                                      <p:cBhvr>
                                        <p:cTn id="19" dur="1000"/>
                                        <p:tgtEl>
                                          <p:spTgt spid="12294"/>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12296"/>
                                        </p:tgtEl>
                                        <p:attrNameLst>
                                          <p:attrName>style.visibility</p:attrName>
                                        </p:attrNameLst>
                                      </p:cBhvr>
                                      <p:to>
                                        <p:strVal val="visible"/>
                                      </p:to>
                                    </p:set>
                                    <p:anim calcmode="lin" valueType="num">
                                      <p:cBhvr>
                                        <p:cTn id="22" dur="1000" fill="hold"/>
                                        <p:tgtEl>
                                          <p:spTgt spid="12296"/>
                                        </p:tgtEl>
                                        <p:attrNameLst>
                                          <p:attrName>ppt_w</p:attrName>
                                        </p:attrNameLst>
                                      </p:cBhvr>
                                      <p:tavLst>
                                        <p:tav tm="0">
                                          <p:val>
                                            <p:fltVal val="0"/>
                                          </p:val>
                                        </p:tav>
                                        <p:tav tm="100000">
                                          <p:val>
                                            <p:strVal val="#ppt_w"/>
                                          </p:val>
                                        </p:tav>
                                      </p:tavLst>
                                    </p:anim>
                                    <p:anim calcmode="lin" valueType="num">
                                      <p:cBhvr>
                                        <p:cTn id="23" dur="1000" fill="hold"/>
                                        <p:tgtEl>
                                          <p:spTgt spid="12296"/>
                                        </p:tgtEl>
                                        <p:attrNameLst>
                                          <p:attrName>ppt_h</p:attrName>
                                        </p:attrNameLst>
                                      </p:cBhvr>
                                      <p:tavLst>
                                        <p:tav tm="0">
                                          <p:val>
                                            <p:fltVal val="0"/>
                                          </p:val>
                                        </p:tav>
                                        <p:tav tm="100000">
                                          <p:val>
                                            <p:strVal val="#ppt_h"/>
                                          </p:val>
                                        </p:tav>
                                      </p:tavLst>
                                    </p:anim>
                                    <p:animEffect transition="in" filter="fade">
                                      <p:cBhvr>
                                        <p:cTn id="24" dur="1000"/>
                                        <p:tgtEl>
                                          <p:spTgt spid="12296"/>
                                        </p:tgtEl>
                                      </p:cBhvr>
                                    </p:animEffect>
                                  </p:childTnLst>
                                </p:cTn>
                              </p:par>
                              <p:par>
                                <p:cTn id="25" presetID="53" presetClass="entr" presetSubtype="0" fill="hold" grpId="0" nodeType="withEffect">
                                  <p:stCondLst>
                                    <p:cond delay="0"/>
                                  </p:stCondLst>
                                  <p:childTnLst>
                                    <p:set>
                                      <p:cBhvr>
                                        <p:cTn id="26" dur="1" fill="hold">
                                          <p:stCondLst>
                                            <p:cond delay="0"/>
                                          </p:stCondLst>
                                        </p:cTn>
                                        <p:tgtEl>
                                          <p:spTgt spid="12297"/>
                                        </p:tgtEl>
                                        <p:attrNameLst>
                                          <p:attrName>style.visibility</p:attrName>
                                        </p:attrNameLst>
                                      </p:cBhvr>
                                      <p:to>
                                        <p:strVal val="visible"/>
                                      </p:to>
                                    </p:set>
                                    <p:anim calcmode="lin" valueType="num">
                                      <p:cBhvr>
                                        <p:cTn id="27" dur="1000" fill="hold"/>
                                        <p:tgtEl>
                                          <p:spTgt spid="12297"/>
                                        </p:tgtEl>
                                        <p:attrNameLst>
                                          <p:attrName>ppt_w</p:attrName>
                                        </p:attrNameLst>
                                      </p:cBhvr>
                                      <p:tavLst>
                                        <p:tav tm="0">
                                          <p:val>
                                            <p:fltVal val="0"/>
                                          </p:val>
                                        </p:tav>
                                        <p:tav tm="100000">
                                          <p:val>
                                            <p:strVal val="#ppt_w"/>
                                          </p:val>
                                        </p:tav>
                                      </p:tavLst>
                                    </p:anim>
                                    <p:anim calcmode="lin" valueType="num">
                                      <p:cBhvr>
                                        <p:cTn id="28" dur="1000" fill="hold"/>
                                        <p:tgtEl>
                                          <p:spTgt spid="12297"/>
                                        </p:tgtEl>
                                        <p:attrNameLst>
                                          <p:attrName>ppt_h</p:attrName>
                                        </p:attrNameLst>
                                      </p:cBhvr>
                                      <p:tavLst>
                                        <p:tav tm="0">
                                          <p:val>
                                            <p:fltVal val="0"/>
                                          </p:val>
                                        </p:tav>
                                        <p:tav tm="100000">
                                          <p:val>
                                            <p:strVal val="#ppt_h"/>
                                          </p:val>
                                        </p:tav>
                                      </p:tavLst>
                                    </p:anim>
                                    <p:animEffect transition="in" filter="fade">
                                      <p:cBhvr>
                                        <p:cTn id="29" dur="1000"/>
                                        <p:tgtEl>
                                          <p:spTgt spid="12297"/>
                                        </p:tgtEl>
                                      </p:cBhvr>
                                    </p:animEffect>
                                  </p:childTnLst>
                                </p:cTn>
                              </p:par>
                              <p:par>
                                <p:cTn id="30" presetID="53" presetClass="entr" presetSubtype="0" fill="hold" grpId="0" nodeType="withEffect">
                                  <p:stCondLst>
                                    <p:cond delay="0"/>
                                  </p:stCondLst>
                                  <p:childTnLst>
                                    <p:set>
                                      <p:cBhvr>
                                        <p:cTn id="31" dur="1" fill="hold">
                                          <p:stCondLst>
                                            <p:cond delay="0"/>
                                          </p:stCondLst>
                                        </p:cTn>
                                        <p:tgtEl>
                                          <p:spTgt spid="12298"/>
                                        </p:tgtEl>
                                        <p:attrNameLst>
                                          <p:attrName>style.visibility</p:attrName>
                                        </p:attrNameLst>
                                      </p:cBhvr>
                                      <p:to>
                                        <p:strVal val="visible"/>
                                      </p:to>
                                    </p:set>
                                    <p:anim calcmode="lin" valueType="num">
                                      <p:cBhvr>
                                        <p:cTn id="32" dur="1000" fill="hold"/>
                                        <p:tgtEl>
                                          <p:spTgt spid="12298"/>
                                        </p:tgtEl>
                                        <p:attrNameLst>
                                          <p:attrName>ppt_w</p:attrName>
                                        </p:attrNameLst>
                                      </p:cBhvr>
                                      <p:tavLst>
                                        <p:tav tm="0">
                                          <p:val>
                                            <p:fltVal val="0"/>
                                          </p:val>
                                        </p:tav>
                                        <p:tav tm="100000">
                                          <p:val>
                                            <p:strVal val="#ppt_w"/>
                                          </p:val>
                                        </p:tav>
                                      </p:tavLst>
                                    </p:anim>
                                    <p:anim calcmode="lin" valueType="num">
                                      <p:cBhvr>
                                        <p:cTn id="33" dur="1000" fill="hold"/>
                                        <p:tgtEl>
                                          <p:spTgt spid="12298"/>
                                        </p:tgtEl>
                                        <p:attrNameLst>
                                          <p:attrName>ppt_h</p:attrName>
                                        </p:attrNameLst>
                                      </p:cBhvr>
                                      <p:tavLst>
                                        <p:tav tm="0">
                                          <p:val>
                                            <p:fltVal val="0"/>
                                          </p:val>
                                        </p:tav>
                                        <p:tav tm="100000">
                                          <p:val>
                                            <p:strVal val="#ppt_h"/>
                                          </p:val>
                                        </p:tav>
                                      </p:tavLst>
                                    </p:anim>
                                    <p:animEffect transition="in" filter="fade">
                                      <p:cBhvr>
                                        <p:cTn id="34" dur="1000"/>
                                        <p:tgtEl>
                                          <p:spTgt spid="1229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12292"/>
                                        </p:tgtEl>
                                        <p:attrNameLst>
                                          <p:attrName>style.visibility</p:attrName>
                                        </p:attrNameLst>
                                      </p:cBhvr>
                                      <p:to>
                                        <p:strVal val="visible"/>
                                      </p:to>
                                    </p:set>
                                    <p:anim calcmode="lin" valueType="num">
                                      <p:cBhvr>
                                        <p:cTn id="39" dur="1000" fill="hold"/>
                                        <p:tgtEl>
                                          <p:spTgt spid="12292"/>
                                        </p:tgtEl>
                                        <p:attrNameLst>
                                          <p:attrName>ppt_w</p:attrName>
                                        </p:attrNameLst>
                                      </p:cBhvr>
                                      <p:tavLst>
                                        <p:tav tm="0">
                                          <p:val>
                                            <p:fltVal val="0"/>
                                          </p:val>
                                        </p:tav>
                                        <p:tav tm="100000">
                                          <p:val>
                                            <p:strVal val="#ppt_w"/>
                                          </p:val>
                                        </p:tav>
                                      </p:tavLst>
                                    </p:anim>
                                    <p:anim calcmode="lin" valueType="num">
                                      <p:cBhvr>
                                        <p:cTn id="40" dur="1000" fill="hold"/>
                                        <p:tgtEl>
                                          <p:spTgt spid="12292"/>
                                        </p:tgtEl>
                                        <p:attrNameLst>
                                          <p:attrName>ppt_h</p:attrName>
                                        </p:attrNameLst>
                                      </p:cBhvr>
                                      <p:tavLst>
                                        <p:tav tm="0">
                                          <p:val>
                                            <p:fltVal val="0"/>
                                          </p:val>
                                        </p:tav>
                                        <p:tav tm="100000">
                                          <p:val>
                                            <p:strVal val="#ppt_h"/>
                                          </p:val>
                                        </p:tav>
                                      </p:tavLst>
                                    </p:anim>
                                    <p:animEffect transition="in" filter="fade">
                                      <p:cBhvr>
                                        <p:cTn id="41" dur="1000"/>
                                        <p:tgtEl>
                                          <p:spTgt spid="12292"/>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12302"/>
                                        </p:tgtEl>
                                        <p:attrNameLst>
                                          <p:attrName>style.visibility</p:attrName>
                                        </p:attrNameLst>
                                      </p:cBhvr>
                                      <p:to>
                                        <p:strVal val="visible"/>
                                      </p:to>
                                    </p:set>
                                    <p:anim calcmode="lin" valueType="num">
                                      <p:cBhvr>
                                        <p:cTn id="46" dur="1000" fill="hold"/>
                                        <p:tgtEl>
                                          <p:spTgt spid="12302"/>
                                        </p:tgtEl>
                                        <p:attrNameLst>
                                          <p:attrName>ppt_w</p:attrName>
                                        </p:attrNameLst>
                                      </p:cBhvr>
                                      <p:tavLst>
                                        <p:tav tm="0">
                                          <p:val>
                                            <p:fltVal val="0"/>
                                          </p:val>
                                        </p:tav>
                                        <p:tav tm="100000">
                                          <p:val>
                                            <p:strVal val="#ppt_w"/>
                                          </p:val>
                                        </p:tav>
                                      </p:tavLst>
                                    </p:anim>
                                    <p:anim calcmode="lin" valueType="num">
                                      <p:cBhvr>
                                        <p:cTn id="47" dur="1000" fill="hold"/>
                                        <p:tgtEl>
                                          <p:spTgt spid="12302"/>
                                        </p:tgtEl>
                                        <p:attrNameLst>
                                          <p:attrName>ppt_h</p:attrName>
                                        </p:attrNameLst>
                                      </p:cBhvr>
                                      <p:tavLst>
                                        <p:tav tm="0">
                                          <p:val>
                                            <p:fltVal val="0"/>
                                          </p:val>
                                        </p:tav>
                                        <p:tav tm="100000">
                                          <p:val>
                                            <p:strVal val="#ppt_h"/>
                                          </p:val>
                                        </p:tav>
                                      </p:tavLst>
                                    </p:anim>
                                    <p:animEffect transition="in" filter="fade">
                                      <p:cBhvr>
                                        <p:cTn id="48" dur="1000"/>
                                        <p:tgtEl>
                                          <p:spTgt spid="12302"/>
                                        </p:tgtEl>
                                      </p:cBhvr>
                                    </p:animEffect>
                                  </p:childTnLst>
                                </p:cTn>
                              </p:par>
                              <p:par>
                                <p:cTn id="49" presetID="53" presetClass="entr" presetSubtype="0" fill="hold" grpId="0" nodeType="withEffect">
                                  <p:stCondLst>
                                    <p:cond delay="0"/>
                                  </p:stCondLst>
                                  <p:childTnLst>
                                    <p:set>
                                      <p:cBhvr>
                                        <p:cTn id="50" dur="1" fill="hold">
                                          <p:stCondLst>
                                            <p:cond delay="0"/>
                                          </p:stCondLst>
                                        </p:cTn>
                                        <p:tgtEl>
                                          <p:spTgt spid="12303"/>
                                        </p:tgtEl>
                                        <p:attrNameLst>
                                          <p:attrName>style.visibility</p:attrName>
                                        </p:attrNameLst>
                                      </p:cBhvr>
                                      <p:to>
                                        <p:strVal val="visible"/>
                                      </p:to>
                                    </p:set>
                                    <p:anim calcmode="lin" valueType="num">
                                      <p:cBhvr>
                                        <p:cTn id="51" dur="1000" fill="hold"/>
                                        <p:tgtEl>
                                          <p:spTgt spid="12303"/>
                                        </p:tgtEl>
                                        <p:attrNameLst>
                                          <p:attrName>ppt_w</p:attrName>
                                        </p:attrNameLst>
                                      </p:cBhvr>
                                      <p:tavLst>
                                        <p:tav tm="0">
                                          <p:val>
                                            <p:fltVal val="0"/>
                                          </p:val>
                                        </p:tav>
                                        <p:tav tm="100000">
                                          <p:val>
                                            <p:strVal val="#ppt_w"/>
                                          </p:val>
                                        </p:tav>
                                      </p:tavLst>
                                    </p:anim>
                                    <p:anim calcmode="lin" valueType="num">
                                      <p:cBhvr>
                                        <p:cTn id="52" dur="1000" fill="hold"/>
                                        <p:tgtEl>
                                          <p:spTgt spid="12303"/>
                                        </p:tgtEl>
                                        <p:attrNameLst>
                                          <p:attrName>ppt_h</p:attrName>
                                        </p:attrNameLst>
                                      </p:cBhvr>
                                      <p:tavLst>
                                        <p:tav tm="0">
                                          <p:val>
                                            <p:fltVal val="0"/>
                                          </p:val>
                                        </p:tav>
                                        <p:tav tm="100000">
                                          <p:val>
                                            <p:strVal val="#ppt_h"/>
                                          </p:val>
                                        </p:tav>
                                      </p:tavLst>
                                    </p:anim>
                                    <p:animEffect transition="in" filter="fade">
                                      <p:cBhvr>
                                        <p:cTn id="53" dur="1000"/>
                                        <p:tgtEl>
                                          <p:spTgt spid="12303"/>
                                        </p:tgtEl>
                                      </p:cBhvr>
                                    </p:animEffect>
                                  </p:childTnLst>
                                </p:cTn>
                              </p:par>
                              <p:par>
                                <p:cTn id="54" presetID="53" presetClass="entr" presetSubtype="0" fill="hold" grpId="0" nodeType="withEffect">
                                  <p:stCondLst>
                                    <p:cond delay="0"/>
                                  </p:stCondLst>
                                  <p:childTnLst>
                                    <p:set>
                                      <p:cBhvr>
                                        <p:cTn id="55" dur="1" fill="hold">
                                          <p:stCondLst>
                                            <p:cond delay="0"/>
                                          </p:stCondLst>
                                        </p:cTn>
                                        <p:tgtEl>
                                          <p:spTgt spid="12304"/>
                                        </p:tgtEl>
                                        <p:attrNameLst>
                                          <p:attrName>style.visibility</p:attrName>
                                        </p:attrNameLst>
                                      </p:cBhvr>
                                      <p:to>
                                        <p:strVal val="visible"/>
                                      </p:to>
                                    </p:set>
                                    <p:anim calcmode="lin" valueType="num">
                                      <p:cBhvr>
                                        <p:cTn id="56" dur="1000" fill="hold"/>
                                        <p:tgtEl>
                                          <p:spTgt spid="12304"/>
                                        </p:tgtEl>
                                        <p:attrNameLst>
                                          <p:attrName>ppt_w</p:attrName>
                                        </p:attrNameLst>
                                      </p:cBhvr>
                                      <p:tavLst>
                                        <p:tav tm="0">
                                          <p:val>
                                            <p:fltVal val="0"/>
                                          </p:val>
                                        </p:tav>
                                        <p:tav tm="100000">
                                          <p:val>
                                            <p:strVal val="#ppt_w"/>
                                          </p:val>
                                        </p:tav>
                                      </p:tavLst>
                                    </p:anim>
                                    <p:anim calcmode="lin" valueType="num">
                                      <p:cBhvr>
                                        <p:cTn id="57" dur="1000" fill="hold"/>
                                        <p:tgtEl>
                                          <p:spTgt spid="12304"/>
                                        </p:tgtEl>
                                        <p:attrNameLst>
                                          <p:attrName>ppt_h</p:attrName>
                                        </p:attrNameLst>
                                      </p:cBhvr>
                                      <p:tavLst>
                                        <p:tav tm="0">
                                          <p:val>
                                            <p:fltVal val="0"/>
                                          </p:val>
                                        </p:tav>
                                        <p:tav tm="100000">
                                          <p:val>
                                            <p:strVal val="#ppt_h"/>
                                          </p:val>
                                        </p:tav>
                                      </p:tavLst>
                                    </p:anim>
                                    <p:animEffect transition="in" filter="fade">
                                      <p:cBhvr>
                                        <p:cTn id="58" dur="1000"/>
                                        <p:tgtEl>
                                          <p:spTgt spid="12304"/>
                                        </p:tgtEl>
                                      </p:cBhvr>
                                    </p:animEffect>
                                  </p:childTnLst>
                                </p:cTn>
                              </p:par>
                              <p:par>
                                <p:cTn id="59" presetID="53" presetClass="entr" presetSubtype="0" fill="hold" grpId="0" nodeType="withEffect">
                                  <p:stCondLst>
                                    <p:cond delay="0"/>
                                  </p:stCondLst>
                                  <p:childTnLst>
                                    <p:set>
                                      <p:cBhvr>
                                        <p:cTn id="60" dur="1" fill="hold">
                                          <p:stCondLst>
                                            <p:cond delay="0"/>
                                          </p:stCondLst>
                                        </p:cTn>
                                        <p:tgtEl>
                                          <p:spTgt spid="12305"/>
                                        </p:tgtEl>
                                        <p:attrNameLst>
                                          <p:attrName>style.visibility</p:attrName>
                                        </p:attrNameLst>
                                      </p:cBhvr>
                                      <p:to>
                                        <p:strVal val="visible"/>
                                      </p:to>
                                    </p:set>
                                    <p:anim calcmode="lin" valueType="num">
                                      <p:cBhvr>
                                        <p:cTn id="61" dur="1000" fill="hold"/>
                                        <p:tgtEl>
                                          <p:spTgt spid="12305"/>
                                        </p:tgtEl>
                                        <p:attrNameLst>
                                          <p:attrName>ppt_w</p:attrName>
                                        </p:attrNameLst>
                                      </p:cBhvr>
                                      <p:tavLst>
                                        <p:tav tm="0">
                                          <p:val>
                                            <p:fltVal val="0"/>
                                          </p:val>
                                        </p:tav>
                                        <p:tav tm="100000">
                                          <p:val>
                                            <p:strVal val="#ppt_w"/>
                                          </p:val>
                                        </p:tav>
                                      </p:tavLst>
                                    </p:anim>
                                    <p:anim calcmode="lin" valueType="num">
                                      <p:cBhvr>
                                        <p:cTn id="62" dur="1000" fill="hold"/>
                                        <p:tgtEl>
                                          <p:spTgt spid="12305"/>
                                        </p:tgtEl>
                                        <p:attrNameLst>
                                          <p:attrName>ppt_h</p:attrName>
                                        </p:attrNameLst>
                                      </p:cBhvr>
                                      <p:tavLst>
                                        <p:tav tm="0">
                                          <p:val>
                                            <p:fltVal val="0"/>
                                          </p:val>
                                        </p:tav>
                                        <p:tav tm="100000">
                                          <p:val>
                                            <p:strVal val="#ppt_h"/>
                                          </p:val>
                                        </p:tav>
                                      </p:tavLst>
                                    </p:anim>
                                    <p:animEffect transition="in" filter="fade">
                                      <p:cBhvr>
                                        <p:cTn id="63" dur="1000"/>
                                        <p:tgtEl>
                                          <p:spTgt spid="12305"/>
                                        </p:tgtEl>
                                      </p:cBhvr>
                                    </p:animEffect>
                                  </p:childTnLst>
                                </p:cTn>
                              </p:par>
                              <p:par>
                                <p:cTn id="64" presetID="53" presetClass="entr" presetSubtype="0" fill="hold" grpId="0" nodeType="withEffect">
                                  <p:stCondLst>
                                    <p:cond delay="0"/>
                                  </p:stCondLst>
                                  <p:childTnLst>
                                    <p:set>
                                      <p:cBhvr>
                                        <p:cTn id="65" dur="1" fill="hold">
                                          <p:stCondLst>
                                            <p:cond delay="0"/>
                                          </p:stCondLst>
                                        </p:cTn>
                                        <p:tgtEl>
                                          <p:spTgt spid="12306"/>
                                        </p:tgtEl>
                                        <p:attrNameLst>
                                          <p:attrName>style.visibility</p:attrName>
                                        </p:attrNameLst>
                                      </p:cBhvr>
                                      <p:to>
                                        <p:strVal val="visible"/>
                                      </p:to>
                                    </p:set>
                                    <p:anim calcmode="lin" valueType="num">
                                      <p:cBhvr>
                                        <p:cTn id="66" dur="1000" fill="hold"/>
                                        <p:tgtEl>
                                          <p:spTgt spid="12306"/>
                                        </p:tgtEl>
                                        <p:attrNameLst>
                                          <p:attrName>ppt_w</p:attrName>
                                        </p:attrNameLst>
                                      </p:cBhvr>
                                      <p:tavLst>
                                        <p:tav tm="0">
                                          <p:val>
                                            <p:fltVal val="0"/>
                                          </p:val>
                                        </p:tav>
                                        <p:tav tm="100000">
                                          <p:val>
                                            <p:strVal val="#ppt_w"/>
                                          </p:val>
                                        </p:tav>
                                      </p:tavLst>
                                    </p:anim>
                                    <p:anim calcmode="lin" valueType="num">
                                      <p:cBhvr>
                                        <p:cTn id="67" dur="1000" fill="hold"/>
                                        <p:tgtEl>
                                          <p:spTgt spid="12306"/>
                                        </p:tgtEl>
                                        <p:attrNameLst>
                                          <p:attrName>ppt_h</p:attrName>
                                        </p:attrNameLst>
                                      </p:cBhvr>
                                      <p:tavLst>
                                        <p:tav tm="0">
                                          <p:val>
                                            <p:fltVal val="0"/>
                                          </p:val>
                                        </p:tav>
                                        <p:tav tm="100000">
                                          <p:val>
                                            <p:strVal val="#ppt_h"/>
                                          </p:val>
                                        </p:tav>
                                      </p:tavLst>
                                    </p:anim>
                                    <p:animEffect transition="in" filter="fade">
                                      <p:cBhvr>
                                        <p:cTn id="68" dur="1000"/>
                                        <p:tgtEl>
                                          <p:spTgt spid="12306"/>
                                        </p:tgtEl>
                                      </p:cBhvr>
                                    </p:animEffect>
                                  </p:childTnLst>
                                </p:cTn>
                              </p:par>
                              <p:par>
                                <p:cTn id="69" presetID="53" presetClass="entr" presetSubtype="0" fill="hold" grpId="0" nodeType="withEffect">
                                  <p:stCondLst>
                                    <p:cond delay="0"/>
                                  </p:stCondLst>
                                  <p:childTnLst>
                                    <p:set>
                                      <p:cBhvr>
                                        <p:cTn id="70" dur="1" fill="hold">
                                          <p:stCondLst>
                                            <p:cond delay="0"/>
                                          </p:stCondLst>
                                        </p:cTn>
                                        <p:tgtEl>
                                          <p:spTgt spid="12307"/>
                                        </p:tgtEl>
                                        <p:attrNameLst>
                                          <p:attrName>style.visibility</p:attrName>
                                        </p:attrNameLst>
                                      </p:cBhvr>
                                      <p:to>
                                        <p:strVal val="visible"/>
                                      </p:to>
                                    </p:set>
                                    <p:anim calcmode="lin" valueType="num">
                                      <p:cBhvr>
                                        <p:cTn id="71" dur="1000" fill="hold"/>
                                        <p:tgtEl>
                                          <p:spTgt spid="12307"/>
                                        </p:tgtEl>
                                        <p:attrNameLst>
                                          <p:attrName>ppt_w</p:attrName>
                                        </p:attrNameLst>
                                      </p:cBhvr>
                                      <p:tavLst>
                                        <p:tav tm="0">
                                          <p:val>
                                            <p:fltVal val="0"/>
                                          </p:val>
                                        </p:tav>
                                        <p:tav tm="100000">
                                          <p:val>
                                            <p:strVal val="#ppt_w"/>
                                          </p:val>
                                        </p:tav>
                                      </p:tavLst>
                                    </p:anim>
                                    <p:anim calcmode="lin" valueType="num">
                                      <p:cBhvr>
                                        <p:cTn id="72" dur="1000" fill="hold"/>
                                        <p:tgtEl>
                                          <p:spTgt spid="12307"/>
                                        </p:tgtEl>
                                        <p:attrNameLst>
                                          <p:attrName>ppt_h</p:attrName>
                                        </p:attrNameLst>
                                      </p:cBhvr>
                                      <p:tavLst>
                                        <p:tav tm="0">
                                          <p:val>
                                            <p:fltVal val="0"/>
                                          </p:val>
                                        </p:tav>
                                        <p:tav tm="100000">
                                          <p:val>
                                            <p:strVal val="#ppt_h"/>
                                          </p:val>
                                        </p:tav>
                                      </p:tavLst>
                                    </p:anim>
                                    <p:animEffect transition="in" filter="fade">
                                      <p:cBhvr>
                                        <p:cTn id="73" dur="1000"/>
                                        <p:tgtEl>
                                          <p:spTgt spid="12307"/>
                                        </p:tgtEl>
                                      </p:cBhvr>
                                    </p:animEffect>
                                  </p:childTnLst>
                                </p:cTn>
                              </p:par>
                              <p:par>
                                <p:cTn id="74" presetID="53" presetClass="entr" presetSubtype="0" fill="hold" grpId="0" nodeType="withEffect">
                                  <p:stCondLst>
                                    <p:cond delay="0"/>
                                  </p:stCondLst>
                                  <p:childTnLst>
                                    <p:set>
                                      <p:cBhvr>
                                        <p:cTn id="75" dur="1" fill="hold">
                                          <p:stCondLst>
                                            <p:cond delay="0"/>
                                          </p:stCondLst>
                                        </p:cTn>
                                        <p:tgtEl>
                                          <p:spTgt spid="12308"/>
                                        </p:tgtEl>
                                        <p:attrNameLst>
                                          <p:attrName>style.visibility</p:attrName>
                                        </p:attrNameLst>
                                      </p:cBhvr>
                                      <p:to>
                                        <p:strVal val="visible"/>
                                      </p:to>
                                    </p:set>
                                    <p:anim calcmode="lin" valueType="num">
                                      <p:cBhvr>
                                        <p:cTn id="76" dur="1000" fill="hold"/>
                                        <p:tgtEl>
                                          <p:spTgt spid="12308"/>
                                        </p:tgtEl>
                                        <p:attrNameLst>
                                          <p:attrName>ppt_w</p:attrName>
                                        </p:attrNameLst>
                                      </p:cBhvr>
                                      <p:tavLst>
                                        <p:tav tm="0">
                                          <p:val>
                                            <p:fltVal val="0"/>
                                          </p:val>
                                        </p:tav>
                                        <p:tav tm="100000">
                                          <p:val>
                                            <p:strVal val="#ppt_w"/>
                                          </p:val>
                                        </p:tav>
                                      </p:tavLst>
                                    </p:anim>
                                    <p:anim calcmode="lin" valueType="num">
                                      <p:cBhvr>
                                        <p:cTn id="77" dur="1000" fill="hold"/>
                                        <p:tgtEl>
                                          <p:spTgt spid="12308"/>
                                        </p:tgtEl>
                                        <p:attrNameLst>
                                          <p:attrName>ppt_h</p:attrName>
                                        </p:attrNameLst>
                                      </p:cBhvr>
                                      <p:tavLst>
                                        <p:tav tm="0">
                                          <p:val>
                                            <p:fltVal val="0"/>
                                          </p:val>
                                        </p:tav>
                                        <p:tav tm="100000">
                                          <p:val>
                                            <p:strVal val="#ppt_h"/>
                                          </p:val>
                                        </p:tav>
                                      </p:tavLst>
                                    </p:anim>
                                    <p:animEffect transition="in" filter="fade">
                                      <p:cBhvr>
                                        <p:cTn id="78" dur="1000"/>
                                        <p:tgtEl>
                                          <p:spTgt spid="12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utoUpdateAnimBg="0"/>
      <p:bldP spid="12293" grpId="0" autoUpdateAnimBg="0"/>
      <p:bldP spid="12294" grpId="0" autoUpdateAnimBg="0"/>
      <p:bldP spid="12295" grpId="0" autoUpdateAnimBg="0"/>
      <p:bldP spid="12296" grpId="0" autoUpdateAnimBg="0"/>
      <p:bldP spid="12297" grpId="0" autoUpdateAnimBg="0"/>
      <p:bldP spid="12298" grpId="0" autoUpdateAnimBg="0"/>
      <p:bldP spid="12302" grpId="0" autoUpdateAnimBg="0"/>
      <p:bldP spid="12303" grpId="0" autoUpdateAnimBg="0"/>
      <p:bldP spid="12304" grpId="0" autoUpdateAnimBg="0"/>
      <p:bldP spid="12305" grpId="0" autoUpdateAnimBg="0"/>
      <p:bldP spid="12306" grpId="0" autoUpdateAnimBg="0"/>
      <p:bldP spid="12307" grpId="0" autoUpdateAnimBg="0"/>
      <p:bldP spid="12308"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picture containing shape&#10;&#10;Description automatically generated">
            <a:extLst>
              <a:ext uri="{FF2B5EF4-FFF2-40B4-BE49-F238E27FC236}">
                <a16:creationId xmlns:a16="http://schemas.microsoft.com/office/drawing/2014/main" xmlns="" id="{5606BBCD-36D5-4AB9-847B-6AF3FC2E6E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348"/>
            <a:ext cx="12192000" cy="6886695"/>
          </a:xfrm>
          <a:prstGeom prst="rect">
            <a:avLst/>
          </a:prstGeom>
        </p:spPr>
      </p:pic>
      <p:sp>
        <p:nvSpPr>
          <p:cNvPr id="88066" name="Text Box 19">
            <a:extLst>
              <a:ext uri="{FF2B5EF4-FFF2-40B4-BE49-F238E27FC236}">
                <a16:creationId xmlns:a16="http://schemas.microsoft.com/office/drawing/2014/main" xmlns="" id="{F013AF5B-06EF-4018-AB57-ADCF1CE7BA21}"/>
              </a:ext>
            </a:extLst>
          </p:cNvPr>
          <p:cNvSpPr txBox="1">
            <a:spLocks noChangeArrowheads="1"/>
          </p:cNvSpPr>
          <p:nvPr/>
        </p:nvSpPr>
        <p:spPr bwMode="auto">
          <a:xfrm>
            <a:off x="7162800" y="4862513"/>
            <a:ext cx="60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endParaRPr lang="vi-VN" altLang="en-US" sz="1800">
              <a:solidFill>
                <a:schemeClr val="tx2"/>
              </a:solidFill>
              <a:latin typeface="Times New Roman" panose="02020603050405020304" pitchFamily="18" charset="0"/>
              <a:cs typeface="Times New Roman" panose="02020603050405020304" pitchFamily="18" charset="0"/>
            </a:endParaRPr>
          </a:p>
        </p:txBody>
      </p:sp>
      <p:sp>
        <p:nvSpPr>
          <p:cNvPr id="7192" name="TextBox 23">
            <a:extLst>
              <a:ext uri="{FF2B5EF4-FFF2-40B4-BE49-F238E27FC236}">
                <a16:creationId xmlns:a16="http://schemas.microsoft.com/office/drawing/2014/main" xmlns="" id="{C9CD3A56-0504-4718-B6DC-D3C072EFB1DC}"/>
              </a:ext>
            </a:extLst>
          </p:cNvPr>
          <p:cNvSpPr txBox="1">
            <a:spLocks noChangeArrowheads="1"/>
          </p:cNvSpPr>
          <p:nvPr/>
        </p:nvSpPr>
        <p:spPr bwMode="auto">
          <a:xfrm>
            <a:off x="1752600" y="2163763"/>
            <a:ext cx="87630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800">
                <a:solidFill>
                  <a:srgbClr val="FF0000"/>
                </a:solidFill>
                <a:latin typeface="Times New Roman" panose="02020603050405020304" pitchFamily="18" charset="0"/>
                <a:cs typeface="Times New Roman" panose="02020603050405020304" pitchFamily="18" charset="0"/>
              </a:rPr>
              <a:t>     Muốn chuyển đổi hai đơn vị đo khối lượng về một đơn vị đo khối lượng viết dưới dạng số thập phân, ta chuyển đổi như thế nào? </a:t>
            </a:r>
          </a:p>
        </p:txBody>
      </p:sp>
      <p:sp>
        <p:nvSpPr>
          <p:cNvPr id="7193" name="TextBox 24">
            <a:extLst>
              <a:ext uri="{FF2B5EF4-FFF2-40B4-BE49-F238E27FC236}">
                <a16:creationId xmlns:a16="http://schemas.microsoft.com/office/drawing/2014/main" xmlns="" id="{CE303FC4-1777-475E-899D-072300328A60}"/>
              </a:ext>
            </a:extLst>
          </p:cNvPr>
          <p:cNvSpPr txBox="1">
            <a:spLocks noChangeArrowheads="1"/>
          </p:cNvSpPr>
          <p:nvPr/>
        </p:nvSpPr>
        <p:spPr bwMode="auto">
          <a:xfrm>
            <a:off x="1676400" y="1935163"/>
            <a:ext cx="8839200" cy="2600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lnSpc>
                <a:spcPct val="150000"/>
              </a:lnSpc>
              <a:spcBef>
                <a:spcPct val="0"/>
              </a:spcBef>
              <a:buFontTx/>
              <a:buNone/>
            </a:pPr>
            <a:r>
              <a:rPr lang="en-US" altLang="en-US" sz="2800" b="1" dirty="0">
                <a:solidFill>
                  <a:srgbClr val="3333FF"/>
                </a:solidFill>
                <a:latin typeface="Times New Roman" panose="02020603050405020304" pitchFamily="18" charset="0"/>
                <a:cs typeface="Times New Roman" panose="02020603050405020304" pitchFamily="18" charset="0"/>
              </a:rPr>
              <a:t>    Muốn chuyển đổi hai đơn vị đo khối lượng về một đơn vị đo khối lượng viết dưới dạng số thập phân, có 2 bước:</a:t>
            </a:r>
          </a:p>
          <a:p>
            <a:pPr eaLnBrk="1" hangingPunct="1">
              <a:lnSpc>
                <a:spcPct val="150000"/>
              </a:lnSpc>
              <a:spcBef>
                <a:spcPct val="0"/>
              </a:spcBef>
              <a:buFontTx/>
              <a:buChar char="-"/>
            </a:pPr>
            <a:r>
              <a:rPr lang="en-US" altLang="en-US" sz="2800" b="1" dirty="0">
                <a:solidFill>
                  <a:srgbClr val="3333FF"/>
                </a:solidFill>
                <a:latin typeface="Times New Roman" panose="02020603050405020304" pitchFamily="18" charset="0"/>
                <a:cs typeface="Times New Roman" panose="02020603050405020304" pitchFamily="18" charset="0"/>
              </a:rPr>
              <a:t> Bước 1: Viết dưới dạng hỗn số</a:t>
            </a:r>
          </a:p>
          <a:p>
            <a:pPr eaLnBrk="1" hangingPunct="1">
              <a:lnSpc>
                <a:spcPct val="150000"/>
              </a:lnSpc>
              <a:spcBef>
                <a:spcPct val="0"/>
              </a:spcBef>
              <a:buFontTx/>
              <a:buChar char="-"/>
            </a:pPr>
            <a:r>
              <a:rPr lang="en-US" altLang="en-US" sz="2800" b="1" dirty="0">
                <a:solidFill>
                  <a:srgbClr val="3333FF"/>
                </a:solidFill>
                <a:latin typeface="Times New Roman" panose="02020603050405020304" pitchFamily="18" charset="0"/>
                <a:cs typeface="Times New Roman" panose="02020603050405020304" pitchFamily="18" charset="0"/>
              </a:rPr>
              <a:t> Bước 2: Dựa vào hỗn số viết thành số thập phân.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92"/>
                                        </p:tgtEl>
                                        <p:attrNameLst>
                                          <p:attrName>style.visibility</p:attrName>
                                        </p:attrNameLst>
                                      </p:cBhvr>
                                      <p:to>
                                        <p:strVal val="visible"/>
                                      </p:to>
                                    </p:set>
                                    <p:animEffect transition="in" filter="box(in)">
                                      <p:cBhvr>
                                        <p:cTn id="7" dur="500"/>
                                        <p:tgtEl>
                                          <p:spTgt spid="71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xit" presetSubtype="16" fill="hold" grpId="1" nodeType="clickEffect">
                                  <p:stCondLst>
                                    <p:cond delay="0"/>
                                  </p:stCondLst>
                                  <p:childTnLst>
                                    <p:animEffect transition="out" filter="box(in)">
                                      <p:cBhvr>
                                        <p:cTn id="11" dur="500"/>
                                        <p:tgtEl>
                                          <p:spTgt spid="7192"/>
                                        </p:tgtEl>
                                      </p:cBhvr>
                                    </p:animEffect>
                                    <p:set>
                                      <p:cBhvr>
                                        <p:cTn id="12" dur="1" fill="hold">
                                          <p:stCondLst>
                                            <p:cond delay="499"/>
                                          </p:stCondLst>
                                        </p:cTn>
                                        <p:tgtEl>
                                          <p:spTgt spid="7192"/>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193"/>
                                        </p:tgtEl>
                                        <p:attrNameLst>
                                          <p:attrName>style.visibility</p:attrName>
                                        </p:attrNameLst>
                                      </p:cBhvr>
                                      <p:to>
                                        <p:strVal val="visible"/>
                                      </p:to>
                                    </p:set>
                                    <p:animEffect transition="in" filter="box(in)">
                                      <p:cBhvr>
                                        <p:cTn id="17" dur="500"/>
                                        <p:tgtEl>
                                          <p:spTgt spid="71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2" grpId="0" autoUpdateAnimBg="0"/>
      <p:bldP spid="7192" grpId="1" autoUpdateAnimBg="0"/>
      <p:bldP spid="7193"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Content Placeholder 4" descr="A picture containing chart&#10;&#10;Description automatically generated">
            <a:extLst>
              <a:ext uri="{FF2B5EF4-FFF2-40B4-BE49-F238E27FC236}">
                <a16:creationId xmlns:a16="http://schemas.microsoft.com/office/drawing/2014/main" xmlns="" id="{71F68B01-0827-495E-9C55-ACE97C5A89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0" y="-25400"/>
            <a:ext cx="12282646" cy="6883400"/>
          </a:xfrm>
          <a:prstGeom prst="rect">
            <a:avLst/>
          </a:prstGeom>
        </p:spPr>
      </p:pic>
      <p:sp>
        <p:nvSpPr>
          <p:cNvPr id="89090" name="Title 1">
            <a:extLst>
              <a:ext uri="{FF2B5EF4-FFF2-40B4-BE49-F238E27FC236}">
                <a16:creationId xmlns:a16="http://schemas.microsoft.com/office/drawing/2014/main" xmlns="" id="{B850FD10-2FAE-49A7-BDAC-E17E75B53E34}"/>
              </a:ext>
            </a:extLst>
          </p:cNvPr>
          <p:cNvSpPr>
            <a:spLocks noGrp="1" noChangeArrowheads="1"/>
          </p:cNvSpPr>
          <p:nvPr>
            <p:ph type="title"/>
          </p:nvPr>
        </p:nvSpPr>
        <p:spPr/>
        <p:txBody>
          <a:bodyPr/>
          <a:lstStyle/>
          <a:p>
            <a:endParaRPr lang="en-US" altLang="en-US"/>
          </a:p>
        </p:txBody>
      </p:sp>
      <p:sp>
        <p:nvSpPr>
          <p:cNvPr id="4" name="Rectangles 3">
            <a:extLst>
              <a:ext uri="{FF2B5EF4-FFF2-40B4-BE49-F238E27FC236}">
                <a16:creationId xmlns:a16="http://schemas.microsoft.com/office/drawing/2014/main" xmlns="" id="{5E188AF2-0184-49FF-96AC-16535C0EB13D}"/>
              </a:ext>
            </a:extLst>
          </p:cNvPr>
          <p:cNvSpPr>
            <a:spLocks noGrp="1"/>
          </p:cNvSpPr>
          <p:nvPr>
            <p:ph idx="1"/>
          </p:nvPr>
        </p:nvSpPr>
        <p:spPr>
          <a:xfrm>
            <a:off x="1960098" y="2133601"/>
            <a:ext cx="8229600" cy="1200329"/>
          </a:xfrm>
        </p:spPr>
        <p:txBody>
          <a:bodyPr>
            <a:spAutoFit/>
          </a:bodyPr>
          <a:lstStyle/>
          <a:p>
            <a:pPr marL="0" indent="0" algn="ctr">
              <a:buFontTx/>
              <a:buNone/>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Vận</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dụng</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Content Placeholder 4" descr="A picture containing chart&#10;&#10;Description automatically generated">
            <a:extLst>
              <a:ext uri="{FF2B5EF4-FFF2-40B4-BE49-F238E27FC236}">
                <a16:creationId xmlns:a16="http://schemas.microsoft.com/office/drawing/2014/main" xmlns="" id="{A1D67834-50F1-43D7-8102-2769460B28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0" y="-25400"/>
            <a:ext cx="12282646" cy="6883400"/>
          </a:xfrm>
          <a:prstGeom prst="rect">
            <a:avLst/>
          </a:prstGeom>
        </p:spPr>
      </p:pic>
      <p:sp>
        <p:nvSpPr>
          <p:cNvPr id="3" name="Flowchart: Alternate Process 2">
            <a:extLst>
              <a:ext uri="{FF2B5EF4-FFF2-40B4-BE49-F238E27FC236}">
                <a16:creationId xmlns:a16="http://schemas.microsoft.com/office/drawing/2014/main" xmlns="" id="{696E96BF-1E51-4D7B-9073-5584585C5181}"/>
              </a:ext>
            </a:extLst>
          </p:cNvPr>
          <p:cNvSpPr/>
          <p:nvPr/>
        </p:nvSpPr>
        <p:spPr>
          <a:xfrm>
            <a:off x="2743200" y="838200"/>
            <a:ext cx="5835650" cy="4191000"/>
          </a:xfrm>
          <a:prstGeom prst="flowChartAlternateProcess">
            <a:avLst/>
          </a:prstGeom>
          <a:solidFill>
            <a:schemeClr val="bg1"/>
          </a:solidFill>
          <a:ln w="38100">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400" dirty="0">
                <a:solidFill>
                  <a:srgbClr val="0070C0"/>
                </a:solidFill>
              </a:rPr>
              <a:t>Con </a:t>
            </a:r>
            <a:r>
              <a:rPr lang="en-US" sz="2400" dirty="0" err="1">
                <a:solidFill>
                  <a:srgbClr val="0070C0"/>
                </a:solidFill>
              </a:rPr>
              <a:t>hãy</a:t>
            </a:r>
            <a:r>
              <a:rPr lang="en-US" sz="2400" dirty="0">
                <a:solidFill>
                  <a:srgbClr val="0070C0"/>
                </a:solidFill>
              </a:rPr>
              <a:t> </a:t>
            </a:r>
            <a:r>
              <a:rPr lang="en-US" sz="2400" dirty="0" err="1">
                <a:solidFill>
                  <a:srgbClr val="0070C0"/>
                </a:solidFill>
              </a:rPr>
              <a:t>nói</a:t>
            </a:r>
            <a:r>
              <a:rPr lang="en-US" sz="2400" dirty="0">
                <a:solidFill>
                  <a:srgbClr val="0070C0"/>
                </a:solidFill>
              </a:rPr>
              <a:t> </a:t>
            </a:r>
            <a:r>
              <a:rPr lang="en-US" sz="2400" dirty="0" err="1">
                <a:solidFill>
                  <a:srgbClr val="0070C0"/>
                </a:solidFill>
              </a:rPr>
              <a:t>cho</a:t>
            </a:r>
            <a:r>
              <a:rPr lang="en-US" sz="2400" dirty="0">
                <a:solidFill>
                  <a:srgbClr val="0070C0"/>
                </a:solidFill>
              </a:rPr>
              <a:t> </a:t>
            </a:r>
            <a:r>
              <a:rPr lang="en-US" sz="2400" dirty="0" err="1">
                <a:solidFill>
                  <a:srgbClr val="0070C0"/>
                </a:solidFill>
              </a:rPr>
              <a:t>các</a:t>
            </a:r>
            <a:r>
              <a:rPr lang="en-US" sz="2400" dirty="0">
                <a:solidFill>
                  <a:srgbClr val="0070C0"/>
                </a:solidFill>
              </a:rPr>
              <a:t> </a:t>
            </a:r>
            <a:r>
              <a:rPr lang="en-US" sz="2400" dirty="0" err="1">
                <a:solidFill>
                  <a:srgbClr val="0070C0"/>
                </a:solidFill>
              </a:rPr>
              <a:t>bạn</a:t>
            </a:r>
            <a:r>
              <a:rPr lang="en-US" sz="2400" dirty="0">
                <a:solidFill>
                  <a:srgbClr val="0070C0"/>
                </a:solidFill>
              </a:rPr>
              <a:t> </a:t>
            </a:r>
            <a:r>
              <a:rPr lang="en-US" sz="2400" dirty="0" err="1">
                <a:solidFill>
                  <a:srgbClr val="0070C0"/>
                </a:solidFill>
              </a:rPr>
              <a:t>biết</a:t>
            </a:r>
            <a:r>
              <a:rPr lang="en-US" sz="2400" dirty="0">
                <a:solidFill>
                  <a:srgbClr val="0070C0"/>
                </a:solidFill>
              </a:rPr>
              <a:t> </a:t>
            </a:r>
            <a:r>
              <a:rPr lang="en-US" sz="2400" dirty="0" err="1">
                <a:solidFill>
                  <a:srgbClr val="0070C0"/>
                </a:solidFill>
              </a:rPr>
              <a:t>về</a:t>
            </a:r>
            <a:endParaRPr lang="en-US" sz="2400" dirty="0">
              <a:solidFill>
                <a:srgbClr val="0070C0"/>
              </a:solidFill>
            </a:endParaRPr>
          </a:p>
          <a:p>
            <a:pPr algn="ctr" eaLnBrk="1" hangingPunct="1">
              <a:defRPr/>
            </a:pPr>
            <a:r>
              <a:rPr lang="en-US" sz="2400" dirty="0" err="1">
                <a:solidFill>
                  <a:srgbClr val="0070C0"/>
                </a:solidFill>
              </a:rPr>
              <a:t>chiều</a:t>
            </a:r>
            <a:r>
              <a:rPr lang="en-US" sz="2400" dirty="0">
                <a:solidFill>
                  <a:srgbClr val="0070C0"/>
                </a:solidFill>
              </a:rPr>
              <a:t> </a:t>
            </a:r>
            <a:r>
              <a:rPr lang="en-US" sz="2400" dirty="0" err="1">
                <a:solidFill>
                  <a:srgbClr val="0070C0"/>
                </a:solidFill>
              </a:rPr>
              <a:t>cao</a:t>
            </a:r>
            <a:r>
              <a:rPr lang="en-US" sz="2400" dirty="0">
                <a:solidFill>
                  <a:srgbClr val="0070C0"/>
                </a:solidFill>
              </a:rPr>
              <a:t> </a:t>
            </a:r>
            <a:r>
              <a:rPr lang="en-US" sz="2400" dirty="0" err="1">
                <a:solidFill>
                  <a:srgbClr val="0070C0"/>
                </a:solidFill>
              </a:rPr>
              <a:t>và</a:t>
            </a:r>
            <a:r>
              <a:rPr lang="en-US" sz="2400" dirty="0">
                <a:solidFill>
                  <a:srgbClr val="0070C0"/>
                </a:solidFill>
              </a:rPr>
              <a:t> </a:t>
            </a:r>
            <a:r>
              <a:rPr lang="en-US" sz="2400" dirty="0" err="1">
                <a:solidFill>
                  <a:srgbClr val="0070C0"/>
                </a:solidFill>
              </a:rPr>
              <a:t>cân</a:t>
            </a:r>
            <a:r>
              <a:rPr lang="en-US" sz="2400" dirty="0">
                <a:solidFill>
                  <a:srgbClr val="0070C0"/>
                </a:solidFill>
              </a:rPr>
              <a:t> </a:t>
            </a:r>
            <a:r>
              <a:rPr lang="en-US" sz="2400" dirty="0" err="1">
                <a:solidFill>
                  <a:srgbClr val="0070C0"/>
                </a:solidFill>
              </a:rPr>
              <a:t>nặng</a:t>
            </a:r>
            <a:r>
              <a:rPr lang="en-US" sz="2400" dirty="0">
                <a:solidFill>
                  <a:srgbClr val="0070C0"/>
                </a:solidFill>
              </a:rPr>
              <a:t> </a:t>
            </a:r>
            <a:r>
              <a:rPr lang="en-US" sz="2400" dirty="0" err="1">
                <a:solidFill>
                  <a:srgbClr val="0070C0"/>
                </a:solidFill>
              </a:rPr>
              <a:t>của</a:t>
            </a:r>
            <a:r>
              <a:rPr lang="en-US" sz="2400" dirty="0">
                <a:solidFill>
                  <a:srgbClr val="0070C0"/>
                </a:solidFill>
              </a:rPr>
              <a:t> </a:t>
            </a:r>
          </a:p>
          <a:p>
            <a:pPr algn="ctr" eaLnBrk="1" hangingPunct="1">
              <a:defRPr/>
            </a:pPr>
            <a:r>
              <a:rPr lang="en-US" sz="2400" dirty="0" err="1">
                <a:solidFill>
                  <a:srgbClr val="0070C0"/>
                </a:solidFill>
              </a:rPr>
              <a:t>các</a:t>
            </a:r>
            <a:r>
              <a:rPr lang="en-US" sz="2400" dirty="0">
                <a:solidFill>
                  <a:srgbClr val="0070C0"/>
                </a:solidFill>
              </a:rPr>
              <a:t> </a:t>
            </a:r>
            <a:r>
              <a:rPr lang="en-US" sz="2400" dirty="0" err="1">
                <a:solidFill>
                  <a:srgbClr val="0070C0"/>
                </a:solidFill>
              </a:rPr>
              <a:t>thành</a:t>
            </a:r>
            <a:r>
              <a:rPr lang="en-US" sz="2400" dirty="0">
                <a:solidFill>
                  <a:srgbClr val="0070C0"/>
                </a:solidFill>
              </a:rPr>
              <a:t> </a:t>
            </a:r>
            <a:r>
              <a:rPr lang="en-US" sz="2400" dirty="0" err="1">
                <a:solidFill>
                  <a:srgbClr val="0070C0"/>
                </a:solidFill>
              </a:rPr>
              <a:t>viên</a:t>
            </a:r>
            <a:r>
              <a:rPr lang="en-US" sz="2400" dirty="0">
                <a:solidFill>
                  <a:srgbClr val="0070C0"/>
                </a:solidFill>
              </a:rPr>
              <a:t> </a:t>
            </a:r>
            <a:r>
              <a:rPr lang="en-US" sz="2400" dirty="0" err="1">
                <a:solidFill>
                  <a:srgbClr val="0070C0"/>
                </a:solidFill>
              </a:rPr>
              <a:t>trong</a:t>
            </a:r>
            <a:r>
              <a:rPr lang="en-US" sz="2400" dirty="0">
                <a:solidFill>
                  <a:srgbClr val="0070C0"/>
                </a:solidFill>
              </a:rPr>
              <a:t> </a:t>
            </a:r>
            <a:r>
              <a:rPr lang="en-US" sz="2400" dirty="0" err="1">
                <a:solidFill>
                  <a:srgbClr val="0070C0"/>
                </a:solidFill>
              </a:rPr>
              <a:t>gia</a:t>
            </a:r>
            <a:r>
              <a:rPr lang="en-US" sz="2400" dirty="0">
                <a:solidFill>
                  <a:srgbClr val="0070C0"/>
                </a:solidFill>
              </a:rPr>
              <a:t> </a:t>
            </a:r>
            <a:r>
              <a:rPr lang="en-US" sz="2400" dirty="0" err="1">
                <a:solidFill>
                  <a:srgbClr val="0070C0"/>
                </a:solidFill>
              </a:rPr>
              <a:t>đình</a:t>
            </a:r>
            <a:r>
              <a:rPr lang="en-US" sz="2400" dirty="0">
                <a:solidFill>
                  <a:srgbClr val="0070C0"/>
                </a:solidFill>
              </a:rPr>
              <a:t> </a:t>
            </a:r>
            <a:r>
              <a:rPr lang="en-US" sz="2400" dirty="0" err="1">
                <a:solidFill>
                  <a:srgbClr val="0070C0"/>
                </a:solidFill>
              </a:rPr>
              <a:t>mình</a:t>
            </a:r>
            <a:r>
              <a:rPr lang="en-US" sz="2400" dirty="0">
                <a:solidFill>
                  <a:schemeClr val="bg2"/>
                </a:solidFill>
              </a:rPr>
              <a:t>.</a:t>
            </a:r>
          </a:p>
          <a:p>
            <a:pPr algn="ctr" eaLnBrk="1" hangingPunct="1">
              <a:defRPr/>
            </a:pPr>
            <a:endParaRPr lang="en-US" dirty="0">
              <a:solidFill>
                <a:schemeClr val="tx1"/>
              </a:solidFill>
            </a:endParaRPr>
          </a:p>
          <a:p>
            <a:pPr algn="ctr" eaLnBrk="1" hangingPunct="1">
              <a:defRPr/>
            </a:pPr>
            <a:endParaRPr lang="en-US" sz="2400" dirty="0">
              <a:solidFill>
                <a:schemeClr val="tx1"/>
              </a:solidFill>
            </a:endParaRPr>
          </a:p>
          <a:p>
            <a:pPr algn="ctr" eaLnBrk="1" hangingPunct="1">
              <a:defRPr/>
            </a:pPr>
            <a:r>
              <a:rPr lang="en-US" sz="2400" dirty="0">
                <a:solidFill>
                  <a:schemeClr val="tx1"/>
                </a:solidFill>
              </a:rPr>
              <a:t>Chiều cao:    …   m</a:t>
            </a:r>
          </a:p>
          <a:p>
            <a:pPr eaLnBrk="1" hangingPunct="1">
              <a:defRPr/>
            </a:pPr>
            <a:r>
              <a:rPr lang="en-US" sz="2400" dirty="0">
                <a:solidFill>
                  <a:schemeClr val="tx1"/>
                </a:solidFill>
              </a:rPr>
              <a:t>                 Cân nặng:   …   kg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A picture containing background pattern&#10;&#10;Description automatically generated">
            <a:extLst>
              <a:ext uri="{FF2B5EF4-FFF2-40B4-BE49-F238E27FC236}">
                <a16:creationId xmlns:a16="http://schemas.microsoft.com/office/drawing/2014/main" xmlns="" id="{617FCE1A-9F93-4986-B372-3CAA3CF224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0"/>
            <a:ext cx="12303760" cy="6858000"/>
          </a:xfrm>
          <a:prstGeom prst="rect">
            <a:avLst/>
          </a:prstGeom>
        </p:spPr>
      </p:pic>
      <p:pic>
        <p:nvPicPr>
          <p:cNvPr id="2078" name="图片 2077" descr="2">
            <a:extLst>
              <a:ext uri="{FF2B5EF4-FFF2-40B4-BE49-F238E27FC236}">
                <a16:creationId xmlns:a16="http://schemas.microsoft.com/office/drawing/2014/main" xmlns="" id="{154670B9-7253-4C69-B8D2-C8B13F60B33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4850" y="1112838"/>
            <a:ext cx="168275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s 3">
            <a:extLst>
              <a:ext uri="{FF2B5EF4-FFF2-40B4-BE49-F238E27FC236}">
                <a16:creationId xmlns:a16="http://schemas.microsoft.com/office/drawing/2014/main" xmlns="" id="{D446A1EA-9C7A-499F-8D13-F1C4E01374B4}"/>
              </a:ext>
            </a:extLst>
          </p:cNvPr>
          <p:cNvSpPr/>
          <p:nvPr/>
        </p:nvSpPr>
        <p:spPr>
          <a:xfrm>
            <a:off x="3352800" y="2362200"/>
            <a:ext cx="5181600" cy="1200329"/>
          </a:xfrm>
          <a:prstGeom prst="rect">
            <a:avLst/>
          </a:prstGeom>
          <a:noFill/>
          <a:ln>
            <a:noFill/>
          </a:ln>
        </p:spPr>
        <p:txBody>
          <a:bodyPr>
            <a:spAutoFit/>
          </a:bodyPr>
          <a:lstStyle/>
          <a:p>
            <a:pPr algn="ctr" eaLnBrk="1" hangingPunct="1">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Arial" charset="0"/>
              </a:rPr>
              <a:t>Khởi</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Arial"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Arial" charset="0"/>
              </a:rPr>
              <a:t>động</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Arial"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nodeType="withEffect">
                                  <p:stCondLst>
                                    <p:cond delay="0"/>
                                  </p:stCondLst>
                                  <p:childTnLst>
                                    <p:set>
                                      <p:cBhvr>
                                        <p:cTn id="6" dur="1" fill="hold">
                                          <p:stCondLst>
                                            <p:cond delay="0"/>
                                          </p:stCondLst>
                                        </p:cTn>
                                        <p:tgtEl>
                                          <p:spTgt spid="2078"/>
                                        </p:tgtEl>
                                        <p:attrNameLst>
                                          <p:attrName>style.visibility</p:attrName>
                                        </p:attrNameLst>
                                      </p:cBhvr>
                                      <p:to>
                                        <p:strVal val="visible"/>
                                      </p:to>
                                    </p:set>
                                    <p:anim calcmode="lin" valueType="num">
                                      <p:cBhvr additive="base">
                                        <p:cTn id="7" dur="500" fill="hold"/>
                                        <p:tgtEl>
                                          <p:spTgt spid="2078"/>
                                        </p:tgtEl>
                                        <p:attrNameLst>
                                          <p:attrName>ppt_x</p:attrName>
                                        </p:attrNameLst>
                                      </p:cBhvr>
                                      <p:tavLst>
                                        <p:tav tm="0">
                                          <p:val>
                                            <p:strVal val="1+#ppt_w/2"/>
                                          </p:val>
                                        </p:tav>
                                        <p:tav tm="100000">
                                          <p:val>
                                            <p:strVal val="#ppt_x"/>
                                          </p:val>
                                        </p:tav>
                                      </p:tavLst>
                                    </p:anim>
                                    <p:anim calcmode="lin" valueType="num">
                                      <p:cBhvr additive="base">
                                        <p:cTn id="8" dur="500" fill="hold"/>
                                        <p:tgtEl>
                                          <p:spTgt spid="207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8" name="WordArt 6">
            <a:extLst>
              <a:ext uri="{FF2B5EF4-FFF2-40B4-BE49-F238E27FC236}">
                <a16:creationId xmlns:a16="http://schemas.microsoft.com/office/drawing/2014/main" xmlns="" id="{CAEDBA00-CCAA-42D0-B9A2-9104A546DFAE}"/>
              </a:ext>
            </a:extLst>
          </p:cNvPr>
          <p:cNvSpPr>
            <a:spLocks noChangeArrowheads="1" noChangeShapeType="1" noTextEdit="1"/>
          </p:cNvSpPr>
          <p:nvPr/>
        </p:nvSpPr>
        <p:spPr bwMode="auto">
          <a:xfrm>
            <a:off x="2203450" y="2133600"/>
            <a:ext cx="7467600" cy="2667000"/>
          </a:xfrm>
          <a:prstGeom prst="rect">
            <a:avLst/>
          </a:prstGeom>
        </p:spPr>
        <p:txBody>
          <a:bodyPr spcFirstLastPara="1" wrap="none" fromWordArt="1">
            <a:prstTxWarp prst="textArchUp">
              <a:avLst>
                <a:gd name="adj" fmla="val 10800000"/>
              </a:avLst>
            </a:prstTxWarp>
          </a:bodyPr>
          <a:lstStyle/>
          <a:p>
            <a:r>
              <a:rPr lang="pt-BR" sz="3600" kern="10">
                <a:ln w="38100">
                  <a:solidFill>
                    <a:srgbClr val="FF9999"/>
                  </a:solidFill>
                  <a:prstDash val="dash"/>
                  <a:round/>
                  <a:headEnd/>
                  <a:tailEnd/>
                </a:ln>
                <a:solidFill>
                  <a:srgbClr val="00B0F0"/>
                </a:solidFill>
                <a:latin typeface="Comic Sans MS" panose="030F0702030302020204" pitchFamily="66" charset="0"/>
              </a:rPr>
              <a:t>Chúc các em học tốt !</a:t>
            </a:r>
            <a:endParaRPr lang="en-US" sz="3600" kern="10">
              <a:ln w="38100">
                <a:solidFill>
                  <a:srgbClr val="FF9999"/>
                </a:solidFill>
                <a:prstDash val="dash"/>
                <a:round/>
                <a:headEnd/>
                <a:tailEnd/>
              </a:ln>
              <a:solidFill>
                <a:srgbClr val="00B0F0"/>
              </a:solidFill>
              <a:latin typeface="Comic Sans MS" panose="030F0702030302020204" pitchFamily="66" charset="0"/>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picture containing background pattern&#10;&#10;Description automatically generated">
            <a:extLst>
              <a:ext uri="{FF2B5EF4-FFF2-40B4-BE49-F238E27FC236}">
                <a16:creationId xmlns:a16="http://schemas.microsoft.com/office/drawing/2014/main" xmlns="" id="{781222FE-A657-4377-B764-03A0BA46BD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0"/>
            <a:ext cx="12303760" cy="6858000"/>
          </a:xfrm>
          <a:prstGeom prst="rect">
            <a:avLst/>
          </a:prstGeom>
        </p:spPr>
      </p:pic>
      <p:sp>
        <p:nvSpPr>
          <p:cNvPr id="5124" name="Text Box 4">
            <a:extLst>
              <a:ext uri="{FF2B5EF4-FFF2-40B4-BE49-F238E27FC236}">
                <a16:creationId xmlns:a16="http://schemas.microsoft.com/office/drawing/2014/main" xmlns="" id="{FC0C67CD-BA88-4659-98F5-8FFD7FE8C55F}"/>
              </a:ext>
            </a:extLst>
          </p:cNvPr>
          <p:cNvSpPr txBox="1">
            <a:spLocks noChangeArrowheads="1"/>
          </p:cNvSpPr>
          <p:nvPr/>
        </p:nvSpPr>
        <p:spPr bwMode="auto">
          <a:xfrm>
            <a:off x="2289175" y="2828925"/>
            <a:ext cx="73152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800" dirty="0">
                <a:solidFill>
                  <a:schemeClr val="accent2"/>
                </a:solidFill>
                <a:latin typeface="Times New Roman" panose="02020603050405020304" pitchFamily="18" charset="0"/>
                <a:cs typeface="Times New Roman" panose="02020603050405020304" pitchFamily="18" charset="0"/>
              </a:rPr>
              <a:t> -  Viết số thập phân thích hợp vào chỗ chấm:</a:t>
            </a:r>
          </a:p>
          <a:p>
            <a:pPr eaLnBrk="1" hangingPunct="1">
              <a:spcBef>
                <a:spcPct val="0"/>
              </a:spcBef>
              <a:buFontTx/>
              <a:buNone/>
            </a:pPr>
            <a:r>
              <a:rPr lang="en-US" altLang="en-US" sz="2800" dirty="0">
                <a:solidFill>
                  <a:schemeClr val="accent2"/>
                </a:solidFill>
                <a:latin typeface="Times New Roman" panose="02020603050405020304" pitchFamily="18" charset="0"/>
                <a:cs typeface="Times New Roman" panose="02020603050405020304" pitchFamily="18" charset="0"/>
              </a:rPr>
              <a:t>	  </a:t>
            </a:r>
          </a:p>
          <a:p>
            <a:pPr eaLnBrk="1" hangingPunct="1">
              <a:spcBef>
                <a:spcPct val="0"/>
              </a:spcBef>
              <a:buFontTx/>
              <a:buNone/>
            </a:pPr>
            <a:r>
              <a:rPr lang="en-US" altLang="en-US" sz="2800" dirty="0">
                <a:solidFill>
                  <a:schemeClr val="accent2"/>
                </a:solidFill>
                <a:latin typeface="Times New Roman" panose="02020603050405020304" pitchFamily="18" charset="0"/>
                <a:cs typeface="Times New Roman" panose="02020603050405020304" pitchFamily="18" charset="0"/>
              </a:rPr>
              <a:t>             1 km 23m = ...      km  </a:t>
            </a:r>
          </a:p>
          <a:p>
            <a:pPr eaLnBrk="1" hangingPunct="1">
              <a:spcBef>
                <a:spcPct val="0"/>
              </a:spcBef>
              <a:buFontTx/>
              <a:buNone/>
            </a:pPr>
            <a:r>
              <a:rPr lang="en-US" altLang="en-US" sz="2800" dirty="0">
                <a:solidFill>
                  <a:schemeClr val="accent2"/>
                </a:solidFill>
                <a:latin typeface="Times New Roman" panose="02020603050405020304" pitchFamily="18" charset="0"/>
                <a:cs typeface="Times New Roman" panose="02020603050405020304" pitchFamily="18" charset="0"/>
              </a:rPr>
              <a:t>  	          </a:t>
            </a:r>
          </a:p>
          <a:p>
            <a:pPr eaLnBrk="1" hangingPunct="1">
              <a:spcBef>
                <a:spcPct val="0"/>
              </a:spcBef>
              <a:buFontTx/>
              <a:buNone/>
            </a:pPr>
            <a:r>
              <a:rPr lang="en-US" altLang="en-US" sz="2800" dirty="0">
                <a:solidFill>
                  <a:schemeClr val="accent2"/>
                </a:solidFill>
                <a:latin typeface="Times New Roman" panose="02020603050405020304" pitchFamily="18" charset="0"/>
                <a:cs typeface="Times New Roman" panose="02020603050405020304" pitchFamily="18" charset="0"/>
              </a:rPr>
              <a:t>                    523m = ...       km</a:t>
            </a:r>
          </a:p>
          <a:p>
            <a:pPr eaLnBrk="1" hangingPunct="1">
              <a:spcBef>
                <a:spcPct val="0"/>
              </a:spcBef>
              <a:buFontTx/>
              <a:buNone/>
            </a:pPr>
            <a:endParaRPr lang="en-US" altLang="en-US" sz="2800" dirty="0">
              <a:solidFill>
                <a:schemeClr val="accent2"/>
              </a:solidFill>
              <a:latin typeface="Times New Roman" panose="02020603050405020304" pitchFamily="18" charset="0"/>
              <a:cs typeface="Times New Roman" panose="02020603050405020304" pitchFamily="18" charset="0"/>
            </a:endParaRPr>
          </a:p>
        </p:txBody>
      </p:sp>
      <p:sp>
        <p:nvSpPr>
          <p:cNvPr id="70659" name="Text Box 10">
            <a:extLst>
              <a:ext uri="{FF2B5EF4-FFF2-40B4-BE49-F238E27FC236}">
                <a16:creationId xmlns:a16="http://schemas.microsoft.com/office/drawing/2014/main" xmlns="" id="{652D8834-E3C4-4663-BCCA-BD5F4B244801}"/>
              </a:ext>
            </a:extLst>
          </p:cNvPr>
          <p:cNvSpPr txBox="1">
            <a:spLocks noChangeArrowheads="1"/>
          </p:cNvSpPr>
          <p:nvPr/>
        </p:nvSpPr>
        <p:spPr bwMode="auto">
          <a:xfrm>
            <a:off x="4270375" y="3971925"/>
            <a:ext cx="4524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endParaRPr lang="vi-VN" altLang="en-US" sz="1800">
              <a:latin typeface="Times New Roman" panose="02020603050405020304" pitchFamily="18" charset="0"/>
              <a:cs typeface="Times New Roman" panose="02020603050405020304" pitchFamily="18" charset="0"/>
            </a:endParaRPr>
          </a:p>
        </p:txBody>
      </p:sp>
      <p:sp>
        <p:nvSpPr>
          <p:cNvPr id="5133" name="Text Box 13">
            <a:extLst>
              <a:ext uri="{FF2B5EF4-FFF2-40B4-BE49-F238E27FC236}">
                <a16:creationId xmlns:a16="http://schemas.microsoft.com/office/drawing/2014/main" xmlns="" id="{2851B3FB-5DA5-496E-B578-6D41772A58CB}"/>
              </a:ext>
            </a:extLst>
          </p:cNvPr>
          <p:cNvSpPr txBox="1">
            <a:spLocks noChangeArrowheads="1"/>
          </p:cNvSpPr>
          <p:nvPr/>
        </p:nvSpPr>
        <p:spPr bwMode="auto">
          <a:xfrm>
            <a:off x="2441575" y="1762125"/>
            <a:ext cx="78486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vi-VN" altLang="en-US" sz="2800">
                <a:solidFill>
                  <a:schemeClr val="accent2"/>
                </a:solidFill>
                <a:latin typeface="Times New Roman" panose="02020603050405020304" pitchFamily="18" charset="0"/>
                <a:cs typeface="Times New Roman" panose="02020603050405020304" pitchFamily="18" charset="0"/>
              </a:rPr>
              <a:t>-  Nêu cách viết các số đo độ dài dưới dạng số thập phân?</a:t>
            </a:r>
          </a:p>
        </p:txBody>
      </p:sp>
      <p:sp>
        <p:nvSpPr>
          <p:cNvPr id="3" name="TextBox 2">
            <a:extLst>
              <a:ext uri="{FF2B5EF4-FFF2-40B4-BE49-F238E27FC236}">
                <a16:creationId xmlns:a16="http://schemas.microsoft.com/office/drawing/2014/main" xmlns="" id="{8A116E10-0405-417F-B332-C55EBB48147C}"/>
              </a:ext>
            </a:extLst>
          </p:cNvPr>
          <p:cNvSpPr txBox="1">
            <a:spLocks noChangeArrowheads="1"/>
          </p:cNvSpPr>
          <p:nvPr/>
        </p:nvSpPr>
        <p:spPr bwMode="auto">
          <a:xfrm>
            <a:off x="5181600" y="3672841"/>
            <a:ext cx="1031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800" dirty="0">
                <a:solidFill>
                  <a:srgbClr val="FF0000"/>
                </a:solidFill>
                <a:latin typeface="Times New Roman" panose="02020603050405020304" pitchFamily="18" charset="0"/>
                <a:cs typeface="Times New Roman" panose="02020603050405020304" pitchFamily="18" charset="0"/>
              </a:rPr>
              <a:t>1,023</a:t>
            </a:r>
            <a:endParaRPr lang="en-US" altLang="en-US" sz="2800" dirty="0">
              <a:solidFill>
                <a:srgbClr val="FF0000"/>
              </a:solidFill>
              <a:latin typeface="Arial" panose="020B0604020202020204" pitchFamily="34" charset="0"/>
            </a:endParaRPr>
          </a:p>
        </p:txBody>
      </p:sp>
      <p:sp>
        <p:nvSpPr>
          <p:cNvPr id="8" name="TextBox 7">
            <a:extLst>
              <a:ext uri="{FF2B5EF4-FFF2-40B4-BE49-F238E27FC236}">
                <a16:creationId xmlns:a16="http://schemas.microsoft.com/office/drawing/2014/main" xmlns="" id="{1A69A60A-ABE8-439C-AC0D-D9EEA41566B9}"/>
              </a:ext>
            </a:extLst>
          </p:cNvPr>
          <p:cNvSpPr txBox="1">
            <a:spLocks noChangeArrowheads="1"/>
          </p:cNvSpPr>
          <p:nvPr/>
        </p:nvSpPr>
        <p:spPr bwMode="auto">
          <a:xfrm>
            <a:off x="5257799" y="4525169"/>
            <a:ext cx="1031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800" dirty="0">
                <a:solidFill>
                  <a:srgbClr val="FF0000"/>
                </a:solidFill>
                <a:latin typeface="Times New Roman" panose="02020603050405020304" pitchFamily="18" charset="0"/>
                <a:cs typeface="Times New Roman" panose="02020603050405020304" pitchFamily="18" charset="0"/>
              </a:rPr>
              <a:t>0,523</a:t>
            </a:r>
            <a:endParaRPr lang="en-US" altLang="en-US" sz="2800" dirty="0">
              <a:solidFill>
                <a:srgbClr val="FF000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32" fill="hold" nodeType="afterEffect">
                                  <p:stCondLst>
                                    <p:cond delay="0"/>
                                  </p:stCondLst>
                                  <p:childTnLst>
                                    <p:set>
                                      <p:cBhvr>
                                        <p:cTn id="6" dur="1" fill="hold">
                                          <p:stCondLst>
                                            <p:cond delay="0"/>
                                          </p:stCondLst>
                                        </p:cTn>
                                        <p:tgtEl>
                                          <p:spTgt spid="5124">
                                            <p:txEl>
                                              <p:pRg st="0" end="0"/>
                                            </p:txEl>
                                          </p:spTgt>
                                        </p:tgtEl>
                                        <p:attrNameLst>
                                          <p:attrName>style.visibility</p:attrName>
                                        </p:attrNameLst>
                                      </p:cBhvr>
                                      <p:to>
                                        <p:strVal val="visible"/>
                                      </p:to>
                                    </p:set>
                                    <p:animEffect transition="in" filter="plus(out)">
                                      <p:cBhvr>
                                        <p:cTn id="7" dur="1000"/>
                                        <p:tgtEl>
                                          <p:spTgt spid="5124">
                                            <p:txEl>
                                              <p:pRg st="0" end="0"/>
                                            </p:txEl>
                                          </p:spTgt>
                                        </p:tgtEl>
                                      </p:cBhvr>
                                    </p:animEffect>
                                  </p:childTnLst>
                                </p:cTn>
                              </p:par>
                            </p:childTnLst>
                          </p:cTn>
                        </p:par>
                        <p:par>
                          <p:cTn id="8" fill="hold" nodeType="afterGroup">
                            <p:stCondLst>
                              <p:cond delay="1000"/>
                            </p:stCondLst>
                            <p:childTnLst>
                              <p:par>
                                <p:cTn id="9" presetID="13" presetClass="entr" presetSubtype="32" fill="hold" nodeType="afterEffect">
                                  <p:stCondLst>
                                    <p:cond delay="0"/>
                                  </p:stCondLst>
                                  <p:childTnLst>
                                    <p:set>
                                      <p:cBhvr>
                                        <p:cTn id="10" dur="1" fill="hold">
                                          <p:stCondLst>
                                            <p:cond delay="0"/>
                                          </p:stCondLst>
                                        </p:cTn>
                                        <p:tgtEl>
                                          <p:spTgt spid="5124">
                                            <p:txEl>
                                              <p:pRg st="1" end="1"/>
                                            </p:txEl>
                                          </p:spTgt>
                                        </p:tgtEl>
                                        <p:attrNameLst>
                                          <p:attrName>style.visibility</p:attrName>
                                        </p:attrNameLst>
                                      </p:cBhvr>
                                      <p:to>
                                        <p:strVal val="visible"/>
                                      </p:to>
                                    </p:set>
                                    <p:animEffect transition="in" filter="plus(out)">
                                      <p:cBhvr>
                                        <p:cTn id="11" dur="1000"/>
                                        <p:tgtEl>
                                          <p:spTgt spid="5124">
                                            <p:txEl>
                                              <p:pRg st="1" end="1"/>
                                            </p:txEl>
                                          </p:spTgt>
                                        </p:tgtEl>
                                      </p:cBhvr>
                                    </p:animEffect>
                                  </p:childTnLst>
                                </p:cTn>
                              </p:par>
                            </p:childTnLst>
                          </p:cTn>
                        </p:par>
                        <p:par>
                          <p:cTn id="12" fill="hold" nodeType="afterGroup">
                            <p:stCondLst>
                              <p:cond delay="2000"/>
                            </p:stCondLst>
                            <p:childTnLst>
                              <p:par>
                                <p:cTn id="13" presetID="13" presetClass="entr" presetSubtype="32" fill="hold" nodeType="afterEffect">
                                  <p:stCondLst>
                                    <p:cond delay="0"/>
                                  </p:stCondLst>
                                  <p:childTnLst>
                                    <p:set>
                                      <p:cBhvr>
                                        <p:cTn id="14" dur="1" fill="hold">
                                          <p:stCondLst>
                                            <p:cond delay="0"/>
                                          </p:stCondLst>
                                        </p:cTn>
                                        <p:tgtEl>
                                          <p:spTgt spid="5124">
                                            <p:txEl>
                                              <p:pRg st="2" end="2"/>
                                            </p:txEl>
                                          </p:spTgt>
                                        </p:tgtEl>
                                        <p:attrNameLst>
                                          <p:attrName>style.visibility</p:attrName>
                                        </p:attrNameLst>
                                      </p:cBhvr>
                                      <p:to>
                                        <p:strVal val="visible"/>
                                      </p:to>
                                    </p:set>
                                    <p:animEffect transition="in" filter="plus(out)">
                                      <p:cBhvr>
                                        <p:cTn id="15" dur="1000"/>
                                        <p:tgtEl>
                                          <p:spTgt spid="5124">
                                            <p:txEl>
                                              <p:pRg st="2" end="2"/>
                                            </p:txEl>
                                          </p:spTgt>
                                        </p:tgtEl>
                                      </p:cBhvr>
                                    </p:animEffect>
                                  </p:childTnLst>
                                </p:cTn>
                              </p:par>
                            </p:childTnLst>
                          </p:cTn>
                        </p:par>
                        <p:par>
                          <p:cTn id="16" fill="hold" nodeType="afterGroup">
                            <p:stCondLst>
                              <p:cond delay="3000"/>
                            </p:stCondLst>
                            <p:childTnLst>
                              <p:par>
                                <p:cTn id="17" presetID="13" presetClass="entr" presetSubtype="32" fill="hold" nodeType="afterEffect">
                                  <p:stCondLst>
                                    <p:cond delay="0"/>
                                  </p:stCondLst>
                                  <p:childTnLst>
                                    <p:set>
                                      <p:cBhvr>
                                        <p:cTn id="18" dur="1" fill="hold">
                                          <p:stCondLst>
                                            <p:cond delay="0"/>
                                          </p:stCondLst>
                                        </p:cTn>
                                        <p:tgtEl>
                                          <p:spTgt spid="5124">
                                            <p:txEl>
                                              <p:pRg st="3" end="3"/>
                                            </p:txEl>
                                          </p:spTgt>
                                        </p:tgtEl>
                                        <p:attrNameLst>
                                          <p:attrName>style.visibility</p:attrName>
                                        </p:attrNameLst>
                                      </p:cBhvr>
                                      <p:to>
                                        <p:strVal val="visible"/>
                                      </p:to>
                                    </p:set>
                                    <p:animEffect transition="in" filter="plus(out)">
                                      <p:cBhvr>
                                        <p:cTn id="19" dur="1000"/>
                                        <p:tgtEl>
                                          <p:spTgt spid="5124">
                                            <p:txEl>
                                              <p:pRg st="3" end="3"/>
                                            </p:txEl>
                                          </p:spTgt>
                                        </p:tgtEl>
                                      </p:cBhvr>
                                    </p:animEffect>
                                  </p:childTnLst>
                                </p:cTn>
                              </p:par>
                            </p:childTnLst>
                          </p:cTn>
                        </p:par>
                        <p:par>
                          <p:cTn id="20" fill="hold" nodeType="afterGroup">
                            <p:stCondLst>
                              <p:cond delay="4000"/>
                            </p:stCondLst>
                            <p:childTnLst>
                              <p:par>
                                <p:cTn id="21" presetID="13" presetClass="entr" presetSubtype="32" fill="hold" nodeType="afterEffect">
                                  <p:stCondLst>
                                    <p:cond delay="0"/>
                                  </p:stCondLst>
                                  <p:childTnLst>
                                    <p:set>
                                      <p:cBhvr>
                                        <p:cTn id="22" dur="1" fill="hold">
                                          <p:stCondLst>
                                            <p:cond delay="0"/>
                                          </p:stCondLst>
                                        </p:cTn>
                                        <p:tgtEl>
                                          <p:spTgt spid="5124">
                                            <p:txEl>
                                              <p:pRg st="4" end="4"/>
                                            </p:txEl>
                                          </p:spTgt>
                                        </p:tgtEl>
                                        <p:attrNameLst>
                                          <p:attrName>style.visibility</p:attrName>
                                        </p:attrNameLst>
                                      </p:cBhvr>
                                      <p:to>
                                        <p:strVal val="visible"/>
                                      </p:to>
                                    </p:set>
                                    <p:animEffect transition="in" filter="plus(out)">
                                      <p:cBhvr>
                                        <p:cTn id="23" dur="1000"/>
                                        <p:tgtEl>
                                          <p:spTgt spid="5124">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500"/>
                                        <p:tgtEl>
                                          <p:spTgt spid="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500"/>
                                        <p:tgtEl>
                                          <p:spTgt spid="8"/>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2" presetClass="exit" presetSubtype="4" fill="hold" grpId="0" nodeType="clickEffect">
                                  <p:stCondLst>
                                    <p:cond delay="0"/>
                                  </p:stCondLst>
                                  <p:childTnLst>
                                    <p:animEffect transition="out" filter="slide(fromBottom)">
                                      <p:cBhvr>
                                        <p:cTn id="37" dur="500"/>
                                        <p:tgtEl>
                                          <p:spTgt spid="5124">
                                            <p:txEl>
                                              <p:pRg st="0" end="0"/>
                                            </p:txEl>
                                          </p:spTgt>
                                        </p:tgtEl>
                                      </p:cBhvr>
                                    </p:animEffect>
                                    <p:set>
                                      <p:cBhvr>
                                        <p:cTn id="38" dur="1" fill="hold">
                                          <p:stCondLst>
                                            <p:cond delay="499"/>
                                          </p:stCondLst>
                                        </p:cTn>
                                        <p:tgtEl>
                                          <p:spTgt spid="5124">
                                            <p:txEl>
                                              <p:pRg st="0" end="0"/>
                                            </p:txEl>
                                          </p:spTgt>
                                        </p:tgtEl>
                                        <p:attrNameLst>
                                          <p:attrName>style.visibility</p:attrName>
                                        </p:attrNameLst>
                                      </p:cBhvr>
                                      <p:to>
                                        <p:strVal val="hidden"/>
                                      </p:to>
                                    </p:set>
                                  </p:childTnLst>
                                </p:cTn>
                              </p:par>
                            </p:childTnLst>
                          </p:cTn>
                        </p:par>
                        <p:par>
                          <p:cTn id="39" fill="hold" nodeType="afterGroup">
                            <p:stCondLst>
                              <p:cond delay="500"/>
                            </p:stCondLst>
                            <p:childTnLst>
                              <p:par>
                                <p:cTn id="40" presetID="12" presetClass="exit" presetSubtype="4" fill="hold" grpId="0" nodeType="afterEffect">
                                  <p:stCondLst>
                                    <p:cond delay="0"/>
                                  </p:stCondLst>
                                  <p:childTnLst>
                                    <p:animEffect transition="out" filter="slide(fromBottom)">
                                      <p:cBhvr>
                                        <p:cTn id="41" dur="500"/>
                                        <p:tgtEl>
                                          <p:spTgt spid="5124">
                                            <p:txEl>
                                              <p:pRg st="1" end="1"/>
                                            </p:txEl>
                                          </p:spTgt>
                                        </p:tgtEl>
                                      </p:cBhvr>
                                    </p:animEffect>
                                    <p:set>
                                      <p:cBhvr>
                                        <p:cTn id="42" dur="1" fill="hold">
                                          <p:stCondLst>
                                            <p:cond delay="499"/>
                                          </p:stCondLst>
                                        </p:cTn>
                                        <p:tgtEl>
                                          <p:spTgt spid="5124">
                                            <p:txEl>
                                              <p:pRg st="1" end="1"/>
                                            </p:txEl>
                                          </p:spTgt>
                                        </p:tgtEl>
                                        <p:attrNameLst>
                                          <p:attrName>style.visibility</p:attrName>
                                        </p:attrNameLst>
                                      </p:cBhvr>
                                      <p:to>
                                        <p:strVal val="hidden"/>
                                      </p:to>
                                    </p:set>
                                  </p:childTnLst>
                                </p:cTn>
                              </p:par>
                            </p:childTnLst>
                          </p:cTn>
                        </p:par>
                        <p:par>
                          <p:cTn id="43" fill="hold" nodeType="afterGroup">
                            <p:stCondLst>
                              <p:cond delay="1000"/>
                            </p:stCondLst>
                            <p:childTnLst>
                              <p:par>
                                <p:cTn id="44" presetID="12" presetClass="exit" presetSubtype="4" fill="hold" grpId="0" nodeType="afterEffect">
                                  <p:stCondLst>
                                    <p:cond delay="0"/>
                                  </p:stCondLst>
                                  <p:childTnLst>
                                    <p:animEffect transition="out" filter="slide(fromBottom)">
                                      <p:cBhvr>
                                        <p:cTn id="45" dur="500"/>
                                        <p:tgtEl>
                                          <p:spTgt spid="5124">
                                            <p:txEl>
                                              <p:pRg st="2" end="2"/>
                                            </p:txEl>
                                          </p:spTgt>
                                        </p:tgtEl>
                                      </p:cBhvr>
                                    </p:animEffect>
                                    <p:set>
                                      <p:cBhvr>
                                        <p:cTn id="46" dur="1" fill="hold">
                                          <p:stCondLst>
                                            <p:cond delay="499"/>
                                          </p:stCondLst>
                                        </p:cTn>
                                        <p:tgtEl>
                                          <p:spTgt spid="5124">
                                            <p:txEl>
                                              <p:pRg st="2" end="2"/>
                                            </p:txEl>
                                          </p:spTgt>
                                        </p:tgtEl>
                                        <p:attrNameLst>
                                          <p:attrName>style.visibility</p:attrName>
                                        </p:attrNameLst>
                                      </p:cBhvr>
                                      <p:to>
                                        <p:strVal val="hidden"/>
                                      </p:to>
                                    </p:set>
                                  </p:childTnLst>
                                </p:cTn>
                              </p:par>
                            </p:childTnLst>
                          </p:cTn>
                        </p:par>
                        <p:par>
                          <p:cTn id="47" fill="hold" nodeType="afterGroup">
                            <p:stCondLst>
                              <p:cond delay="1500"/>
                            </p:stCondLst>
                            <p:childTnLst>
                              <p:par>
                                <p:cTn id="48" presetID="12" presetClass="exit" presetSubtype="4" fill="hold" grpId="0" nodeType="afterEffect">
                                  <p:stCondLst>
                                    <p:cond delay="0"/>
                                  </p:stCondLst>
                                  <p:childTnLst>
                                    <p:animEffect transition="out" filter="slide(fromBottom)">
                                      <p:cBhvr>
                                        <p:cTn id="49" dur="500"/>
                                        <p:tgtEl>
                                          <p:spTgt spid="5124">
                                            <p:txEl>
                                              <p:pRg st="3" end="3"/>
                                            </p:txEl>
                                          </p:spTgt>
                                        </p:tgtEl>
                                      </p:cBhvr>
                                    </p:animEffect>
                                    <p:set>
                                      <p:cBhvr>
                                        <p:cTn id="50" dur="1" fill="hold">
                                          <p:stCondLst>
                                            <p:cond delay="499"/>
                                          </p:stCondLst>
                                        </p:cTn>
                                        <p:tgtEl>
                                          <p:spTgt spid="5124">
                                            <p:txEl>
                                              <p:pRg st="3" end="3"/>
                                            </p:txEl>
                                          </p:spTgt>
                                        </p:tgtEl>
                                        <p:attrNameLst>
                                          <p:attrName>style.visibility</p:attrName>
                                        </p:attrNameLst>
                                      </p:cBhvr>
                                      <p:to>
                                        <p:strVal val="hidden"/>
                                      </p:to>
                                    </p:set>
                                  </p:childTnLst>
                                </p:cTn>
                              </p:par>
                            </p:childTnLst>
                          </p:cTn>
                        </p:par>
                        <p:par>
                          <p:cTn id="51" fill="hold" nodeType="afterGroup">
                            <p:stCondLst>
                              <p:cond delay="2000"/>
                            </p:stCondLst>
                            <p:childTnLst>
                              <p:par>
                                <p:cTn id="52" presetID="12" presetClass="exit" presetSubtype="4" fill="hold" grpId="0" nodeType="afterEffect">
                                  <p:stCondLst>
                                    <p:cond delay="0"/>
                                  </p:stCondLst>
                                  <p:childTnLst>
                                    <p:animEffect transition="out" filter="slide(fromBottom)">
                                      <p:cBhvr>
                                        <p:cTn id="53" dur="500"/>
                                        <p:tgtEl>
                                          <p:spTgt spid="5124">
                                            <p:txEl>
                                              <p:pRg st="4" end="4"/>
                                            </p:txEl>
                                          </p:spTgt>
                                        </p:tgtEl>
                                      </p:cBhvr>
                                    </p:animEffect>
                                    <p:set>
                                      <p:cBhvr>
                                        <p:cTn id="54" dur="1" fill="hold">
                                          <p:stCondLst>
                                            <p:cond delay="499"/>
                                          </p:stCondLst>
                                        </p:cTn>
                                        <p:tgtEl>
                                          <p:spTgt spid="5124">
                                            <p:txEl>
                                              <p:pRg st="4" end="4"/>
                                            </p:txEl>
                                          </p:spTgt>
                                        </p:tgtEl>
                                        <p:attrNameLst>
                                          <p:attrName>style.visibility</p:attrName>
                                        </p:attrNameLst>
                                      </p:cBhvr>
                                      <p:to>
                                        <p:strVal val="hidden"/>
                                      </p:to>
                                    </p:set>
                                  </p:childTnLst>
                                </p:cTn>
                              </p:par>
                            </p:childTnLst>
                          </p:cTn>
                        </p:par>
                        <p:par>
                          <p:cTn id="55" fill="hold" nodeType="afterGroup">
                            <p:stCondLst>
                              <p:cond delay="2500"/>
                            </p:stCondLst>
                            <p:childTnLst>
                              <p:par>
                                <p:cTn id="56" presetID="2" presetClass="exit" presetSubtype="4" fill="hold" grpId="1" nodeType="afterEffect">
                                  <p:stCondLst>
                                    <p:cond delay="0"/>
                                  </p:stCondLst>
                                  <p:childTnLst>
                                    <p:anim calcmode="lin" valueType="num">
                                      <p:cBhvr additive="base">
                                        <p:cTn id="57" dur="500"/>
                                        <p:tgtEl>
                                          <p:spTgt spid="8"/>
                                        </p:tgtEl>
                                        <p:attrNameLst>
                                          <p:attrName>ppt_x</p:attrName>
                                        </p:attrNameLst>
                                      </p:cBhvr>
                                      <p:tavLst>
                                        <p:tav tm="0">
                                          <p:val>
                                            <p:strVal val="ppt_x"/>
                                          </p:val>
                                        </p:tav>
                                        <p:tav tm="100000">
                                          <p:val>
                                            <p:strVal val="ppt_x"/>
                                          </p:val>
                                        </p:tav>
                                      </p:tavLst>
                                    </p:anim>
                                    <p:anim calcmode="lin" valueType="num">
                                      <p:cBhvr additive="base">
                                        <p:cTn id="58" dur="500"/>
                                        <p:tgtEl>
                                          <p:spTgt spid="8"/>
                                        </p:tgtEl>
                                        <p:attrNameLst>
                                          <p:attrName>ppt_y</p:attrName>
                                        </p:attrNameLst>
                                      </p:cBhvr>
                                      <p:tavLst>
                                        <p:tav tm="0">
                                          <p:val>
                                            <p:strVal val="ppt_y"/>
                                          </p:val>
                                        </p:tav>
                                        <p:tav tm="100000">
                                          <p:val>
                                            <p:strVal val="1+ppt_h/2"/>
                                          </p:val>
                                        </p:tav>
                                      </p:tavLst>
                                    </p:anim>
                                    <p:set>
                                      <p:cBhvr>
                                        <p:cTn id="59" dur="1" fill="hold">
                                          <p:stCondLst>
                                            <p:cond delay="499"/>
                                          </p:stCondLst>
                                        </p:cTn>
                                        <p:tgtEl>
                                          <p:spTgt spid="8"/>
                                        </p:tgtEl>
                                        <p:attrNameLst>
                                          <p:attrName>style.visibility</p:attrName>
                                        </p:attrNameLst>
                                      </p:cBhvr>
                                      <p:to>
                                        <p:strVal val="hidden"/>
                                      </p:to>
                                    </p:set>
                                  </p:childTnLst>
                                </p:cTn>
                              </p:par>
                            </p:childTnLst>
                          </p:cTn>
                        </p:par>
                        <p:par>
                          <p:cTn id="60" fill="hold" nodeType="afterGroup">
                            <p:stCondLst>
                              <p:cond delay="3000"/>
                            </p:stCondLst>
                            <p:childTnLst>
                              <p:par>
                                <p:cTn id="61" presetID="2" presetClass="exit" presetSubtype="4" fill="hold" grpId="1" nodeType="afterEffect">
                                  <p:stCondLst>
                                    <p:cond delay="0"/>
                                  </p:stCondLst>
                                  <p:childTnLst>
                                    <p:anim calcmode="lin" valueType="num">
                                      <p:cBhvr additive="base">
                                        <p:cTn id="62" dur="500"/>
                                        <p:tgtEl>
                                          <p:spTgt spid="3"/>
                                        </p:tgtEl>
                                        <p:attrNameLst>
                                          <p:attrName>ppt_x</p:attrName>
                                        </p:attrNameLst>
                                      </p:cBhvr>
                                      <p:tavLst>
                                        <p:tav tm="0">
                                          <p:val>
                                            <p:strVal val="ppt_x"/>
                                          </p:val>
                                        </p:tav>
                                        <p:tav tm="100000">
                                          <p:val>
                                            <p:strVal val="ppt_x"/>
                                          </p:val>
                                        </p:tav>
                                      </p:tavLst>
                                    </p:anim>
                                    <p:anim calcmode="lin" valueType="num">
                                      <p:cBhvr additive="base">
                                        <p:cTn id="63" dur="500"/>
                                        <p:tgtEl>
                                          <p:spTgt spid="3"/>
                                        </p:tgtEl>
                                        <p:attrNameLst>
                                          <p:attrName>ppt_y</p:attrName>
                                        </p:attrNameLst>
                                      </p:cBhvr>
                                      <p:tavLst>
                                        <p:tav tm="0">
                                          <p:val>
                                            <p:strVal val="ppt_y"/>
                                          </p:val>
                                        </p:tav>
                                        <p:tav tm="100000">
                                          <p:val>
                                            <p:strVal val="1+ppt_h/2"/>
                                          </p:val>
                                        </p:tav>
                                      </p:tavLst>
                                    </p:anim>
                                    <p:set>
                                      <p:cBhvr>
                                        <p:cTn id="64" dur="1" fill="hold">
                                          <p:stCondLst>
                                            <p:cond delay="499"/>
                                          </p:stCondLst>
                                        </p:cTn>
                                        <p:tgtEl>
                                          <p:spTgt spid="3"/>
                                        </p:tgtEl>
                                        <p:attrNameLst>
                                          <p:attrName>style.visibility</p:attrName>
                                        </p:attrNameLst>
                                      </p:cBhvr>
                                      <p:to>
                                        <p:strVal val="hidden"/>
                                      </p:to>
                                    </p:set>
                                  </p:childTnLst>
                                </p:cTn>
                              </p:par>
                            </p:childTnLst>
                          </p:cTn>
                        </p:par>
                        <p:par>
                          <p:cTn id="65" fill="hold" nodeType="afterGroup">
                            <p:stCondLst>
                              <p:cond delay="3500"/>
                            </p:stCondLst>
                            <p:childTnLst>
                              <p:par>
                                <p:cTn id="66" presetID="13" presetClass="entr" presetSubtype="32" fill="hold" nodeType="afterEffect">
                                  <p:stCondLst>
                                    <p:cond delay="0"/>
                                  </p:stCondLst>
                                  <p:childTnLst>
                                    <p:set>
                                      <p:cBhvr>
                                        <p:cTn id="67" dur="1" fill="hold">
                                          <p:stCondLst>
                                            <p:cond delay="0"/>
                                          </p:stCondLst>
                                        </p:cTn>
                                        <p:tgtEl>
                                          <p:spTgt spid="5133">
                                            <p:txEl>
                                              <p:pRg st="0" end="0"/>
                                            </p:txEl>
                                          </p:spTgt>
                                        </p:tgtEl>
                                        <p:attrNameLst>
                                          <p:attrName>style.visibility</p:attrName>
                                        </p:attrNameLst>
                                      </p:cBhvr>
                                      <p:to>
                                        <p:strVal val="visible"/>
                                      </p:to>
                                    </p:set>
                                    <p:animEffect transition="in" filter="plus(out)">
                                      <p:cBhvr>
                                        <p:cTn id="68" dur="1000"/>
                                        <p:tgtEl>
                                          <p:spTgt spid="513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build="allAtOnce"/>
      <p:bldP spid="3" grpId="0"/>
      <p:bldP spid="3" grpId="1"/>
      <p:bldP spid="8" grpId="0"/>
      <p:bldP spid="8"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picture containing chart&#10;&#10;Description automatically generated">
            <a:extLst>
              <a:ext uri="{FF2B5EF4-FFF2-40B4-BE49-F238E27FC236}">
                <a16:creationId xmlns:a16="http://schemas.microsoft.com/office/drawing/2014/main" xmlns="" id="{7464B95C-A877-4E79-9F53-FBF404DB44D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80" y="-25400"/>
            <a:ext cx="12282646" cy="6883400"/>
          </a:xfrm>
        </p:spPr>
      </p:pic>
      <p:sp>
        <p:nvSpPr>
          <p:cNvPr id="6" name="Text Box 394">
            <a:extLst>
              <a:ext uri="{FF2B5EF4-FFF2-40B4-BE49-F238E27FC236}">
                <a16:creationId xmlns:a16="http://schemas.microsoft.com/office/drawing/2014/main" xmlns="" id="{BEC676FE-016D-4E51-AB46-153B89F1955C}"/>
              </a:ext>
            </a:extLst>
          </p:cNvPr>
          <p:cNvSpPr txBox="1">
            <a:spLocks noChangeArrowheads="1"/>
          </p:cNvSpPr>
          <p:nvPr/>
        </p:nvSpPr>
        <p:spPr bwMode="auto">
          <a:xfrm>
            <a:off x="5276850" y="990600"/>
            <a:ext cx="16383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lgn="ctr" eaLnBrk="1" hangingPunct="1">
              <a:spcBef>
                <a:spcPct val="0"/>
              </a:spcBef>
              <a:buFontTx/>
              <a:buNone/>
            </a:pPr>
            <a:r>
              <a:rPr lang="en-US" altLang="en-US" sz="4400" i="1" dirty="0">
                <a:solidFill>
                  <a:schemeClr val="accent2"/>
                </a:solidFill>
                <a:latin typeface="Times New Roman" panose="02020603050405020304" pitchFamily="18" charset="0"/>
                <a:cs typeface="Times New Roman" panose="02020603050405020304" pitchFamily="18" charset="0"/>
              </a:rPr>
              <a:t> </a:t>
            </a:r>
            <a:r>
              <a:rPr lang="en-US" altLang="en-US" sz="4400" b="1" dirty="0">
                <a:solidFill>
                  <a:schemeClr val="accent2"/>
                </a:solidFill>
                <a:latin typeface="Times New Roman" panose="02020603050405020304" pitchFamily="18" charset="0"/>
                <a:cs typeface="Times New Roman" panose="02020603050405020304" pitchFamily="18" charset="0"/>
              </a:rPr>
              <a:t>Toán</a:t>
            </a:r>
          </a:p>
        </p:txBody>
      </p:sp>
      <p:sp>
        <p:nvSpPr>
          <p:cNvPr id="7" name="Text Box 475">
            <a:extLst>
              <a:ext uri="{FF2B5EF4-FFF2-40B4-BE49-F238E27FC236}">
                <a16:creationId xmlns:a16="http://schemas.microsoft.com/office/drawing/2014/main" xmlns="" id="{38460EC8-53AD-489A-BA36-654384B8F7F0}"/>
              </a:ext>
            </a:extLst>
          </p:cNvPr>
          <p:cNvSpPr txBox="1">
            <a:spLocks noChangeArrowheads="1"/>
          </p:cNvSpPr>
          <p:nvPr/>
        </p:nvSpPr>
        <p:spPr bwMode="auto">
          <a:xfrm>
            <a:off x="990600" y="2339082"/>
            <a:ext cx="10118912"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lgn="ctr" eaLnBrk="1" hangingPunct="1">
              <a:spcBef>
                <a:spcPct val="0"/>
              </a:spcBef>
              <a:buFontTx/>
              <a:buNone/>
            </a:pPr>
            <a:r>
              <a:rPr lang="vi-VN" altLang="en-US" b="1" dirty="0">
                <a:solidFill>
                  <a:srgbClr val="FF0000"/>
                </a:solidFill>
                <a:latin typeface="Times New Roman" panose="02020603050405020304" pitchFamily="18" charset="0"/>
                <a:cs typeface="Times New Roman" panose="02020603050405020304" pitchFamily="18" charset="0"/>
              </a:rPr>
              <a:t> VIẾT CÁC SỐ ĐO KHỐI LƯỢNG DƯỚI DẠNG </a:t>
            </a:r>
            <a:endParaRPr lang="en-US" altLang="en-US" b="1" dirty="0">
              <a:solidFill>
                <a:srgbClr val="FF00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r>
              <a:rPr lang="vi-VN" altLang="en-US" b="1" dirty="0">
                <a:solidFill>
                  <a:srgbClr val="FF0000"/>
                </a:solidFill>
                <a:latin typeface="Times New Roman" panose="02020603050405020304" pitchFamily="18" charset="0"/>
                <a:cs typeface="Times New Roman" panose="02020603050405020304" pitchFamily="18" charset="0"/>
              </a:rPr>
              <a:t>SỐ THẬP PHÂN</a:t>
            </a:r>
          </a:p>
        </p:txBody>
      </p:sp>
    </p:spTree>
    <p:extLst>
      <p:ext uri="{BB962C8B-B14F-4D97-AF65-F5344CB8AC3E}">
        <p14:creationId xmlns:p14="http://schemas.microsoft.com/office/powerpoint/2010/main" val="1989018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picture containing text&#10;&#10;Description automatically generated">
            <a:extLst>
              <a:ext uri="{FF2B5EF4-FFF2-40B4-BE49-F238E27FC236}">
                <a16:creationId xmlns:a16="http://schemas.microsoft.com/office/drawing/2014/main" xmlns="" id="{68073D4F-65A2-4904-AC3A-ECF2E9FF4A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0"/>
            <a:ext cx="12954000" cy="6858000"/>
          </a:xfrm>
          <a:prstGeom prst="rect">
            <a:avLst/>
          </a:prstGeom>
        </p:spPr>
      </p:pic>
      <p:sp>
        <p:nvSpPr>
          <p:cNvPr id="3" name="Content Placeholder 2">
            <a:extLst>
              <a:ext uri="{FF2B5EF4-FFF2-40B4-BE49-F238E27FC236}">
                <a16:creationId xmlns:a16="http://schemas.microsoft.com/office/drawing/2014/main" xmlns="" id="{07B246B7-A28A-4F00-A5B9-77FBCED1F5A3}"/>
              </a:ext>
            </a:extLst>
          </p:cNvPr>
          <p:cNvSpPr>
            <a:spLocks noGrp="1" noChangeArrowheads="1"/>
          </p:cNvSpPr>
          <p:nvPr>
            <p:ph sz="half" idx="1"/>
          </p:nvPr>
        </p:nvSpPr>
        <p:spPr>
          <a:xfrm>
            <a:off x="4343400" y="1524000"/>
            <a:ext cx="4724400" cy="762000"/>
          </a:xfrm>
        </p:spPr>
        <p:txBody>
          <a:bodyPr/>
          <a:lstStyle/>
          <a:p>
            <a:pPr marL="0" indent="0">
              <a:buFontTx/>
              <a:buNone/>
            </a:pPr>
            <a:r>
              <a:rPr lang="en-US" altLang="en-US" b="1" dirty="0">
                <a:latin typeface="Times New Roman" panose="02020603050405020304" pitchFamily="18" charset="0"/>
                <a:cs typeface="Times New Roman" panose="02020603050405020304" pitchFamily="18" charset="0"/>
              </a:rPr>
              <a:t>Yêu cầu cần đạt</a:t>
            </a:r>
          </a:p>
        </p:txBody>
      </p:sp>
      <p:sp>
        <p:nvSpPr>
          <p:cNvPr id="4" name="Content Placeholder 3">
            <a:extLst>
              <a:ext uri="{FF2B5EF4-FFF2-40B4-BE49-F238E27FC236}">
                <a16:creationId xmlns:a16="http://schemas.microsoft.com/office/drawing/2014/main" xmlns="" id="{35EFA5BA-86D5-4CC3-B55A-3E704B555CE3}"/>
              </a:ext>
            </a:extLst>
          </p:cNvPr>
          <p:cNvSpPr>
            <a:spLocks noGrp="1" noChangeArrowheads="1"/>
          </p:cNvSpPr>
          <p:nvPr>
            <p:ph sz="quarter" idx="2"/>
          </p:nvPr>
        </p:nvSpPr>
        <p:spPr>
          <a:xfrm>
            <a:off x="2057400" y="2956957"/>
            <a:ext cx="9296400" cy="2185987"/>
          </a:xfrm>
        </p:spPr>
        <p:txBody>
          <a:bodyPr/>
          <a:lstStyle/>
          <a:p>
            <a:pPr marL="0" indent="0">
              <a:buFontTx/>
              <a:buNone/>
            </a:pPr>
            <a:r>
              <a:rPr lang="en-US" altLang="en-US" dirty="0">
                <a:latin typeface="Times New Roman" panose="02020603050405020304" pitchFamily="18" charset="0"/>
                <a:cs typeface="Times New Roman" panose="02020603050405020304" pitchFamily="18" charset="0"/>
              </a:rPr>
              <a:t>Biết viết số đo khối lượng dưới dạng số thập phân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Content Placeholder 4" descr="A picture containing chart&#10;&#10;Description automatically generated">
            <a:extLst>
              <a:ext uri="{FF2B5EF4-FFF2-40B4-BE49-F238E27FC236}">
                <a16:creationId xmlns:a16="http://schemas.microsoft.com/office/drawing/2014/main" xmlns="" id="{C0ACE761-8EF9-446F-9561-3126D0D0E3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0" y="-25400"/>
            <a:ext cx="12282646" cy="6883400"/>
          </a:xfrm>
          <a:prstGeom prst="rect">
            <a:avLst/>
          </a:prstGeom>
        </p:spPr>
      </p:pic>
      <p:sp>
        <p:nvSpPr>
          <p:cNvPr id="2" name="Rectangles 3">
            <a:extLst>
              <a:ext uri="{FF2B5EF4-FFF2-40B4-BE49-F238E27FC236}">
                <a16:creationId xmlns:a16="http://schemas.microsoft.com/office/drawing/2014/main" xmlns="" id="{540F9E74-A00D-422D-8ED6-92B5FE55BEA1}"/>
              </a:ext>
            </a:extLst>
          </p:cNvPr>
          <p:cNvSpPr/>
          <p:nvPr/>
        </p:nvSpPr>
        <p:spPr>
          <a:xfrm>
            <a:off x="3505200" y="1981200"/>
            <a:ext cx="5181600" cy="1200329"/>
          </a:xfrm>
          <a:prstGeom prst="rect">
            <a:avLst/>
          </a:prstGeom>
          <a:noFill/>
          <a:ln>
            <a:noFill/>
          </a:ln>
        </p:spPr>
        <p:txBody>
          <a:bodyPr>
            <a:spAutoFit/>
          </a:bodyPr>
          <a:lstStyle/>
          <a:p>
            <a:pPr algn="ctr" eaLnBrk="1" hangingPunct="1">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Khám</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phá</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6" name="Content Placeholder 4" descr="A picture containing chart&#10;&#10;Description automatically generated">
            <a:extLst>
              <a:ext uri="{FF2B5EF4-FFF2-40B4-BE49-F238E27FC236}">
                <a16:creationId xmlns:a16="http://schemas.microsoft.com/office/drawing/2014/main" xmlns="" id="{82C33E9F-7874-4EC9-9E88-59296E94D79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080" y="-25400"/>
            <a:ext cx="12282646" cy="8940800"/>
          </a:xfrm>
        </p:spPr>
      </p:pic>
      <p:graphicFrame>
        <p:nvGraphicFramePr>
          <p:cNvPr id="12818" name="Group 530">
            <a:extLst>
              <a:ext uri="{FF2B5EF4-FFF2-40B4-BE49-F238E27FC236}">
                <a16:creationId xmlns:a16="http://schemas.microsoft.com/office/drawing/2014/main" xmlns="" id="{1A9EEFA1-49E1-4F13-9ED6-A44E08E4B333}"/>
              </a:ext>
            </a:extLst>
          </p:cNvPr>
          <p:cNvGraphicFramePr>
            <a:graphicFrameLocks noGrp="1"/>
          </p:cNvGraphicFramePr>
          <p:nvPr>
            <p:extLst>
              <p:ext uri="{D42A27DB-BD31-4B8C-83A1-F6EECF244321}">
                <p14:modId xmlns:p14="http://schemas.microsoft.com/office/powerpoint/2010/main" val="2031553935"/>
              </p:ext>
            </p:extLst>
          </p:nvPr>
        </p:nvGraphicFramePr>
        <p:xfrm>
          <a:off x="1430383" y="760731"/>
          <a:ext cx="9144001" cy="3346132"/>
        </p:xfrm>
        <a:graphic>
          <a:graphicData uri="http://schemas.openxmlformats.org/drawingml/2006/table">
            <a:tbl>
              <a:tblPr/>
              <a:tblGrid>
                <a:gridCol w="1273629">
                  <a:extLst>
                    <a:ext uri="{9D8B030D-6E8A-4147-A177-3AD203B41FA5}">
                      <a16:colId xmlns:a16="http://schemas.microsoft.com/office/drawing/2014/main" xmlns="" val="20000"/>
                    </a:ext>
                  </a:extLst>
                </a:gridCol>
                <a:gridCol w="1277257">
                  <a:extLst>
                    <a:ext uri="{9D8B030D-6E8A-4147-A177-3AD203B41FA5}">
                      <a16:colId xmlns:a16="http://schemas.microsoft.com/office/drawing/2014/main" xmlns="" val="20001"/>
                    </a:ext>
                  </a:extLst>
                </a:gridCol>
                <a:gridCol w="1328057">
                  <a:extLst>
                    <a:ext uri="{9D8B030D-6E8A-4147-A177-3AD203B41FA5}">
                      <a16:colId xmlns:a16="http://schemas.microsoft.com/office/drawing/2014/main" xmlns="" val="20002"/>
                    </a:ext>
                  </a:extLst>
                </a:gridCol>
                <a:gridCol w="1422401">
                  <a:extLst>
                    <a:ext uri="{9D8B030D-6E8A-4147-A177-3AD203B41FA5}">
                      <a16:colId xmlns:a16="http://schemas.microsoft.com/office/drawing/2014/main" xmlns="" val="20003"/>
                    </a:ext>
                  </a:extLst>
                </a:gridCol>
                <a:gridCol w="1302657">
                  <a:extLst>
                    <a:ext uri="{9D8B030D-6E8A-4147-A177-3AD203B41FA5}">
                      <a16:colId xmlns:a16="http://schemas.microsoft.com/office/drawing/2014/main" xmlns="" val="20004"/>
                    </a:ext>
                  </a:extLst>
                </a:gridCol>
                <a:gridCol w="1266371">
                  <a:extLst>
                    <a:ext uri="{9D8B030D-6E8A-4147-A177-3AD203B41FA5}">
                      <a16:colId xmlns:a16="http://schemas.microsoft.com/office/drawing/2014/main" xmlns="" val="20005"/>
                    </a:ext>
                  </a:extLst>
                </a:gridCol>
                <a:gridCol w="1273629">
                  <a:extLst>
                    <a:ext uri="{9D8B030D-6E8A-4147-A177-3AD203B41FA5}">
                      <a16:colId xmlns:a16="http://schemas.microsoft.com/office/drawing/2014/main" xmlns="" val="20006"/>
                    </a:ext>
                  </a:extLst>
                </a:gridCol>
              </a:tblGrid>
              <a:tr h="869969">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Lớn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hơn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kg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Ki-lô-gam</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Bé</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hơn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kg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63397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Tấn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Tạ</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Yến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kg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hg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dag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1842191">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chemeClr val="tx1"/>
                        </a:solidFill>
                        <a:effectLst/>
                        <a:latin typeface=".VnTime"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chemeClr val="tx1"/>
                        </a:solidFill>
                        <a:effectLst/>
                        <a:latin typeface=".VnTime"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chemeClr val="tx1"/>
                        </a:solidFill>
                        <a:effectLst/>
                        <a:latin typeface=".VnTime"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chemeClr val="tx1"/>
                        </a:solidFill>
                        <a:effectLst/>
                        <a:latin typeface=".VnTime"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chemeClr val="tx1"/>
                        </a:solidFill>
                        <a:effectLst/>
                        <a:latin typeface=".VnTime"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chemeClr val="tx1"/>
                        </a:solidFill>
                        <a:effectLst/>
                        <a:latin typeface=".VnTime"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chemeClr val="tx1"/>
                        </a:solidFill>
                        <a:effectLst/>
                        <a:latin typeface=".VnTime"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grpSp>
        <p:nvGrpSpPr>
          <p:cNvPr id="2" name="Group 512">
            <a:extLst>
              <a:ext uri="{FF2B5EF4-FFF2-40B4-BE49-F238E27FC236}">
                <a16:creationId xmlns:a16="http://schemas.microsoft.com/office/drawing/2014/main" xmlns="" id="{6E07736D-6401-4684-AB71-A149E23EE768}"/>
              </a:ext>
            </a:extLst>
          </p:cNvPr>
          <p:cNvGrpSpPr>
            <a:grpSpLocks/>
          </p:cNvGrpSpPr>
          <p:nvPr/>
        </p:nvGrpSpPr>
        <p:grpSpPr bwMode="auto">
          <a:xfrm>
            <a:off x="1600200" y="2362200"/>
            <a:ext cx="9168493" cy="1958976"/>
            <a:chOff x="224" y="2254"/>
            <a:chExt cx="5615" cy="1234"/>
          </a:xfrm>
        </p:grpSpPr>
        <p:grpSp>
          <p:nvGrpSpPr>
            <p:cNvPr id="73761" name="Group 458">
              <a:extLst>
                <a:ext uri="{FF2B5EF4-FFF2-40B4-BE49-F238E27FC236}">
                  <a16:creationId xmlns:a16="http://schemas.microsoft.com/office/drawing/2014/main" xmlns="" id="{0489AE3C-B7B9-4F23-A411-AD35701F8AF8}"/>
                </a:ext>
              </a:extLst>
            </p:cNvPr>
            <p:cNvGrpSpPr>
              <a:grpSpLocks/>
            </p:cNvGrpSpPr>
            <p:nvPr/>
          </p:nvGrpSpPr>
          <p:grpSpPr bwMode="auto">
            <a:xfrm>
              <a:off x="1055" y="2854"/>
              <a:ext cx="4784" cy="634"/>
              <a:chOff x="1055" y="2806"/>
              <a:chExt cx="4784" cy="634"/>
            </a:xfrm>
          </p:grpSpPr>
          <p:graphicFrame>
            <p:nvGraphicFramePr>
              <p:cNvPr id="73770" name="Object 33">
                <a:extLst>
                  <a:ext uri="{FF2B5EF4-FFF2-40B4-BE49-F238E27FC236}">
                    <a16:creationId xmlns:a16="http://schemas.microsoft.com/office/drawing/2014/main" xmlns="" id="{48FDAE88-B8BA-4E00-A5EF-A97C61B0D690}"/>
                  </a:ext>
                </a:extLst>
              </p:cNvPr>
              <p:cNvGraphicFramePr>
                <a:graphicFrameLocks noChangeAspect="1"/>
              </p:cNvGraphicFramePr>
              <p:nvPr/>
            </p:nvGraphicFramePr>
            <p:xfrm>
              <a:off x="3552" y="2880"/>
              <a:ext cx="912" cy="560"/>
            </p:xfrm>
            <a:graphic>
              <a:graphicData uri="http://schemas.openxmlformats.org/presentationml/2006/ole">
                <mc:AlternateContent xmlns:mc="http://schemas.openxmlformats.org/markup-compatibility/2006">
                  <mc:Choice xmlns:v="urn:schemas-microsoft-com:vml" Requires="v">
                    <p:oleObj spid="_x0000_s73811" name="Equation" r:id="rId4" imgW="114151" imgH="215619" progId="Equation.3">
                      <p:embed/>
                    </p:oleObj>
                  </mc:Choice>
                  <mc:Fallback>
                    <p:oleObj name="Equation" r:id="rId4" imgW="114151" imgH="215619" progId="Equation.3">
                      <p:embed/>
                      <p:pic>
                        <p:nvPicPr>
                          <p:cNvPr id="0" name="Object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2" y="2880"/>
                            <a:ext cx="912" cy="5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3771" name="Object 444">
                <a:extLst>
                  <a:ext uri="{FF2B5EF4-FFF2-40B4-BE49-F238E27FC236}">
                    <a16:creationId xmlns:a16="http://schemas.microsoft.com/office/drawing/2014/main" xmlns="" id="{496A9890-75CB-4E6B-A478-2DCD16DC9722}"/>
                  </a:ext>
                </a:extLst>
              </p:cNvPr>
              <p:cNvGraphicFramePr>
                <a:graphicFrameLocks noChangeAspect="1"/>
              </p:cNvGraphicFramePr>
              <p:nvPr>
                <p:extLst>
                  <p:ext uri="{D42A27DB-BD31-4B8C-83A1-F6EECF244321}">
                    <p14:modId xmlns:p14="http://schemas.microsoft.com/office/powerpoint/2010/main" val="3343166015"/>
                  </p:ext>
                </p:extLst>
              </p:nvPr>
            </p:nvGraphicFramePr>
            <p:xfrm>
              <a:off x="1756" y="2862"/>
              <a:ext cx="332" cy="397"/>
            </p:xfrm>
            <a:graphic>
              <a:graphicData uri="http://schemas.openxmlformats.org/presentationml/2006/ole">
                <mc:AlternateContent xmlns:mc="http://schemas.openxmlformats.org/markup-compatibility/2006">
                  <mc:Choice xmlns:v="urn:schemas-microsoft-com:vml" Requires="v">
                    <p:oleObj spid="_x0000_s73812" name="Equation" r:id="rId6" imgW="330057" imgH="393529" progId="Equation.DSMT4">
                      <p:embed/>
                    </p:oleObj>
                  </mc:Choice>
                  <mc:Fallback>
                    <p:oleObj name="Equation" r:id="rId6" imgW="330057" imgH="393529" progId="Equation.DSMT4">
                      <p:embed/>
                      <p:pic>
                        <p:nvPicPr>
                          <p:cNvPr id="0" name="Object 44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6" y="2862"/>
                            <a:ext cx="332" cy="397"/>
                          </a:xfrm>
                          <a:prstGeom prst="rect">
                            <a:avLst/>
                          </a:prstGeom>
                          <a:noFill/>
                          <a:ln>
                            <a:noFill/>
                          </a:ln>
                          <a:effectLst/>
                        </p:spPr>
                      </p:pic>
                    </p:oleObj>
                  </mc:Fallback>
                </mc:AlternateContent>
              </a:graphicData>
            </a:graphic>
          </p:graphicFrame>
          <p:graphicFrame>
            <p:nvGraphicFramePr>
              <p:cNvPr id="73772" name="Object 445">
                <a:extLst>
                  <a:ext uri="{FF2B5EF4-FFF2-40B4-BE49-F238E27FC236}">
                    <a16:creationId xmlns:a16="http://schemas.microsoft.com/office/drawing/2014/main" xmlns="" id="{81E9FF7F-DE2F-48CA-AA09-4E4F095C25BD}"/>
                  </a:ext>
                </a:extLst>
              </p:cNvPr>
              <p:cNvGraphicFramePr>
                <a:graphicFrameLocks noChangeAspect="1"/>
              </p:cNvGraphicFramePr>
              <p:nvPr>
                <p:extLst>
                  <p:ext uri="{D42A27DB-BD31-4B8C-83A1-F6EECF244321}">
                    <p14:modId xmlns:p14="http://schemas.microsoft.com/office/powerpoint/2010/main" val="3652379353"/>
                  </p:ext>
                </p:extLst>
              </p:nvPr>
            </p:nvGraphicFramePr>
            <p:xfrm>
              <a:off x="2596" y="2846"/>
              <a:ext cx="360" cy="430"/>
            </p:xfrm>
            <a:graphic>
              <a:graphicData uri="http://schemas.openxmlformats.org/presentationml/2006/ole">
                <mc:AlternateContent xmlns:mc="http://schemas.openxmlformats.org/markup-compatibility/2006">
                  <mc:Choice xmlns:v="urn:schemas-microsoft-com:vml" Requires="v">
                    <p:oleObj spid="_x0000_s73813" name="Equation" r:id="rId8" imgW="330057" imgH="393529" progId="Equation.DSMT4">
                      <p:embed/>
                    </p:oleObj>
                  </mc:Choice>
                  <mc:Fallback>
                    <p:oleObj name="Equation" r:id="rId8" imgW="330057" imgH="393529" progId="Equation.DSMT4">
                      <p:embed/>
                      <p:pic>
                        <p:nvPicPr>
                          <p:cNvPr id="0" name="Object 44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6" y="2846"/>
                            <a:ext cx="360" cy="430"/>
                          </a:xfrm>
                          <a:prstGeom prst="rect">
                            <a:avLst/>
                          </a:prstGeom>
                          <a:noFill/>
                          <a:ln>
                            <a:noFill/>
                          </a:ln>
                          <a:effectLst/>
                        </p:spPr>
                      </p:pic>
                    </p:oleObj>
                  </mc:Fallback>
                </mc:AlternateContent>
              </a:graphicData>
            </a:graphic>
          </p:graphicFrame>
          <p:graphicFrame>
            <p:nvGraphicFramePr>
              <p:cNvPr id="73773" name="Object 446">
                <a:extLst>
                  <a:ext uri="{FF2B5EF4-FFF2-40B4-BE49-F238E27FC236}">
                    <a16:creationId xmlns:a16="http://schemas.microsoft.com/office/drawing/2014/main" xmlns="" id="{19A4EDB3-0874-40DB-A5F9-3911152592C5}"/>
                  </a:ext>
                </a:extLst>
              </p:cNvPr>
              <p:cNvGraphicFramePr>
                <a:graphicFrameLocks noChangeAspect="1"/>
              </p:cNvGraphicFramePr>
              <p:nvPr>
                <p:extLst>
                  <p:ext uri="{D42A27DB-BD31-4B8C-83A1-F6EECF244321}">
                    <p14:modId xmlns:p14="http://schemas.microsoft.com/office/powerpoint/2010/main" val="2370001535"/>
                  </p:ext>
                </p:extLst>
              </p:nvPr>
            </p:nvGraphicFramePr>
            <p:xfrm>
              <a:off x="1055" y="2868"/>
              <a:ext cx="366" cy="437"/>
            </p:xfrm>
            <a:graphic>
              <a:graphicData uri="http://schemas.openxmlformats.org/presentationml/2006/ole">
                <mc:AlternateContent xmlns:mc="http://schemas.openxmlformats.org/markup-compatibility/2006">
                  <mc:Choice xmlns:v="urn:schemas-microsoft-com:vml" Requires="v">
                    <p:oleObj spid="_x0000_s73814" name="Equation" r:id="rId9" imgW="330057" imgH="393529" progId="Equation.DSMT4">
                      <p:embed/>
                    </p:oleObj>
                  </mc:Choice>
                  <mc:Fallback>
                    <p:oleObj name="Equation" r:id="rId9" imgW="330057" imgH="393529" progId="Equation.DSMT4">
                      <p:embed/>
                      <p:pic>
                        <p:nvPicPr>
                          <p:cNvPr id="0" name="Object 44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5" y="2868"/>
                            <a:ext cx="366" cy="437"/>
                          </a:xfrm>
                          <a:prstGeom prst="rect">
                            <a:avLst/>
                          </a:prstGeom>
                          <a:noFill/>
                          <a:ln>
                            <a:noFill/>
                          </a:ln>
                          <a:effectLst/>
                        </p:spPr>
                      </p:pic>
                    </p:oleObj>
                  </mc:Fallback>
                </mc:AlternateContent>
              </a:graphicData>
            </a:graphic>
          </p:graphicFrame>
          <p:graphicFrame>
            <p:nvGraphicFramePr>
              <p:cNvPr id="73774" name="Object 447">
                <a:extLst>
                  <a:ext uri="{FF2B5EF4-FFF2-40B4-BE49-F238E27FC236}">
                    <a16:creationId xmlns:a16="http://schemas.microsoft.com/office/drawing/2014/main" xmlns="" id="{CB4F6569-CCE2-4257-AC73-33411B36788C}"/>
                  </a:ext>
                </a:extLst>
              </p:cNvPr>
              <p:cNvGraphicFramePr>
                <a:graphicFrameLocks noChangeAspect="1"/>
              </p:cNvGraphicFramePr>
              <p:nvPr>
                <p:extLst>
                  <p:ext uri="{D42A27DB-BD31-4B8C-83A1-F6EECF244321}">
                    <p14:modId xmlns:p14="http://schemas.microsoft.com/office/powerpoint/2010/main" val="733587755"/>
                  </p:ext>
                </p:extLst>
              </p:nvPr>
            </p:nvGraphicFramePr>
            <p:xfrm>
              <a:off x="3433" y="2838"/>
              <a:ext cx="366" cy="438"/>
            </p:xfrm>
            <a:graphic>
              <a:graphicData uri="http://schemas.openxmlformats.org/presentationml/2006/ole">
                <mc:AlternateContent xmlns:mc="http://schemas.openxmlformats.org/markup-compatibility/2006">
                  <mc:Choice xmlns:v="urn:schemas-microsoft-com:vml" Requires="v">
                    <p:oleObj spid="_x0000_s73815" name="Equation" r:id="rId10" imgW="330057" imgH="393529" progId="Equation.DSMT4">
                      <p:embed/>
                    </p:oleObj>
                  </mc:Choice>
                  <mc:Fallback>
                    <p:oleObj name="Equation" r:id="rId10" imgW="330057" imgH="393529" progId="Equation.DSMT4">
                      <p:embed/>
                      <p:pic>
                        <p:nvPicPr>
                          <p:cNvPr id="0" name="Object 4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33" y="2838"/>
                            <a:ext cx="366" cy="438"/>
                          </a:xfrm>
                          <a:prstGeom prst="rect">
                            <a:avLst/>
                          </a:prstGeom>
                          <a:noFill/>
                          <a:ln>
                            <a:noFill/>
                          </a:ln>
                          <a:effectLst/>
                        </p:spPr>
                      </p:pic>
                    </p:oleObj>
                  </mc:Fallback>
                </mc:AlternateContent>
              </a:graphicData>
            </a:graphic>
          </p:graphicFrame>
          <p:graphicFrame>
            <p:nvGraphicFramePr>
              <p:cNvPr id="73775" name="Object 448">
                <a:extLst>
                  <a:ext uri="{FF2B5EF4-FFF2-40B4-BE49-F238E27FC236}">
                    <a16:creationId xmlns:a16="http://schemas.microsoft.com/office/drawing/2014/main" xmlns="" id="{E35152D9-8DD7-458F-AE65-F9FF63EBD11F}"/>
                  </a:ext>
                </a:extLst>
              </p:cNvPr>
              <p:cNvGraphicFramePr>
                <a:graphicFrameLocks noChangeAspect="1"/>
              </p:cNvGraphicFramePr>
              <p:nvPr>
                <p:extLst>
                  <p:ext uri="{D42A27DB-BD31-4B8C-83A1-F6EECF244321}">
                    <p14:modId xmlns:p14="http://schemas.microsoft.com/office/powerpoint/2010/main" val="3249582540"/>
                  </p:ext>
                </p:extLst>
              </p:nvPr>
            </p:nvGraphicFramePr>
            <p:xfrm>
              <a:off x="4959" y="2806"/>
              <a:ext cx="376" cy="450"/>
            </p:xfrm>
            <a:graphic>
              <a:graphicData uri="http://schemas.openxmlformats.org/presentationml/2006/ole">
                <mc:AlternateContent xmlns:mc="http://schemas.openxmlformats.org/markup-compatibility/2006">
                  <mc:Choice xmlns:v="urn:schemas-microsoft-com:vml" Requires="v">
                    <p:oleObj spid="_x0000_s73816" name="Equation" r:id="rId11" imgW="330057" imgH="393529" progId="Equation.DSMT4">
                      <p:embed/>
                    </p:oleObj>
                  </mc:Choice>
                  <mc:Fallback>
                    <p:oleObj name="Equation" r:id="rId11" imgW="330057" imgH="393529" progId="Equation.DSMT4">
                      <p:embed/>
                      <p:pic>
                        <p:nvPicPr>
                          <p:cNvPr id="0" name="Object 4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9" y="2806"/>
                            <a:ext cx="376" cy="450"/>
                          </a:xfrm>
                          <a:prstGeom prst="rect">
                            <a:avLst/>
                          </a:prstGeom>
                          <a:noFill/>
                          <a:ln>
                            <a:noFill/>
                          </a:ln>
                          <a:effectLst/>
                        </p:spPr>
                      </p:pic>
                    </p:oleObj>
                  </mc:Fallback>
                </mc:AlternateContent>
              </a:graphicData>
            </a:graphic>
          </p:graphicFrame>
          <p:graphicFrame>
            <p:nvGraphicFramePr>
              <p:cNvPr id="73776" name="Object 449">
                <a:extLst>
                  <a:ext uri="{FF2B5EF4-FFF2-40B4-BE49-F238E27FC236}">
                    <a16:creationId xmlns:a16="http://schemas.microsoft.com/office/drawing/2014/main" xmlns="" id="{8BBE9B97-C5EE-44C4-A781-310D9CB01173}"/>
                  </a:ext>
                </a:extLst>
              </p:cNvPr>
              <p:cNvGraphicFramePr>
                <a:graphicFrameLocks noChangeAspect="1"/>
              </p:cNvGraphicFramePr>
              <p:nvPr>
                <p:extLst>
                  <p:ext uri="{D42A27DB-BD31-4B8C-83A1-F6EECF244321}">
                    <p14:modId xmlns:p14="http://schemas.microsoft.com/office/powerpoint/2010/main" val="2095722105"/>
                  </p:ext>
                </p:extLst>
              </p:nvPr>
            </p:nvGraphicFramePr>
            <p:xfrm>
              <a:off x="4251" y="2838"/>
              <a:ext cx="366" cy="438"/>
            </p:xfrm>
            <a:graphic>
              <a:graphicData uri="http://schemas.openxmlformats.org/presentationml/2006/ole">
                <mc:AlternateContent xmlns:mc="http://schemas.openxmlformats.org/markup-compatibility/2006">
                  <mc:Choice xmlns:v="urn:schemas-microsoft-com:vml" Requires="v">
                    <p:oleObj spid="_x0000_s73817" name="Equation" r:id="rId12" imgW="330057" imgH="393529" progId="Equation.DSMT4">
                      <p:embed/>
                    </p:oleObj>
                  </mc:Choice>
                  <mc:Fallback>
                    <p:oleObj name="Equation" r:id="rId12" imgW="330057" imgH="393529" progId="Equation.DSMT4">
                      <p:embed/>
                      <p:pic>
                        <p:nvPicPr>
                          <p:cNvPr id="0" name="Object 44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51" y="2838"/>
                            <a:ext cx="366" cy="438"/>
                          </a:xfrm>
                          <a:prstGeom prst="rect">
                            <a:avLst/>
                          </a:prstGeom>
                          <a:noFill/>
                          <a:ln>
                            <a:noFill/>
                          </a:ln>
                          <a:effectLst/>
                        </p:spPr>
                      </p:pic>
                    </p:oleObj>
                  </mc:Fallback>
                </mc:AlternateContent>
              </a:graphicData>
            </a:graphic>
          </p:graphicFrame>
          <p:sp>
            <p:nvSpPr>
              <p:cNvPr id="73777" name="Text Box 450">
                <a:extLst>
                  <a:ext uri="{FF2B5EF4-FFF2-40B4-BE49-F238E27FC236}">
                    <a16:creationId xmlns:a16="http://schemas.microsoft.com/office/drawing/2014/main" xmlns="" id="{DD17B9D1-0A7F-423B-A342-4D36A8FBEB5F}"/>
                  </a:ext>
                </a:extLst>
              </p:cNvPr>
              <p:cNvSpPr txBox="1">
                <a:spLocks noChangeArrowheads="1"/>
              </p:cNvSpPr>
              <p:nvPr/>
            </p:nvSpPr>
            <p:spPr bwMode="auto">
              <a:xfrm>
                <a:off x="1349" y="2965"/>
                <a:ext cx="384"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tấn</a:t>
                </a:r>
              </a:p>
            </p:txBody>
          </p:sp>
          <p:sp>
            <p:nvSpPr>
              <p:cNvPr id="73778" name="Text Box 451">
                <a:extLst>
                  <a:ext uri="{FF2B5EF4-FFF2-40B4-BE49-F238E27FC236}">
                    <a16:creationId xmlns:a16="http://schemas.microsoft.com/office/drawing/2014/main" xmlns="" id="{86B8F4A5-D12B-4C26-AE5D-07B4EBB214D9}"/>
                  </a:ext>
                </a:extLst>
              </p:cNvPr>
              <p:cNvSpPr txBox="1">
                <a:spLocks noChangeArrowheads="1"/>
              </p:cNvSpPr>
              <p:nvPr/>
            </p:nvSpPr>
            <p:spPr bwMode="auto">
              <a:xfrm>
                <a:off x="2920" y="2905"/>
                <a:ext cx="472"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yến</a:t>
                </a:r>
              </a:p>
            </p:txBody>
          </p:sp>
          <p:sp>
            <p:nvSpPr>
              <p:cNvPr id="73779" name="Text Box 452">
                <a:extLst>
                  <a:ext uri="{FF2B5EF4-FFF2-40B4-BE49-F238E27FC236}">
                    <a16:creationId xmlns:a16="http://schemas.microsoft.com/office/drawing/2014/main" xmlns="" id="{E5CEB339-CEE4-47D4-8B16-37F65D369633}"/>
                  </a:ext>
                </a:extLst>
              </p:cNvPr>
              <p:cNvSpPr txBox="1">
                <a:spLocks noChangeArrowheads="1"/>
              </p:cNvSpPr>
              <p:nvPr/>
            </p:nvSpPr>
            <p:spPr bwMode="auto">
              <a:xfrm>
                <a:off x="3775" y="2913"/>
                <a:ext cx="384"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kg</a:t>
                </a:r>
              </a:p>
            </p:txBody>
          </p:sp>
          <p:sp>
            <p:nvSpPr>
              <p:cNvPr id="73780" name="Text Box 453">
                <a:extLst>
                  <a:ext uri="{FF2B5EF4-FFF2-40B4-BE49-F238E27FC236}">
                    <a16:creationId xmlns:a16="http://schemas.microsoft.com/office/drawing/2014/main" xmlns="" id="{3C171385-0156-4386-B778-8CA72FD32296}"/>
                  </a:ext>
                </a:extLst>
              </p:cNvPr>
              <p:cNvSpPr txBox="1">
                <a:spLocks noChangeArrowheads="1"/>
              </p:cNvSpPr>
              <p:nvPr/>
            </p:nvSpPr>
            <p:spPr bwMode="auto">
              <a:xfrm>
                <a:off x="4552" y="2913"/>
                <a:ext cx="384"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hg</a:t>
                </a:r>
              </a:p>
            </p:txBody>
          </p:sp>
          <p:sp>
            <p:nvSpPr>
              <p:cNvPr id="73781" name="Text Box 454">
                <a:extLst>
                  <a:ext uri="{FF2B5EF4-FFF2-40B4-BE49-F238E27FC236}">
                    <a16:creationId xmlns:a16="http://schemas.microsoft.com/office/drawing/2014/main" xmlns="" id="{176DF036-C0A2-42D9-9C38-79BC142ECFAF}"/>
                  </a:ext>
                </a:extLst>
              </p:cNvPr>
              <p:cNvSpPr txBox="1">
                <a:spLocks noChangeArrowheads="1"/>
              </p:cNvSpPr>
              <p:nvPr/>
            </p:nvSpPr>
            <p:spPr bwMode="auto">
              <a:xfrm>
                <a:off x="5270" y="2905"/>
                <a:ext cx="56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a:latin typeface="Times New Roman" panose="02020603050405020304" pitchFamily="18" charset="0"/>
                    <a:cs typeface="Times New Roman" panose="02020603050405020304" pitchFamily="18" charset="0"/>
                  </a:rPr>
                  <a:t>dag</a:t>
                </a:r>
              </a:p>
            </p:txBody>
          </p:sp>
          <p:sp>
            <p:nvSpPr>
              <p:cNvPr id="73782" name="Text Box 457">
                <a:extLst>
                  <a:ext uri="{FF2B5EF4-FFF2-40B4-BE49-F238E27FC236}">
                    <a16:creationId xmlns:a16="http://schemas.microsoft.com/office/drawing/2014/main" xmlns="" id="{DAF4C311-5783-456A-BE44-8B25AA41D33D}"/>
                  </a:ext>
                </a:extLst>
              </p:cNvPr>
              <p:cNvSpPr txBox="1">
                <a:spLocks noChangeArrowheads="1"/>
              </p:cNvSpPr>
              <p:nvPr/>
            </p:nvSpPr>
            <p:spPr bwMode="auto">
              <a:xfrm>
                <a:off x="1996" y="2898"/>
                <a:ext cx="384"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 tạ</a:t>
                </a:r>
              </a:p>
            </p:txBody>
          </p:sp>
        </p:grpSp>
        <p:grpSp>
          <p:nvGrpSpPr>
            <p:cNvPr id="73762" name="Group 472">
              <a:extLst>
                <a:ext uri="{FF2B5EF4-FFF2-40B4-BE49-F238E27FC236}">
                  <a16:creationId xmlns:a16="http://schemas.microsoft.com/office/drawing/2014/main" xmlns="" id="{9AE2D79E-2E29-4D96-8F01-8CFD95644123}"/>
                </a:ext>
              </a:extLst>
            </p:cNvPr>
            <p:cNvGrpSpPr>
              <a:grpSpLocks/>
            </p:cNvGrpSpPr>
            <p:nvPr/>
          </p:nvGrpSpPr>
          <p:grpSpPr bwMode="auto">
            <a:xfrm>
              <a:off x="224" y="2254"/>
              <a:ext cx="5542" cy="691"/>
              <a:chOff x="224" y="2254"/>
              <a:chExt cx="5542" cy="691"/>
            </a:xfrm>
          </p:grpSpPr>
          <p:sp>
            <p:nvSpPr>
              <p:cNvPr id="73763" name="Text Box 465">
                <a:extLst>
                  <a:ext uri="{FF2B5EF4-FFF2-40B4-BE49-F238E27FC236}">
                    <a16:creationId xmlns:a16="http://schemas.microsoft.com/office/drawing/2014/main" xmlns="" id="{D7BE0F11-BBC9-48F3-BAB9-5700884C26DB}"/>
                  </a:ext>
                </a:extLst>
              </p:cNvPr>
              <p:cNvSpPr txBox="1">
                <a:spLocks noChangeArrowheads="1"/>
              </p:cNvSpPr>
              <p:nvPr/>
            </p:nvSpPr>
            <p:spPr bwMode="auto">
              <a:xfrm>
                <a:off x="224" y="2305"/>
                <a:ext cx="864" cy="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1 tấn </a:t>
                </a:r>
              </a:p>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 10 tạ</a:t>
                </a:r>
              </a:p>
            </p:txBody>
          </p:sp>
          <p:sp>
            <p:nvSpPr>
              <p:cNvPr id="73764" name="Text Box 466">
                <a:extLst>
                  <a:ext uri="{FF2B5EF4-FFF2-40B4-BE49-F238E27FC236}">
                    <a16:creationId xmlns:a16="http://schemas.microsoft.com/office/drawing/2014/main" xmlns="" id="{B69FFBB0-15A1-465F-A8F7-81E5E3FF3B15}"/>
                  </a:ext>
                </a:extLst>
              </p:cNvPr>
              <p:cNvSpPr txBox="1">
                <a:spLocks noChangeArrowheads="1"/>
              </p:cNvSpPr>
              <p:nvPr/>
            </p:nvSpPr>
            <p:spPr bwMode="auto">
              <a:xfrm>
                <a:off x="971" y="2276"/>
                <a:ext cx="864" cy="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1 tạ</a:t>
                </a:r>
              </a:p>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 10 yến</a:t>
                </a:r>
              </a:p>
            </p:txBody>
          </p:sp>
          <p:sp>
            <p:nvSpPr>
              <p:cNvPr id="73765" name="Text Box 467">
                <a:extLst>
                  <a:ext uri="{FF2B5EF4-FFF2-40B4-BE49-F238E27FC236}">
                    <a16:creationId xmlns:a16="http://schemas.microsoft.com/office/drawing/2014/main" xmlns="" id="{8EC17CB1-E893-4655-99D2-60509AD196C2}"/>
                  </a:ext>
                </a:extLst>
              </p:cNvPr>
              <p:cNvSpPr txBox="1">
                <a:spLocks noChangeArrowheads="1"/>
              </p:cNvSpPr>
              <p:nvPr/>
            </p:nvSpPr>
            <p:spPr bwMode="auto">
              <a:xfrm>
                <a:off x="1756" y="2287"/>
                <a:ext cx="864" cy="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1 yến </a:t>
                </a:r>
              </a:p>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 10kg</a:t>
                </a:r>
              </a:p>
            </p:txBody>
          </p:sp>
          <p:sp>
            <p:nvSpPr>
              <p:cNvPr id="73766" name="Text Box 468">
                <a:extLst>
                  <a:ext uri="{FF2B5EF4-FFF2-40B4-BE49-F238E27FC236}">
                    <a16:creationId xmlns:a16="http://schemas.microsoft.com/office/drawing/2014/main" xmlns="" id="{C5FA6E42-251E-4500-A64D-881B2140EB5A}"/>
                  </a:ext>
                </a:extLst>
              </p:cNvPr>
              <p:cNvSpPr txBox="1">
                <a:spLocks noChangeArrowheads="1"/>
              </p:cNvSpPr>
              <p:nvPr/>
            </p:nvSpPr>
            <p:spPr bwMode="auto">
              <a:xfrm>
                <a:off x="2572" y="2254"/>
                <a:ext cx="864" cy="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1kg</a:t>
                </a:r>
              </a:p>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 10hg</a:t>
                </a:r>
              </a:p>
            </p:txBody>
          </p:sp>
          <p:sp>
            <p:nvSpPr>
              <p:cNvPr id="73767" name="Text Box 469">
                <a:extLst>
                  <a:ext uri="{FF2B5EF4-FFF2-40B4-BE49-F238E27FC236}">
                    <a16:creationId xmlns:a16="http://schemas.microsoft.com/office/drawing/2014/main" xmlns="" id="{2F4BF529-88E1-49A9-8CBB-0AC18CBE3FF5}"/>
                  </a:ext>
                </a:extLst>
              </p:cNvPr>
              <p:cNvSpPr txBox="1">
                <a:spLocks noChangeArrowheads="1"/>
              </p:cNvSpPr>
              <p:nvPr/>
            </p:nvSpPr>
            <p:spPr bwMode="auto">
              <a:xfrm>
                <a:off x="3389" y="2276"/>
                <a:ext cx="864" cy="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1hg</a:t>
                </a:r>
              </a:p>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 10dag</a:t>
                </a:r>
              </a:p>
            </p:txBody>
          </p:sp>
          <p:sp>
            <p:nvSpPr>
              <p:cNvPr id="73768" name="Text Box 470">
                <a:extLst>
                  <a:ext uri="{FF2B5EF4-FFF2-40B4-BE49-F238E27FC236}">
                    <a16:creationId xmlns:a16="http://schemas.microsoft.com/office/drawing/2014/main" xmlns="" id="{C65A7227-0D0B-4799-8362-1F090407067E}"/>
                  </a:ext>
                </a:extLst>
              </p:cNvPr>
              <p:cNvSpPr txBox="1">
                <a:spLocks noChangeArrowheads="1"/>
              </p:cNvSpPr>
              <p:nvPr/>
            </p:nvSpPr>
            <p:spPr bwMode="auto">
              <a:xfrm>
                <a:off x="4223" y="2284"/>
                <a:ext cx="864" cy="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1dag</a:t>
                </a:r>
              </a:p>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 10g</a:t>
                </a:r>
              </a:p>
            </p:txBody>
          </p:sp>
          <p:sp>
            <p:nvSpPr>
              <p:cNvPr id="73769" name="Text Box 471">
                <a:extLst>
                  <a:ext uri="{FF2B5EF4-FFF2-40B4-BE49-F238E27FC236}">
                    <a16:creationId xmlns:a16="http://schemas.microsoft.com/office/drawing/2014/main" xmlns="" id="{A58769CA-3D1E-4779-B5F3-A9E762915D2E}"/>
                  </a:ext>
                </a:extLst>
              </p:cNvPr>
              <p:cNvSpPr txBox="1">
                <a:spLocks noChangeArrowheads="1"/>
              </p:cNvSpPr>
              <p:nvPr/>
            </p:nvSpPr>
            <p:spPr bwMode="auto">
              <a:xfrm>
                <a:off x="5046" y="2278"/>
                <a:ext cx="720"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400" b="1" dirty="0">
                    <a:latin typeface="Times New Roman" panose="02020603050405020304" pitchFamily="18" charset="0"/>
                    <a:cs typeface="Times New Roman" panose="02020603050405020304" pitchFamily="18" charset="0"/>
                  </a:rPr>
                  <a:t>1g</a:t>
                </a: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12818"/>
                                        </p:tgtEl>
                                        <p:attrNameLst>
                                          <p:attrName>style.visibility</p:attrName>
                                        </p:attrNameLst>
                                      </p:cBhvr>
                                      <p:to>
                                        <p:strVal val="visible"/>
                                      </p:to>
                                    </p:set>
                                    <p:animEffect transition="in" filter="barn(inHorizontal)">
                                      <p:cBhvr>
                                        <p:cTn id="7" dur="500"/>
                                        <p:tgtEl>
                                          <p:spTgt spid="128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5"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fltVal val="0"/>
                                          </p:val>
                                        </p:tav>
                                        <p:tav tm="100000">
                                          <p:val>
                                            <p:strVal val="#ppt_w"/>
                                          </p:val>
                                        </p:tav>
                                      </p:tavLst>
                                    </p:anim>
                                    <p:anim calcmode="lin" valueType="num">
                                      <p:cBhvr>
                                        <p:cTn id="13" dur="1000" fill="hold"/>
                                        <p:tgtEl>
                                          <p:spTgt spid="2"/>
                                        </p:tgtEl>
                                        <p:attrNameLst>
                                          <p:attrName>ppt_h</p:attrName>
                                        </p:attrNameLst>
                                      </p:cBhvr>
                                      <p:tavLst>
                                        <p:tav tm="0">
                                          <p:val>
                                            <p:fltVal val="0"/>
                                          </p:val>
                                        </p:tav>
                                        <p:tav tm="100000">
                                          <p:val>
                                            <p:strVal val="#ppt_h"/>
                                          </p:val>
                                        </p:tav>
                                      </p:tavLst>
                                    </p:anim>
                                    <p:anim calcmode="lin" valueType="num">
                                      <p:cBhvr>
                                        <p:cTn id="14"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A picture containing shape&#10;&#10;Description automatically generated">
            <a:extLst>
              <a:ext uri="{FF2B5EF4-FFF2-40B4-BE49-F238E27FC236}">
                <a16:creationId xmlns:a16="http://schemas.microsoft.com/office/drawing/2014/main" xmlns="" id="{70A937D1-F41C-4E5D-81A9-6C95914E84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348"/>
            <a:ext cx="12192000" cy="6886695"/>
          </a:xfrm>
          <a:prstGeom prst="rect">
            <a:avLst/>
          </a:prstGeom>
        </p:spPr>
      </p:pic>
      <p:grpSp>
        <p:nvGrpSpPr>
          <p:cNvPr id="74754" name="Group 30">
            <a:extLst>
              <a:ext uri="{FF2B5EF4-FFF2-40B4-BE49-F238E27FC236}">
                <a16:creationId xmlns:a16="http://schemas.microsoft.com/office/drawing/2014/main" xmlns="" id="{CDDC3218-F6D4-4D34-9B88-B523812095FF}"/>
              </a:ext>
            </a:extLst>
          </p:cNvPr>
          <p:cNvGrpSpPr>
            <a:grpSpLocks/>
          </p:cNvGrpSpPr>
          <p:nvPr/>
        </p:nvGrpSpPr>
        <p:grpSpPr bwMode="auto">
          <a:xfrm>
            <a:off x="2590800" y="1295400"/>
            <a:ext cx="8405813" cy="3505200"/>
            <a:chOff x="384" y="336"/>
            <a:chExt cx="5249" cy="2208"/>
          </a:xfrm>
        </p:grpSpPr>
        <p:grpSp>
          <p:nvGrpSpPr>
            <p:cNvPr id="74758" name="Group 24">
              <a:extLst>
                <a:ext uri="{FF2B5EF4-FFF2-40B4-BE49-F238E27FC236}">
                  <a16:creationId xmlns:a16="http://schemas.microsoft.com/office/drawing/2014/main" xmlns="" id="{02AD9F54-1E6B-446E-B7D3-B11A24806AE5}"/>
                </a:ext>
              </a:extLst>
            </p:cNvPr>
            <p:cNvGrpSpPr>
              <a:grpSpLocks/>
            </p:cNvGrpSpPr>
            <p:nvPr/>
          </p:nvGrpSpPr>
          <p:grpSpPr bwMode="auto">
            <a:xfrm>
              <a:off x="384" y="336"/>
              <a:ext cx="4948" cy="1440"/>
              <a:chOff x="384" y="336"/>
              <a:chExt cx="4948" cy="1440"/>
            </a:xfrm>
          </p:grpSpPr>
          <p:sp>
            <p:nvSpPr>
              <p:cNvPr id="74764" name="Rectangle 8">
                <a:extLst>
                  <a:ext uri="{FF2B5EF4-FFF2-40B4-BE49-F238E27FC236}">
                    <a16:creationId xmlns:a16="http://schemas.microsoft.com/office/drawing/2014/main" xmlns="" id="{6622D427-48E2-4EE4-8E90-6781042ECA3E}"/>
                  </a:ext>
                </a:extLst>
              </p:cNvPr>
              <p:cNvSpPr>
                <a:spLocks noChangeArrowheads="1"/>
              </p:cNvSpPr>
              <p:nvPr/>
            </p:nvSpPr>
            <p:spPr bwMode="auto">
              <a:xfrm>
                <a:off x="432" y="1056"/>
                <a:ext cx="4272"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lgn="ctr" eaLnBrk="1" hangingPunct="1">
                  <a:spcBef>
                    <a:spcPct val="0"/>
                  </a:spcBef>
                  <a:buFontTx/>
                  <a:buNone/>
                </a:pPr>
                <a:r>
                  <a:rPr lang="en-US" altLang="en-US">
                    <a:latin typeface="Times New Roman" panose="02020603050405020304" pitchFamily="18" charset="0"/>
                    <a:cs typeface="Times New Roman" panose="02020603050405020304" pitchFamily="18" charset="0"/>
                  </a:rPr>
                  <a:t> 1kg =      </a:t>
                </a:r>
              </a:p>
            </p:txBody>
          </p:sp>
          <p:sp>
            <p:nvSpPr>
              <p:cNvPr id="74765" name="Rectangle 9">
                <a:extLst>
                  <a:ext uri="{FF2B5EF4-FFF2-40B4-BE49-F238E27FC236}">
                    <a16:creationId xmlns:a16="http://schemas.microsoft.com/office/drawing/2014/main" xmlns="" id="{A43350D2-1A3F-4B2B-876A-3846C11556AC}"/>
                  </a:ext>
                </a:extLst>
              </p:cNvPr>
              <p:cNvSpPr>
                <a:spLocks noChangeArrowheads="1"/>
              </p:cNvSpPr>
              <p:nvPr/>
            </p:nvSpPr>
            <p:spPr bwMode="auto">
              <a:xfrm>
                <a:off x="384" y="336"/>
                <a:ext cx="4368" cy="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lgn="ctr" eaLnBrk="1" hangingPunct="1">
                  <a:spcBef>
                    <a:spcPct val="0"/>
                  </a:spcBef>
                  <a:buFontTx/>
                  <a:buNone/>
                </a:pPr>
                <a:r>
                  <a:rPr lang="en-US" altLang="en-US">
                    <a:latin typeface="Times New Roman" panose="02020603050405020304" pitchFamily="18" charset="0"/>
                    <a:cs typeface="Times New Roman" panose="02020603050405020304" pitchFamily="18" charset="0"/>
                  </a:rPr>
                  <a:t>1 tạ =</a:t>
                </a:r>
                <a:endParaRPr lang="en-US" altLang="en-US" sz="4000">
                  <a:latin typeface="Times New Roman" panose="02020603050405020304" pitchFamily="18" charset="0"/>
                  <a:cs typeface="Times New Roman" panose="02020603050405020304" pitchFamily="18" charset="0"/>
                </a:endParaRPr>
              </a:p>
            </p:txBody>
          </p:sp>
          <p:graphicFrame>
            <p:nvGraphicFramePr>
              <p:cNvPr id="74766" name="Object 12">
                <a:extLst>
                  <a:ext uri="{FF2B5EF4-FFF2-40B4-BE49-F238E27FC236}">
                    <a16:creationId xmlns:a16="http://schemas.microsoft.com/office/drawing/2014/main" xmlns="" id="{574CA2A0-B42A-4D02-93EB-89389D9EACE1}"/>
                  </a:ext>
                </a:extLst>
              </p:cNvPr>
              <p:cNvGraphicFramePr>
                <a:graphicFrameLocks noChangeAspect="1"/>
              </p:cNvGraphicFramePr>
              <p:nvPr/>
            </p:nvGraphicFramePr>
            <p:xfrm>
              <a:off x="3096" y="1104"/>
              <a:ext cx="320" cy="624"/>
            </p:xfrm>
            <a:graphic>
              <a:graphicData uri="http://schemas.openxmlformats.org/presentationml/2006/ole">
                <mc:AlternateContent xmlns:mc="http://schemas.openxmlformats.org/markup-compatibility/2006">
                  <mc:Choice xmlns:v="urn:schemas-microsoft-com:vml" Requires="v">
                    <p:oleObj spid="_x0000_s74785" name="Equation" r:id="rId4" imgW="279279" imgH="393529" progId="Equation.DSMT4">
                      <p:embed/>
                    </p:oleObj>
                  </mc:Choice>
                  <mc:Fallback>
                    <p:oleObj name="Equation" r:id="rId4" imgW="279279" imgH="393529" progId="Equation.DSMT4">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6" y="1104"/>
                            <a:ext cx="320" cy="6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74767" name="Group 23">
                <a:extLst>
                  <a:ext uri="{FF2B5EF4-FFF2-40B4-BE49-F238E27FC236}">
                    <a16:creationId xmlns:a16="http://schemas.microsoft.com/office/drawing/2014/main" xmlns="" id="{BBC2C773-7D2D-4ED2-B73F-010006D08700}"/>
                  </a:ext>
                </a:extLst>
              </p:cNvPr>
              <p:cNvGrpSpPr>
                <a:grpSpLocks/>
              </p:cNvGrpSpPr>
              <p:nvPr/>
            </p:nvGrpSpPr>
            <p:grpSpPr bwMode="auto">
              <a:xfrm>
                <a:off x="3072" y="336"/>
                <a:ext cx="2260" cy="672"/>
                <a:chOff x="3072" y="336"/>
                <a:chExt cx="2260" cy="672"/>
              </a:xfrm>
            </p:grpSpPr>
            <p:graphicFrame>
              <p:nvGraphicFramePr>
                <p:cNvPr id="74770" name="Object 6">
                  <a:extLst>
                    <a:ext uri="{FF2B5EF4-FFF2-40B4-BE49-F238E27FC236}">
                      <a16:creationId xmlns:a16="http://schemas.microsoft.com/office/drawing/2014/main" xmlns="" id="{5254D3BA-F294-4EBF-A354-DA3042CF2A6B}"/>
                    </a:ext>
                  </a:extLst>
                </p:cNvPr>
                <p:cNvGraphicFramePr>
                  <a:graphicFrameLocks noChangeAspect="1"/>
                </p:cNvGraphicFramePr>
                <p:nvPr/>
              </p:nvGraphicFramePr>
              <p:xfrm>
                <a:off x="3072" y="336"/>
                <a:ext cx="344" cy="672"/>
              </p:xfrm>
              <a:graphic>
                <a:graphicData uri="http://schemas.openxmlformats.org/presentationml/2006/ole">
                  <mc:AlternateContent xmlns:mc="http://schemas.openxmlformats.org/markup-compatibility/2006">
                    <mc:Choice xmlns:v="urn:schemas-microsoft-com:vml" Requires="v">
                      <p:oleObj spid="_x0000_s74786" name="Equation" r:id="rId6" imgW="203112" imgH="393529" progId="Equation.DSMT4">
                        <p:embed/>
                      </p:oleObj>
                    </mc:Choice>
                    <mc:Fallback>
                      <p:oleObj name="Equation" r:id="rId6" imgW="203112" imgH="393529"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72" y="336"/>
                              <a:ext cx="344"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4771" name="Text Box 16">
                  <a:extLst>
                    <a:ext uri="{FF2B5EF4-FFF2-40B4-BE49-F238E27FC236}">
                      <a16:creationId xmlns:a16="http://schemas.microsoft.com/office/drawing/2014/main" xmlns="" id="{275E847A-6AC1-443C-81A8-3DD1E2F8ADE9}"/>
                    </a:ext>
                  </a:extLst>
                </p:cNvPr>
                <p:cNvSpPr txBox="1">
                  <a:spLocks noChangeArrowheads="1"/>
                </p:cNvSpPr>
                <p:nvPr/>
              </p:nvSpPr>
              <p:spPr bwMode="auto">
                <a:xfrm>
                  <a:off x="3936" y="480"/>
                  <a:ext cx="1396"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US" altLang="en-US" b="1">
                      <a:latin typeface="Times New Roman" panose="02020603050405020304" pitchFamily="18" charset="0"/>
                      <a:cs typeface="Times New Roman" panose="02020603050405020304" pitchFamily="18" charset="0"/>
                    </a:rPr>
                    <a:t>=</a:t>
                  </a:r>
                  <a:r>
                    <a:rPr lang="en-US" altLang="en-US">
                      <a:latin typeface="Times New Roman" panose="02020603050405020304" pitchFamily="18" charset="0"/>
                      <a:cs typeface="Times New Roman" panose="02020603050405020304" pitchFamily="18" charset="0"/>
                    </a:rPr>
                    <a:t> 0,1 tấn</a:t>
                  </a:r>
                </a:p>
              </p:txBody>
            </p:sp>
            <p:sp>
              <p:nvSpPr>
                <p:cNvPr id="74772" name="Text Box 17">
                  <a:extLst>
                    <a:ext uri="{FF2B5EF4-FFF2-40B4-BE49-F238E27FC236}">
                      <a16:creationId xmlns:a16="http://schemas.microsoft.com/office/drawing/2014/main" xmlns="" id="{DD3CDE76-FB3A-4B58-AAE6-03F57C91D612}"/>
                    </a:ext>
                  </a:extLst>
                </p:cNvPr>
                <p:cNvSpPr txBox="1">
                  <a:spLocks noChangeArrowheads="1"/>
                </p:cNvSpPr>
                <p:nvPr/>
              </p:nvSpPr>
              <p:spPr bwMode="auto">
                <a:xfrm>
                  <a:off x="3328" y="480"/>
                  <a:ext cx="720"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a:latin typeface="Times New Roman" panose="02020603050405020304" pitchFamily="18" charset="0"/>
                      <a:cs typeface="Times New Roman" panose="02020603050405020304" pitchFamily="18" charset="0"/>
                    </a:rPr>
                    <a:t> tấn </a:t>
                  </a:r>
                </a:p>
              </p:txBody>
            </p:sp>
          </p:grpSp>
          <p:sp>
            <p:nvSpPr>
              <p:cNvPr id="74768" name="Text Box 18">
                <a:extLst>
                  <a:ext uri="{FF2B5EF4-FFF2-40B4-BE49-F238E27FC236}">
                    <a16:creationId xmlns:a16="http://schemas.microsoft.com/office/drawing/2014/main" xmlns="" id="{1639DD3B-003B-4BBE-B4DF-AF7250C59A39}"/>
                  </a:ext>
                </a:extLst>
              </p:cNvPr>
              <p:cNvSpPr txBox="1">
                <a:spLocks noChangeArrowheads="1"/>
              </p:cNvSpPr>
              <p:nvPr/>
            </p:nvSpPr>
            <p:spPr bwMode="auto">
              <a:xfrm>
                <a:off x="3334" y="1216"/>
                <a:ext cx="816"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a:latin typeface="Times New Roman" panose="02020603050405020304" pitchFamily="18" charset="0"/>
                    <a:cs typeface="Times New Roman" panose="02020603050405020304" pitchFamily="18" charset="0"/>
                  </a:rPr>
                  <a:t> tạ </a:t>
                </a:r>
              </a:p>
            </p:txBody>
          </p:sp>
          <p:sp>
            <p:nvSpPr>
              <p:cNvPr id="74769" name="Text Box 19">
                <a:extLst>
                  <a:ext uri="{FF2B5EF4-FFF2-40B4-BE49-F238E27FC236}">
                    <a16:creationId xmlns:a16="http://schemas.microsoft.com/office/drawing/2014/main" xmlns="" id="{0A841DFB-BF60-4EB8-9EC4-297732440F16}"/>
                  </a:ext>
                </a:extLst>
              </p:cNvPr>
              <p:cNvSpPr txBox="1">
                <a:spLocks noChangeArrowheads="1"/>
              </p:cNvSpPr>
              <p:nvPr/>
            </p:nvSpPr>
            <p:spPr bwMode="auto">
              <a:xfrm>
                <a:off x="3936" y="1248"/>
                <a:ext cx="1248"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US" altLang="en-US" b="1">
                    <a:latin typeface="Times New Roman" panose="02020603050405020304" pitchFamily="18" charset="0"/>
                    <a:cs typeface="Times New Roman" panose="02020603050405020304" pitchFamily="18" charset="0"/>
                  </a:rPr>
                  <a:t>= </a:t>
                </a:r>
                <a:r>
                  <a:rPr lang="en-US" altLang="en-US">
                    <a:latin typeface="Times New Roman" panose="02020603050405020304" pitchFamily="18" charset="0"/>
                    <a:cs typeface="Times New Roman" panose="02020603050405020304" pitchFamily="18" charset="0"/>
                  </a:rPr>
                  <a:t>0,01 tạ</a:t>
                </a:r>
              </a:p>
            </p:txBody>
          </p:sp>
        </p:grpSp>
        <p:grpSp>
          <p:nvGrpSpPr>
            <p:cNvPr id="74759" name="Group 29">
              <a:extLst>
                <a:ext uri="{FF2B5EF4-FFF2-40B4-BE49-F238E27FC236}">
                  <a16:creationId xmlns:a16="http://schemas.microsoft.com/office/drawing/2014/main" xmlns="" id="{A7F80C1B-DC35-4096-A07A-FCA56283B3D2}"/>
                </a:ext>
              </a:extLst>
            </p:cNvPr>
            <p:cNvGrpSpPr>
              <a:grpSpLocks/>
            </p:cNvGrpSpPr>
            <p:nvPr/>
          </p:nvGrpSpPr>
          <p:grpSpPr bwMode="auto">
            <a:xfrm>
              <a:off x="2160" y="1680"/>
              <a:ext cx="3473" cy="864"/>
              <a:chOff x="2160" y="1680"/>
              <a:chExt cx="3473" cy="864"/>
            </a:xfrm>
          </p:grpSpPr>
          <p:graphicFrame>
            <p:nvGraphicFramePr>
              <p:cNvPr id="74760" name="Object 10">
                <a:extLst>
                  <a:ext uri="{FF2B5EF4-FFF2-40B4-BE49-F238E27FC236}">
                    <a16:creationId xmlns:a16="http://schemas.microsoft.com/office/drawing/2014/main" xmlns="" id="{BB235091-DC29-4F77-8087-3F34B095D7AF}"/>
                  </a:ext>
                </a:extLst>
              </p:cNvPr>
              <p:cNvGraphicFramePr>
                <a:graphicFrameLocks noChangeAspect="1"/>
              </p:cNvGraphicFramePr>
              <p:nvPr/>
            </p:nvGraphicFramePr>
            <p:xfrm>
              <a:off x="3024" y="1776"/>
              <a:ext cx="480" cy="768"/>
            </p:xfrm>
            <a:graphic>
              <a:graphicData uri="http://schemas.openxmlformats.org/presentationml/2006/ole">
                <mc:AlternateContent xmlns:mc="http://schemas.openxmlformats.org/markup-compatibility/2006">
                  <mc:Choice xmlns:v="urn:schemas-microsoft-com:vml" Requires="v">
                    <p:oleObj spid="_x0000_s74787" name="Equation" r:id="rId8" imgW="355292" imgH="393359" progId="Equation.DSMT4">
                      <p:embed/>
                    </p:oleObj>
                  </mc:Choice>
                  <mc:Fallback>
                    <p:oleObj name="Equation" r:id="rId8" imgW="355292" imgH="393359"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24" y="1776"/>
                            <a:ext cx="480" cy="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4761" name="Text Box 20">
                <a:extLst>
                  <a:ext uri="{FF2B5EF4-FFF2-40B4-BE49-F238E27FC236}">
                    <a16:creationId xmlns:a16="http://schemas.microsoft.com/office/drawing/2014/main" xmlns="" id="{4E9444E3-091F-4417-B792-BED5CCEF6ACB}"/>
                  </a:ext>
                </a:extLst>
              </p:cNvPr>
              <p:cNvSpPr txBox="1">
                <a:spLocks noChangeArrowheads="1"/>
              </p:cNvSpPr>
              <p:nvPr/>
            </p:nvSpPr>
            <p:spPr bwMode="auto">
              <a:xfrm>
                <a:off x="3470" y="1680"/>
                <a:ext cx="720" cy="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a:latin typeface="Times New Roman" panose="02020603050405020304" pitchFamily="18" charset="0"/>
                    <a:cs typeface="Times New Roman" panose="02020603050405020304" pitchFamily="18" charset="0"/>
                  </a:rPr>
                  <a:t>     tấn </a:t>
                </a:r>
              </a:p>
            </p:txBody>
          </p:sp>
          <p:sp>
            <p:nvSpPr>
              <p:cNvPr id="74762" name="Text Box 21">
                <a:extLst>
                  <a:ext uri="{FF2B5EF4-FFF2-40B4-BE49-F238E27FC236}">
                    <a16:creationId xmlns:a16="http://schemas.microsoft.com/office/drawing/2014/main" xmlns="" id="{4ADC59AA-C7F9-49DE-A6BE-87A0F41AE2A0}"/>
                  </a:ext>
                </a:extLst>
              </p:cNvPr>
              <p:cNvSpPr txBox="1">
                <a:spLocks noChangeArrowheads="1"/>
              </p:cNvSpPr>
              <p:nvPr/>
            </p:nvSpPr>
            <p:spPr bwMode="auto">
              <a:xfrm>
                <a:off x="3953" y="2016"/>
                <a:ext cx="1680"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US" altLang="en-US" b="1">
                    <a:latin typeface="Times New Roman" panose="02020603050405020304" pitchFamily="18" charset="0"/>
                    <a:cs typeface="Times New Roman" panose="02020603050405020304" pitchFamily="18" charset="0"/>
                  </a:rPr>
                  <a:t>= </a:t>
                </a:r>
                <a:r>
                  <a:rPr lang="en-US" altLang="en-US">
                    <a:latin typeface="Times New Roman" panose="02020603050405020304" pitchFamily="18" charset="0"/>
                    <a:cs typeface="Times New Roman" panose="02020603050405020304" pitchFamily="18" charset="0"/>
                  </a:rPr>
                  <a:t>0,001 tấn</a:t>
                </a:r>
              </a:p>
            </p:txBody>
          </p:sp>
          <p:sp>
            <p:nvSpPr>
              <p:cNvPr id="74763" name="Text Box 28">
                <a:extLst>
                  <a:ext uri="{FF2B5EF4-FFF2-40B4-BE49-F238E27FC236}">
                    <a16:creationId xmlns:a16="http://schemas.microsoft.com/office/drawing/2014/main" xmlns="" id="{8CF3FAF0-55AE-475B-9BC8-191BE68003CE}"/>
                  </a:ext>
                </a:extLst>
              </p:cNvPr>
              <p:cNvSpPr txBox="1">
                <a:spLocks noChangeArrowheads="1"/>
              </p:cNvSpPr>
              <p:nvPr/>
            </p:nvSpPr>
            <p:spPr bwMode="auto">
              <a:xfrm>
                <a:off x="2160" y="1993"/>
                <a:ext cx="1104"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US" altLang="en-US">
                    <a:latin typeface="Times New Roman" panose="02020603050405020304" pitchFamily="18" charset="0"/>
                    <a:cs typeface="Times New Roman" panose="02020603050405020304" pitchFamily="18" charset="0"/>
                  </a:rPr>
                  <a:t> 1kg =</a:t>
                </a:r>
              </a:p>
            </p:txBody>
          </p:sp>
        </p:grpSp>
      </p:grpSp>
      <p:sp>
        <p:nvSpPr>
          <p:cNvPr id="74755" name="TextBox 3">
            <a:extLst>
              <a:ext uri="{FF2B5EF4-FFF2-40B4-BE49-F238E27FC236}">
                <a16:creationId xmlns:a16="http://schemas.microsoft.com/office/drawing/2014/main" xmlns="" id="{EB17BEF4-8832-4BD1-81C6-625C1B0566E0}"/>
              </a:ext>
            </a:extLst>
          </p:cNvPr>
          <p:cNvSpPr txBox="1">
            <a:spLocks noChangeArrowheads="1"/>
          </p:cNvSpPr>
          <p:nvPr/>
        </p:nvSpPr>
        <p:spPr bwMode="auto">
          <a:xfrm>
            <a:off x="2514600" y="1560513"/>
            <a:ext cx="250825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a:latin typeface="Times New Roman" panose="02020603050405020304" pitchFamily="18" charset="0"/>
                <a:cs typeface="Times New Roman" panose="02020603050405020304" pitchFamily="18" charset="0"/>
              </a:rPr>
              <a:t>1 tấn = 10 tạ</a:t>
            </a:r>
          </a:p>
        </p:txBody>
      </p:sp>
      <p:sp>
        <p:nvSpPr>
          <p:cNvPr id="74756" name="Rectangle 4">
            <a:extLst>
              <a:ext uri="{FF2B5EF4-FFF2-40B4-BE49-F238E27FC236}">
                <a16:creationId xmlns:a16="http://schemas.microsoft.com/office/drawing/2014/main" xmlns="" id="{8820FA97-7521-40F2-9A0F-A06C5A874AD1}"/>
              </a:ext>
            </a:extLst>
          </p:cNvPr>
          <p:cNvSpPr>
            <a:spLocks noChangeArrowheads="1"/>
          </p:cNvSpPr>
          <p:nvPr/>
        </p:nvSpPr>
        <p:spPr bwMode="auto">
          <a:xfrm>
            <a:off x="2478088" y="2825750"/>
            <a:ext cx="22510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a:solidFill>
                  <a:schemeClr val="accent2"/>
                </a:solidFill>
                <a:latin typeface="Times New Roman" panose="02020603050405020304" pitchFamily="18" charset="0"/>
                <a:cs typeface="Times New Roman" panose="02020603050405020304" pitchFamily="18" charset="0"/>
              </a:rPr>
              <a:t>1 tạ = 100kg</a:t>
            </a:r>
          </a:p>
        </p:txBody>
      </p:sp>
      <p:sp>
        <p:nvSpPr>
          <p:cNvPr id="74757" name="Rectangle 5">
            <a:extLst>
              <a:ext uri="{FF2B5EF4-FFF2-40B4-BE49-F238E27FC236}">
                <a16:creationId xmlns:a16="http://schemas.microsoft.com/office/drawing/2014/main" xmlns="" id="{BEA73742-7271-485C-BD9C-D8674335B709}"/>
              </a:ext>
            </a:extLst>
          </p:cNvPr>
          <p:cNvSpPr>
            <a:spLocks noChangeArrowheads="1"/>
          </p:cNvSpPr>
          <p:nvPr/>
        </p:nvSpPr>
        <p:spPr bwMode="auto">
          <a:xfrm>
            <a:off x="2362200" y="4000500"/>
            <a:ext cx="26606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a:solidFill>
                  <a:schemeClr val="accent2"/>
                </a:solidFill>
                <a:latin typeface="Times New Roman" panose="02020603050405020304" pitchFamily="18" charset="0"/>
                <a:cs typeface="Times New Roman" panose="02020603050405020304" pitchFamily="18" charset="0"/>
              </a:rPr>
              <a:t>1 tấn = 1000kg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17" name="Picture 16" descr="A picture containing shape&#10;&#10;Description automatically generated">
            <a:extLst>
              <a:ext uri="{FF2B5EF4-FFF2-40B4-BE49-F238E27FC236}">
                <a16:creationId xmlns:a16="http://schemas.microsoft.com/office/drawing/2014/main" xmlns="" id="{F705C6F9-AE18-4E68-AD6E-37682C65EA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348"/>
            <a:ext cx="12192000" cy="6886695"/>
          </a:xfrm>
          <a:prstGeom prst="rect">
            <a:avLst/>
          </a:prstGeom>
        </p:spPr>
      </p:pic>
      <p:sp>
        <p:nvSpPr>
          <p:cNvPr id="13348" name="Text Box 36">
            <a:extLst>
              <a:ext uri="{FF2B5EF4-FFF2-40B4-BE49-F238E27FC236}">
                <a16:creationId xmlns:a16="http://schemas.microsoft.com/office/drawing/2014/main" xmlns="" id="{5F07A25B-4FA4-44D0-BB6C-BE6DD7444973}"/>
              </a:ext>
            </a:extLst>
          </p:cNvPr>
          <p:cNvSpPr txBox="1">
            <a:spLocks noChangeArrowheads="1"/>
          </p:cNvSpPr>
          <p:nvPr/>
        </p:nvSpPr>
        <p:spPr bwMode="auto">
          <a:xfrm>
            <a:off x="1600200" y="1066800"/>
            <a:ext cx="8991600" cy="206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b="1">
                <a:solidFill>
                  <a:srgbClr val="FF0000"/>
                </a:solidFill>
                <a:latin typeface="Times New Roman" panose="02020603050405020304" pitchFamily="18" charset="0"/>
                <a:cs typeface="Times New Roman" panose="02020603050405020304" pitchFamily="18" charset="0"/>
              </a:rPr>
              <a:t>Ví dụ: </a:t>
            </a:r>
            <a:r>
              <a:rPr lang="en-US" altLang="en-US">
                <a:solidFill>
                  <a:schemeClr val="accent2"/>
                </a:solidFill>
                <a:latin typeface="Times New Roman" panose="02020603050405020304" pitchFamily="18" charset="0"/>
                <a:cs typeface="Times New Roman" panose="02020603050405020304" pitchFamily="18" charset="0"/>
              </a:rPr>
              <a:t>Viết số thập phân thích hợp vào chỗ chấm:</a:t>
            </a:r>
          </a:p>
          <a:p>
            <a:pPr eaLnBrk="1" hangingPunct="1">
              <a:spcBef>
                <a:spcPct val="0"/>
              </a:spcBef>
              <a:buFontTx/>
              <a:buNone/>
            </a:pPr>
            <a:r>
              <a:rPr lang="en-US" altLang="en-US">
                <a:solidFill>
                  <a:schemeClr val="accent2"/>
                </a:solidFill>
                <a:latin typeface="Times New Roman" panose="02020603050405020304" pitchFamily="18" charset="0"/>
                <a:cs typeface="Times New Roman" panose="02020603050405020304" pitchFamily="18" charset="0"/>
              </a:rPr>
              <a:t>                 5 tấn 132kg  = …tấn</a:t>
            </a:r>
          </a:p>
          <a:p>
            <a:pPr eaLnBrk="1" hangingPunct="1">
              <a:spcBef>
                <a:spcPct val="0"/>
              </a:spcBef>
              <a:buFontTx/>
              <a:buNone/>
            </a:pPr>
            <a:endParaRPr lang="en-US" altLang="en-US">
              <a:solidFill>
                <a:schemeClr val="accent2"/>
              </a:solidFill>
              <a:latin typeface="Times New Roman" panose="02020603050405020304" pitchFamily="18" charset="0"/>
              <a:cs typeface="Times New Roman" panose="02020603050405020304" pitchFamily="18" charset="0"/>
            </a:endParaRPr>
          </a:p>
          <a:p>
            <a:pPr eaLnBrk="1" hangingPunct="1">
              <a:spcBef>
                <a:spcPct val="0"/>
              </a:spcBef>
              <a:buFontTx/>
              <a:buNone/>
            </a:pPr>
            <a:endParaRPr lang="en-US" altLang="en-US">
              <a:solidFill>
                <a:schemeClr val="accent2"/>
              </a:solidFill>
              <a:latin typeface="Times New Roman" panose="02020603050405020304" pitchFamily="18" charset="0"/>
              <a:cs typeface="Times New Roman" panose="02020603050405020304" pitchFamily="18" charset="0"/>
            </a:endParaRPr>
          </a:p>
        </p:txBody>
      </p:sp>
      <p:sp>
        <p:nvSpPr>
          <p:cNvPr id="13350" name="Text Box 38">
            <a:extLst>
              <a:ext uri="{FF2B5EF4-FFF2-40B4-BE49-F238E27FC236}">
                <a16:creationId xmlns:a16="http://schemas.microsoft.com/office/drawing/2014/main" xmlns="" id="{8F5B2182-BEF9-4574-8F5B-F85DE1893B65}"/>
              </a:ext>
            </a:extLst>
          </p:cNvPr>
          <p:cNvSpPr txBox="1">
            <a:spLocks noChangeArrowheads="1"/>
          </p:cNvSpPr>
          <p:nvPr/>
        </p:nvSpPr>
        <p:spPr bwMode="auto">
          <a:xfrm>
            <a:off x="1524000" y="2743200"/>
            <a:ext cx="7924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i="1">
                <a:solidFill>
                  <a:srgbClr val="FF0000"/>
                </a:solidFill>
                <a:latin typeface="Times New Roman" panose="02020603050405020304" pitchFamily="18" charset="0"/>
                <a:cs typeface="Times New Roman" panose="02020603050405020304" pitchFamily="18" charset="0"/>
              </a:rPr>
              <a:t>Cách làm: </a:t>
            </a:r>
            <a:r>
              <a:rPr lang="en-US" altLang="en-US">
                <a:solidFill>
                  <a:schemeClr val="accent2"/>
                </a:solidFill>
                <a:latin typeface="Times New Roman" panose="02020603050405020304" pitchFamily="18" charset="0"/>
                <a:cs typeface="Times New Roman" panose="02020603050405020304" pitchFamily="18" charset="0"/>
              </a:rPr>
              <a:t>5 tấn 132kg  = 5       tấn = </a:t>
            </a:r>
          </a:p>
        </p:txBody>
      </p:sp>
      <p:graphicFrame>
        <p:nvGraphicFramePr>
          <p:cNvPr id="13353" name="Object 41">
            <a:extLst>
              <a:ext uri="{FF2B5EF4-FFF2-40B4-BE49-F238E27FC236}">
                <a16:creationId xmlns:a16="http://schemas.microsoft.com/office/drawing/2014/main" xmlns="" id="{7010EDAD-D571-4A13-BA59-70C9BDB1765D}"/>
              </a:ext>
            </a:extLst>
          </p:cNvPr>
          <p:cNvGraphicFramePr>
            <a:graphicFrameLocks noGrp="1" noChangeAspect="1"/>
          </p:cNvGraphicFramePr>
          <p:nvPr>
            <p:ph sz="half" idx="1"/>
          </p:nvPr>
        </p:nvGraphicFramePr>
        <p:xfrm>
          <a:off x="6096000" y="2670175"/>
          <a:ext cx="685800" cy="758825"/>
        </p:xfrm>
        <a:graphic>
          <a:graphicData uri="http://schemas.openxmlformats.org/presentationml/2006/ole">
            <mc:AlternateContent xmlns:mc="http://schemas.openxmlformats.org/markup-compatibility/2006">
              <mc:Choice xmlns:v="urn:schemas-microsoft-com:vml" Requires="v">
                <p:oleObj spid="_x0000_s75797" name="Equation" r:id="rId4" imgW="355292" imgH="393359" progId="Equation.DSMT4">
                  <p:embed/>
                </p:oleObj>
              </mc:Choice>
              <mc:Fallback>
                <p:oleObj name="Equation" r:id="rId4" imgW="355292" imgH="393359" progId="Equation.DSMT4">
                  <p:embed/>
                  <p:pic>
                    <p:nvPicPr>
                      <p:cNvPr id="0" name="Object 41"/>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2670175"/>
                        <a:ext cx="685800" cy="75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5781" name="Text Box 52">
            <a:extLst>
              <a:ext uri="{FF2B5EF4-FFF2-40B4-BE49-F238E27FC236}">
                <a16:creationId xmlns:a16="http://schemas.microsoft.com/office/drawing/2014/main" xmlns="" id="{77642661-CFD1-40EA-B718-B2156EAFAA96}"/>
              </a:ext>
            </a:extLst>
          </p:cNvPr>
          <p:cNvSpPr txBox="1">
            <a:spLocks noChangeArrowheads="1"/>
          </p:cNvSpPr>
          <p:nvPr/>
        </p:nvSpPr>
        <p:spPr bwMode="auto">
          <a:xfrm>
            <a:off x="2362200" y="4953000"/>
            <a:ext cx="1219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endParaRPr lang="vi-VN" altLang="en-US" sz="1800">
              <a:solidFill>
                <a:schemeClr val="accent2"/>
              </a:solidFill>
              <a:latin typeface="Times New Roman" panose="02020603050405020304" pitchFamily="18" charset="0"/>
              <a:cs typeface="Times New Roman" panose="02020603050405020304" pitchFamily="18" charset="0"/>
            </a:endParaRPr>
          </a:p>
        </p:txBody>
      </p:sp>
      <p:sp>
        <p:nvSpPr>
          <p:cNvPr id="13365" name="Text Box 53">
            <a:extLst>
              <a:ext uri="{FF2B5EF4-FFF2-40B4-BE49-F238E27FC236}">
                <a16:creationId xmlns:a16="http://schemas.microsoft.com/office/drawing/2014/main" xmlns="" id="{D6166DD6-E59B-4CBE-B45C-3E713CA3FC3A}"/>
              </a:ext>
            </a:extLst>
          </p:cNvPr>
          <p:cNvSpPr txBox="1">
            <a:spLocks noChangeArrowheads="1"/>
          </p:cNvSpPr>
          <p:nvPr/>
        </p:nvSpPr>
        <p:spPr bwMode="auto">
          <a:xfrm>
            <a:off x="7620000" y="2743200"/>
            <a:ext cx="1752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800">
                <a:latin typeface="Times New Roman" panose="02020603050405020304" pitchFamily="18" charset="0"/>
                <a:cs typeface="Times New Roman" panose="02020603050405020304" pitchFamily="18" charset="0"/>
              </a:rPr>
              <a:t>5,132 </a:t>
            </a:r>
            <a:r>
              <a:rPr lang="en-US" altLang="en-US">
                <a:latin typeface="Times New Roman" panose="02020603050405020304" pitchFamily="18" charset="0"/>
                <a:cs typeface="Times New Roman" panose="02020603050405020304" pitchFamily="18" charset="0"/>
              </a:rPr>
              <a:t>tấn</a:t>
            </a:r>
          </a:p>
        </p:txBody>
      </p:sp>
      <p:sp>
        <p:nvSpPr>
          <p:cNvPr id="13368" name="Text Box 56">
            <a:extLst>
              <a:ext uri="{FF2B5EF4-FFF2-40B4-BE49-F238E27FC236}">
                <a16:creationId xmlns:a16="http://schemas.microsoft.com/office/drawing/2014/main" xmlns="" id="{29861820-9D09-4EE3-A0A6-0F186137BF99}"/>
              </a:ext>
            </a:extLst>
          </p:cNvPr>
          <p:cNvSpPr txBox="1">
            <a:spLocks noChangeArrowheads="1"/>
          </p:cNvSpPr>
          <p:nvPr/>
        </p:nvSpPr>
        <p:spPr bwMode="auto">
          <a:xfrm>
            <a:off x="1981200" y="4724400"/>
            <a:ext cx="6705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a:solidFill>
                  <a:schemeClr val="accent2"/>
                </a:solidFill>
                <a:latin typeface="Times New Roman" panose="02020603050405020304" pitchFamily="18" charset="0"/>
                <a:cs typeface="Times New Roman" panose="02020603050405020304" pitchFamily="18" charset="0"/>
              </a:rPr>
              <a:t>Vậy:      5 tấn 132kg  = 5,132 tấn</a:t>
            </a:r>
          </a:p>
          <a:p>
            <a:pPr eaLnBrk="1" hangingPunct="1">
              <a:spcBef>
                <a:spcPct val="0"/>
              </a:spcBef>
              <a:buFontTx/>
              <a:buNone/>
            </a:pPr>
            <a:endParaRPr lang="en-US" altLang="en-US">
              <a:solidFill>
                <a:schemeClr val="accent2"/>
              </a:solidFill>
              <a:latin typeface="Times New Roman" panose="02020603050405020304" pitchFamily="18" charset="0"/>
              <a:cs typeface="Times New Roman" panose="02020603050405020304" pitchFamily="18" charset="0"/>
            </a:endParaRPr>
          </a:p>
          <a:p>
            <a:pPr eaLnBrk="1" hangingPunct="1">
              <a:spcBef>
                <a:spcPct val="0"/>
              </a:spcBef>
              <a:buFontTx/>
              <a:buNone/>
            </a:pPr>
            <a:endParaRPr lang="en-US" altLang="en-US">
              <a:solidFill>
                <a:schemeClr val="accent2"/>
              </a:solidFill>
              <a:latin typeface="Times New Roman" panose="02020603050405020304" pitchFamily="18" charset="0"/>
              <a:cs typeface="Times New Roman" panose="02020603050405020304" pitchFamily="18" charset="0"/>
            </a:endParaRPr>
          </a:p>
        </p:txBody>
      </p:sp>
      <p:sp>
        <p:nvSpPr>
          <p:cNvPr id="13371" name="Line 59">
            <a:extLst>
              <a:ext uri="{FF2B5EF4-FFF2-40B4-BE49-F238E27FC236}">
                <a16:creationId xmlns:a16="http://schemas.microsoft.com/office/drawing/2014/main" xmlns="" id="{E5881DBF-1E97-492D-8087-D407FF8DBE8D}"/>
              </a:ext>
            </a:extLst>
          </p:cNvPr>
          <p:cNvSpPr>
            <a:spLocks noChangeShapeType="1"/>
          </p:cNvSpPr>
          <p:nvPr/>
        </p:nvSpPr>
        <p:spPr bwMode="auto">
          <a:xfrm>
            <a:off x="6477000" y="35814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72" name="Line 60">
            <a:extLst>
              <a:ext uri="{FF2B5EF4-FFF2-40B4-BE49-F238E27FC236}">
                <a16:creationId xmlns:a16="http://schemas.microsoft.com/office/drawing/2014/main" xmlns="" id="{0F4FB45A-D379-4DE1-856B-321AD0363662}"/>
              </a:ext>
            </a:extLst>
          </p:cNvPr>
          <p:cNvSpPr>
            <a:spLocks noChangeShapeType="1"/>
          </p:cNvSpPr>
          <p:nvPr/>
        </p:nvSpPr>
        <p:spPr bwMode="auto">
          <a:xfrm>
            <a:off x="8534400" y="35814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73" name="Text Box 61">
            <a:extLst>
              <a:ext uri="{FF2B5EF4-FFF2-40B4-BE49-F238E27FC236}">
                <a16:creationId xmlns:a16="http://schemas.microsoft.com/office/drawing/2014/main" xmlns="" id="{E0061A0A-E377-4B62-8D99-79B45A155AF0}"/>
              </a:ext>
            </a:extLst>
          </p:cNvPr>
          <p:cNvSpPr txBox="1">
            <a:spLocks noChangeArrowheads="1"/>
          </p:cNvSpPr>
          <p:nvPr/>
        </p:nvSpPr>
        <p:spPr bwMode="auto">
          <a:xfrm>
            <a:off x="7620000" y="4114800"/>
            <a:ext cx="2667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0"/>
              </a:spcBef>
              <a:buFontTx/>
              <a:buNone/>
            </a:pPr>
            <a:r>
              <a:rPr lang="en-US" altLang="en-US" sz="2800">
                <a:solidFill>
                  <a:schemeClr val="accent2"/>
                </a:solidFill>
                <a:latin typeface="Times New Roman" panose="02020603050405020304" pitchFamily="18" charset="0"/>
                <a:cs typeface="Times New Roman" panose="02020603050405020304" pitchFamily="18" charset="0"/>
              </a:rPr>
              <a:t>Số thập phân </a:t>
            </a:r>
          </a:p>
        </p:txBody>
      </p:sp>
      <p:sp>
        <p:nvSpPr>
          <p:cNvPr id="13374" name="Text Box 62">
            <a:extLst>
              <a:ext uri="{FF2B5EF4-FFF2-40B4-BE49-F238E27FC236}">
                <a16:creationId xmlns:a16="http://schemas.microsoft.com/office/drawing/2014/main" xmlns="" id="{D2900A5C-B99E-4F5C-A0F8-43A786BC3114}"/>
              </a:ext>
            </a:extLst>
          </p:cNvPr>
          <p:cNvSpPr txBox="1">
            <a:spLocks noChangeArrowheads="1"/>
          </p:cNvSpPr>
          <p:nvPr/>
        </p:nvSpPr>
        <p:spPr bwMode="auto">
          <a:xfrm>
            <a:off x="5943600" y="4114800"/>
            <a:ext cx="1676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en-US" altLang="en-US" sz="2800">
                <a:solidFill>
                  <a:schemeClr val="accent2"/>
                </a:solidFill>
                <a:latin typeface="Times New Roman" panose="02020603050405020304" pitchFamily="18" charset="0"/>
                <a:cs typeface="Times New Roman" panose="02020603050405020304" pitchFamily="18" charset="0"/>
              </a:rPr>
              <a:t> Hỗn số</a:t>
            </a:r>
            <a:endParaRPr lang="en-US" altLang="en-US" sz="2800">
              <a:solidFill>
                <a:srgbClr val="0000FF"/>
              </a:solidFill>
              <a:latin typeface="Times New Roman" panose="02020603050405020304" pitchFamily="18" charset="0"/>
              <a:cs typeface="Times New Roman" panose="02020603050405020304" pitchFamily="18" charset="0"/>
            </a:endParaRPr>
          </a:p>
        </p:txBody>
      </p:sp>
      <p:sp>
        <p:nvSpPr>
          <p:cNvPr id="13375" name="Line 63">
            <a:extLst>
              <a:ext uri="{FF2B5EF4-FFF2-40B4-BE49-F238E27FC236}">
                <a16:creationId xmlns:a16="http://schemas.microsoft.com/office/drawing/2014/main" xmlns="" id="{34A5C7EA-07AE-4AFF-9F98-DF536BC98C90}"/>
              </a:ext>
            </a:extLst>
          </p:cNvPr>
          <p:cNvSpPr>
            <a:spLocks noChangeShapeType="1"/>
          </p:cNvSpPr>
          <p:nvPr/>
        </p:nvSpPr>
        <p:spPr bwMode="auto">
          <a:xfrm>
            <a:off x="3581400" y="1600200"/>
            <a:ext cx="210185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76" name="Text Box 64">
            <a:extLst>
              <a:ext uri="{FF2B5EF4-FFF2-40B4-BE49-F238E27FC236}">
                <a16:creationId xmlns:a16="http://schemas.microsoft.com/office/drawing/2014/main" xmlns="" id="{289D941C-2881-44B3-9768-F486DE55C2A8}"/>
              </a:ext>
            </a:extLst>
          </p:cNvPr>
          <p:cNvSpPr txBox="1">
            <a:spLocks noChangeArrowheads="1"/>
          </p:cNvSpPr>
          <p:nvPr/>
        </p:nvSpPr>
        <p:spPr bwMode="auto">
          <a:xfrm>
            <a:off x="2667000" y="4114800"/>
            <a:ext cx="3352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eaLnBrk="1" hangingPunct="1">
              <a:spcBef>
                <a:spcPct val="50000"/>
              </a:spcBef>
              <a:buFontTx/>
              <a:buNone/>
            </a:pPr>
            <a:r>
              <a:rPr lang="vi-VN" altLang="en-US" sz="2800">
                <a:solidFill>
                  <a:schemeClr val="accent2"/>
                </a:solidFill>
                <a:latin typeface="Times New Roman" panose="02020603050405020304" pitchFamily="18" charset="0"/>
                <a:cs typeface="Times New Roman" panose="02020603050405020304" pitchFamily="18" charset="0"/>
              </a:rPr>
              <a:t> Số đo khối lượng</a:t>
            </a:r>
            <a:endParaRPr lang="en-US" altLang="en-US" sz="2800">
              <a:solidFill>
                <a:srgbClr val="0000FF"/>
              </a:solidFill>
              <a:latin typeface="Times New Roman" panose="02020603050405020304" pitchFamily="18" charset="0"/>
              <a:cs typeface="Times New Roman" panose="02020603050405020304" pitchFamily="18" charset="0"/>
            </a:endParaRPr>
          </a:p>
        </p:txBody>
      </p:sp>
      <p:sp>
        <p:nvSpPr>
          <p:cNvPr id="13377" name="Line 65">
            <a:extLst>
              <a:ext uri="{FF2B5EF4-FFF2-40B4-BE49-F238E27FC236}">
                <a16:creationId xmlns:a16="http://schemas.microsoft.com/office/drawing/2014/main" xmlns="" id="{953F7867-F3C5-4C96-A298-6B0B0989B7E8}"/>
              </a:ext>
            </a:extLst>
          </p:cNvPr>
          <p:cNvSpPr>
            <a:spLocks noChangeShapeType="1"/>
          </p:cNvSpPr>
          <p:nvPr/>
        </p:nvSpPr>
        <p:spPr bwMode="auto">
          <a:xfrm>
            <a:off x="4343400" y="3429000"/>
            <a:ext cx="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78" name="Line 66">
            <a:extLst>
              <a:ext uri="{FF2B5EF4-FFF2-40B4-BE49-F238E27FC236}">
                <a16:creationId xmlns:a16="http://schemas.microsoft.com/office/drawing/2014/main" xmlns="" id="{CD6B5F89-85F7-4CAB-B328-BFB630366143}"/>
              </a:ext>
            </a:extLst>
          </p:cNvPr>
          <p:cNvSpPr>
            <a:spLocks noChangeShapeType="1"/>
          </p:cNvSpPr>
          <p:nvPr/>
        </p:nvSpPr>
        <p:spPr bwMode="auto">
          <a:xfrm>
            <a:off x="5416550" y="4419600"/>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79" name="Line 67">
            <a:extLst>
              <a:ext uri="{FF2B5EF4-FFF2-40B4-BE49-F238E27FC236}">
                <a16:creationId xmlns:a16="http://schemas.microsoft.com/office/drawing/2014/main" xmlns="" id="{D817C227-D6D0-4711-A5FB-297BB1EDB985}"/>
              </a:ext>
            </a:extLst>
          </p:cNvPr>
          <p:cNvSpPr>
            <a:spLocks noChangeShapeType="1"/>
          </p:cNvSpPr>
          <p:nvPr/>
        </p:nvSpPr>
        <p:spPr bwMode="auto">
          <a:xfrm>
            <a:off x="7300913" y="44196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48"/>
                                        </p:tgtEl>
                                        <p:attrNameLst>
                                          <p:attrName>style.visibility</p:attrName>
                                        </p:attrNameLst>
                                      </p:cBhvr>
                                      <p:to>
                                        <p:strVal val="visible"/>
                                      </p:to>
                                    </p:set>
                                    <p:anim calcmode="lin" valueType="num">
                                      <p:cBhvr additive="base">
                                        <p:cTn id="7" dur="500" fill="hold"/>
                                        <p:tgtEl>
                                          <p:spTgt spid="13348"/>
                                        </p:tgtEl>
                                        <p:attrNameLst>
                                          <p:attrName>ppt_x</p:attrName>
                                        </p:attrNameLst>
                                      </p:cBhvr>
                                      <p:tavLst>
                                        <p:tav tm="0">
                                          <p:val>
                                            <p:strVal val="0-#ppt_w/2"/>
                                          </p:val>
                                        </p:tav>
                                        <p:tav tm="100000">
                                          <p:val>
                                            <p:strVal val="#ppt_x"/>
                                          </p:val>
                                        </p:tav>
                                      </p:tavLst>
                                    </p:anim>
                                    <p:anim calcmode="lin" valueType="num">
                                      <p:cBhvr additive="base">
                                        <p:cTn id="8" dur="500" fill="hold"/>
                                        <p:tgtEl>
                                          <p:spTgt spid="1334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nodeType="clickEffect">
                                  <p:stCondLst>
                                    <p:cond delay="0"/>
                                  </p:stCondLst>
                                  <p:childTnLst>
                                    <p:set>
                                      <p:cBhvr>
                                        <p:cTn id="12" dur="1" fill="hold">
                                          <p:stCondLst>
                                            <p:cond delay="0"/>
                                          </p:stCondLst>
                                        </p:cTn>
                                        <p:tgtEl>
                                          <p:spTgt spid="13375"/>
                                        </p:tgtEl>
                                        <p:attrNameLst>
                                          <p:attrName>style.visibility</p:attrName>
                                        </p:attrNameLst>
                                      </p:cBhvr>
                                      <p:to>
                                        <p:strVal val="visible"/>
                                      </p:to>
                                    </p:set>
                                    <p:anim calcmode="lin" valueType="num">
                                      <p:cBhvr>
                                        <p:cTn id="13" dur="500" fill="hold"/>
                                        <p:tgtEl>
                                          <p:spTgt spid="13375"/>
                                        </p:tgtEl>
                                        <p:attrNameLst>
                                          <p:attrName>ppt_w</p:attrName>
                                        </p:attrNameLst>
                                      </p:cBhvr>
                                      <p:tavLst>
                                        <p:tav tm="0">
                                          <p:val>
                                            <p:fltVal val="0"/>
                                          </p:val>
                                        </p:tav>
                                        <p:tav tm="100000">
                                          <p:val>
                                            <p:strVal val="#ppt_w"/>
                                          </p:val>
                                        </p:tav>
                                      </p:tavLst>
                                    </p:anim>
                                    <p:anim calcmode="lin" valueType="num">
                                      <p:cBhvr>
                                        <p:cTn id="14" dur="500" fill="hold"/>
                                        <p:tgtEl>
                                          <p:spTgt spid="13375"/>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50"/>
                                        </p:tgtEl>
                                        <p:attrNameLst>
                                          <p:attrName>style.visibility</p:attrName>
                                        </p:attrNameLst>
                                      </p:cBhvr>
                                      <p:to>
                                        <p:strVal val="visible"/>
                                      </p:to>
                                    </p:set>
                                    <p:anim calcmode="lin" valueType="num">
                                      <p:cBhvr additive="base">
                                        <p:cTn id="19" dur="500" fill="hold"/>
                                        <p:tgtEl>
                                          <p:spTgt spid="13350"/>
                                        </p:tgtEl>
                                        <p:attrNameLst>
                                          <p:attrName>ppt_x</p:attrName>
                                        </p:attrNameLst>
                                      </p:cBhvr>
                                      <p:tavLst>
                                        <p:tav tm="0">
                                          <p:val>
                                            <p:strVal val="0-#ppt_w/2"/>
                                          </p:val>
                                        </p:tav>
                                        <p:tav tm="100000">
                                          <p:val>
                                            <p:strVal val="#ppt_x"/>
                                          </p:val>
                                        </p:tav>
                                      </p:tavLst>
                                    </p:anim>
                                    <p:anim calcmode="lin" valueType="num">
                                      <p:cBhvr additive="base">
                                        <p:cTn id="20" dur="500" fill="hold"/>
                                        <p:tgtEl>
                                          <p:spTgt spid="1335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8" presetClass="entr" presetSubtype="12" fill="hold" nodeType="clickEffect">
                                  <p:stCondLst>
                                    <p:cond delay="0"/>
                                  </p:stCondLst>
                                  <p:childTnLst>
                                    <p:set>
                                      <p:cBhvr>
                                        <p:cTn id="24" dur="1" fill="hold">
                                          <p:stCondLst>
                                            <p:cond delay="0"/>
                                          </p:stCondLst>
                                        </p:cTn>
                                        <p:tgtEl>
                                          <p:spTgt spid="13353"/>
                                        </p:tgtEl>
                                        <p:attrNameLst>
                                          <p:attrName>style.visibility</p:attrName>
                                        </p:attrNameLst>
                                      </p:cBhvr>
                                      <p:to>
                                        <p:strVal val="visible"/>
                                      </p:to>
                                    </p:set>
                                    <p:animEffect transition="in" filter="strips(downLeft)">
                                      <p:cBhvr>
                                        <p:cTn id="25" dur="500"/>
                                        <p:tgtEl>
                                          <p:spTgt spid="1335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3365"/>
                                        </p:tgtEl>
                                        <p:attrNameLst>
                                          <p:attrName>style.visibility</p:attrName>
                                        </p:attrNameLst>
                                      </p:cBhvr>
                                      <p:to>
                                        <p:strVal val="visible"/>
                                      </p:to>
                                    </p:set>
                                    <p:animEffect transition="in" filter="wipe(down)">
                                      <p:cBhvr>
                                        <p:cTn id="30" dur="500"/>
                                        <p:tgtEl>
                                          <p:spTgt spid="1336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6" presetClass="entr" presetSubtype="26" fill="hold" grpId="0" nodeType="clickEffect">
                                  <p:stCondLst>
                                    <p:cond delay="0"/>
                                  </p:stCondLst>
                                  <p:childTnLst>
                                    <p:set>
                                      <p:cBhvr>
                                        <p:cTn id="34" dur="1" fill="hold">
                                          <p:stCondLst>
                                            <p:cond delay="0"/>
                                          </p:stCondLst>
                                        </p:cTn>
                                        <p:tgtEl>
                                          <p:spTgt spid="13368"/>
                                        </p:tgtEl>
                                        <p:attrNameLst>
                                          <p:attrName>style.visibility</p:attrName>
                                        </p:attrNameLst>
                                      </p:cBhvr>
                                      <p:to>
                                        <p:strVal val="visible"/>
                                      </p:to>
                                    </p:set>
                                    <p:animEffect transition="in" filter="barn(inHorizontal)">
                                      <p:cBhvr>
                                        <p:cTn id="35" dur="500"/>
                                        <p:tgtEl>
                                          <p:spTgt spid="13368"/>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8" presetClass="entr" presetSubtype="12" fill="hold" nodeType="clickEffect">
                                  <p:stCondLst>
                                    <p:cond delay="0"/>
                                  </p:stCondLst>
                                  <p:childTnLst>
                                    <p:set>
                                      <p:cBhvr>
                                        <p:cTn id="39" dur="1" fill="hold">
                                          <p:stCondLst>
                                            <p:cond delay="0"/>
                                          </p:stCondLst>
                                        </p:cTn>
                                        <p:tgtEl>
                                          <p:spTgt spid="13377"/>
                                        </p:tgtEl>
                                        <p:attrNameLst>
                                          <p:attrName>style.visibility</p:attrName>
                                        </p:attrNameLst>
                                      </p:cBhvr>
                                      <p:to>
                                        <p:strVal val="visible"/>
                                      </p:to>
                                    </p:set>
                                    <p:animEffect transition="in" filter="strips(downLeft)">
                                      <p:cBhvr>
                                        <p:cTn id="40" dur="500"/>
                                        <p:tgtEl>
                                          <p:spTgt spid="1337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3376"/>
                                        </p:tgtEl>
                                        <p:attrNameLst>
                                          <p:attrName>style.visibility</p:attrName>
                                        </p:attrNameLst>
                                      </p:cBhvr>
                                      <p:to>
                                        <p:strVal val="visible"/>
                                      </p:to>
                                    </p:set>
                                    <p:animEffect transition="in" filter="wipe(down)">
                                      <p:cBhvr>
                                        <p:cTn id="45" dur="500"/>
                                        <p:tgtEl>
                                          <p:spTgt spid="13376"/>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6" presetClass="entr" presetSubtype="26" fill="hold" nodeType="clickEffect">
                                  <p:stCondLst>
                                    <p:cond delay="0"/>
                                  </p:stCondLst>
                                  <p:childTnLst>
                                    <p:set>
                                      <p:cBhvr>
                                        <p:cTn id="49" dur="1" fill="hold">
                                          <p:stCondLst>
                                            <p:cond delay="0"/>
                                          </p:stCondLst>
                                        </p:cTn>
                                        <p:tgtEl>
                                          <p:spTgt spid="13378"/>
                                        </p:tgtEl>
                                        <p:attrNameLst>
                                          <p:attrName>style.visibility</p:attrName>
                                        </p:attrNameLst>
                                      </p:cBhvr>
                                      <p:to>
                                        <p:strVal val="visible"/>
                                      </p:to>
                                    </p:set>
                                    <p:animEffect transition="in" filter="barn(inHorizontal)">
                                      <p:cBhvr>
                                        <p:cTn id="50" dur="500"/>
                                        <p:tgtEl>
                                          <p:spTgt spid="1337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8" presetClass="entr" presetSubtype="12" fill="hold" nodeType="clickEffect">
                                  <p:stCondLst>
                                    <p:cond delay="0"/>
                                  </p:stCondLst>
                                  <p:childTnLst>
                                    <p:set>
                                      <p:cBhvr>
                                        <p:cTn id="54" dur="1" fill="hold">
                                          <p:stCondLst>
                                            <p:cond delay="0"/>
                                          </p:stCondLst>
                                        </p:cTn>
                                        <p:tgtEl>
                                          <p:spTgt spid="13371"/>
                                        </p:tgtEl>
                                        <p:attrNameLst>
                                          <p:attrName>style.visibility</p:attrName>
                                        </p:attrNameLst>
                                      </p:cBhvr>
                                      <p:to>
                                        <p:strVal val="visible"/>
                                      </p:to>
                                    </p:set>
                                    <p:animEffect transition="in" filter="strips(downLeft)">
                                      <p:cBhvr>
                                        <p:cTn id="55" dur="500"/>
                                        <p:tgtEl>
                                          <p:spTgt spid="13371"/>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13374"/>
                                        </p:tgtEl>
                                        <p:attrNameLst>
                                          <p:attrName>style.visibility</p:attrName>
                                        </p:attrNameLst>
                                      </p:cBhvr>
                                      <p:to>
                                        <p:strVal val="visible"/>
                                      </p:to>
                                    </p:set>
                                    <p:animEffect transition="in" filter="wipe(down)">
                                      <p:cBhvr>
                                        <p:cTn id="60" dur="500"/>
                                        <p:tgtEl>
                                          <p:spTgt spid="13374"/>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8" presetClass="entr" presetSubtype="12" fill="hold" nodeType="clickEffect">
                                  <p:stCondLst>
                                    <p:cond delay="0"/>
                                  </p:stCondLst>
                                  <p:childTnLst>
                                    <p:set>
                                      <p:cBhvr>
                                        <p:cTn id="64" dur="1" fill="hold">
                                          <p:stCondLst>
                                            <p:cond delay="0"/>
                                          </p:stCondLst>
                                        </p:cTn>
                                        <p:tgtEl>
                                          <p:spTgt spid="13379"/>
                                        </p:tgtEl>
                                        <p:attrNameLst>
                                          <p:attrName>style.visibility</p:attrName>
                                        </p:attrNameLst>
                                      </p:cBhvr>
                                      <p:to>
                                        <p:strVal val="visible"/>
                                      </p:to>
                                    </p:set>
                                    <p:animEffect transition="in" filter="strips(downLeft)">
                                      <p:cBhvr>
                                        <p:cTn id="65" dur="500"/>
                                        <p:tgtEl>
                                          <p:spTgt spid="13379"/>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8" presetClass="entr" presetSubtype="12" fill="hold" nodeType="clickEffect">
                                  <p:stCondLst>
                                    <p:cond delay="0"/>
                                  </p:stCondLst>
                                  <p:childTnLst>
                                    <p:set>
                                      <p:cBhvr>
                                        <p:cTn id="69" dur="1" fill="hold">
                                          <p:stCondLst>
                                            <p:cond delay="0"/>
                                          </p:stCondLst>
                                        </p:cTn>
                                        <p:tgtEl>
                                          <p:spTgt spid="13372"/>
                                        </p:tgtEl>
                                        <p:attrNameLst>
                                          <p:attrName>style.visibility</p:attrName>
                                        </p:attrNameLst>
                                      </p:cBhvr>
                                      <p:to>
                                        <p:strVal val="visible"/>
                                      </p:to>
                                    </p:set>
                                    <p:animEffect transition="in" filter="strips(downLeft)">
                                      <p:cBhvr>
                                        <p:cTn id="70" dur="500"/>
                                        <p:tgtEl>
                                          <p:spTgt spid="13372"/>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7" presetClass="entr" presetSubtype="10" fill="hold" grpId="0" nodeType="clickEffect">
                                  <p:stCondLst>
                                    <p:cond delay="0"/>
                                  </p:stCondLst>
                                  <p:childTnLst>
                                    <p:set>
                                      <p:cBhvr>
                                        <p:cTn id="74" dur="1" fill="hold">
                                          <p:stCondLst>
                                            <p:cond delay="0"/>
                                          </p:stCondLst>
                                        </p:cTn>
                                        <p:tgtEl>
                                          <p:spTgt spid="13373"/>
                                        </p:tgtEl>
                                        <p:attrNameLst>
                                          <p:attrName>style.visibility</p:attrName>
                                        </p:attrNameLst>
                                      </p:cBhvr>
                                      <p:to>
                                        <p:strVal val="visible"/>
                                      </p:to>
                                    </p:set>
                                    <p:anim calcmode="lin" valueType="num">
                                      <p:cBhvr>
                                        <p:cTn id="75" dur="500" fill="hold"/>
                                        <p:tgtEl>
                                          <p:spTgt spid="13373"/>
                                        </p:tgtEl>
                                        <p:attrNameLst>
                                          <p:attrName>ppt_w</p:attrName>
                                        </p:attrNameLst>
                                      </p:cBhvr>
                                      <p:tavLst>
                                        <p:tav tm="0">
                                          <p:val>
                                            <p:fltVal val="0"/>
                                          </p:val>
                                        </p:tav>
                                        <p:tav tm="100000">
                                          <p:val>
                                            <p:strVal val="#ppt_w"/>
                                          </p:val>
                                        </p:tav>
                                      </p:tavLst>
                                    </p:anim>
                                    <p:anim calcmode="lin" valueType="num">
                                      <p:cBhvr>
                                        <p:cTn id="76" dur="500" fill="hold"/>
                                        <p:tgtEl>
                                          <p:spTgt spid="1337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48" grpId="0" autoUpdateAnimBg="0"/>
      <p:bldP spid="13350" grpId="0" autoUpdateAnimBg="0"/>
      <p:bldP spid="13365" grpId="0"/>
      <p:bldP spid="13368" grpId="0"/>
      <p:bldP spid="13373" grpId="0"/>
      <p:bldP spid="13374" grpId="0"/>
      <p:bldP spid="13376"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ISPRING_RESOURCE_PATHS_HASH_PRESENTER" val="846963223965f27b6d69f56b3c9ac79ed92939b5"/>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5&quot;/&gt;&lt;/object&gt;&lt;object type=&quot;3&quot; unique_id=&quot;10004&quot;&gt;&lt;property id=&quot;20148&quot; value=&quot;5&quot;/&gt;&lt;property id=&quot;20300&quot; value=&quot;Slide 2&quot;/&gt;&lt;property id=&quot;20307&quot; value=&quot;259&quot;/&gt;&lt;/object&gt;&lt;object type=&quot;3&quot; unique_id=&quot;10005&quot;&gt;&lt;property id=&quot;20148&quot; value=&quot;5&quot;/&gt;&lt;property id=&quot;20300&quot; value=&quot;Slide 3&quot;/&gt;&lt;property id=&quot;20307&quot; value=&quot;265&quot;/&gt;&lt;/object&gt;&lt;object type=&quot;3&quot; unique_id=&quot;10006&quot;&gt;&lt;property id=&quot;20148&quot; value=&quot;5&quot;/&gt;&lt;property id=&quot;20300&quot; value=&quot;Slide 4&quot;/&gt;&lt;property id=&quot;20307&quot; value=&quot;267&quot;/&gt;&lt;/object&gt;&lt;object type=&quot;3&quot; unique_id=&quot;10007&quot;&gt;&lt;property id=&quot;20148&quot; value=&quot;5&quot;/&gt;&lt;property id=&quot;20300&quot; value=&quot;Slide 5&quot;/&gt;&lt;property id=&quot;20307&quot; value=&quot;266&quot;/&gt;&lt;/object&gt;&lt;object type=&quot;3&quot; unique_id=&quot;10009&quot;&gt;&lt;property id=&quot;20148&quot; value=&quot;5&quot;/&gt;&lt;property id=&quot;20300&quot; value=&quot;Slide 14&quot;/&gt;&lt;property id=&quot;20307&quot; value=&quot;272&quot;/&gt;&lt;/object&gt;&lt;object type=&quot;3&quot; unique_id=&quot;10010&quot;&gt;&lt;property id=&quot;20148&quot; value=&quot;5&quot;/&gt;&lt;property id=&quot;20300&quot; value=&quot;Slide 15&quot;/&gt;&lt;property id=&quot;20307&quot; value=&quot;274&quot;/&gt;&lt;/object&gt;&lt;object type=&quot;3&quot; unique_id=&quot;10021&quot;&gt;&lt;property id=&quot;20148&quot; value=&quot;5&quot;/&gt;&lt;property id=&quot;20300&quot; value=&quot;Slide 6&quot;/&gt;&lt;property id=&quot;20307&quot; value=&quot;277&quot;/&gt;&lt;/object&gt;&lt;object type=&quot;3&quot; unique_id=&quot;10022&quot;&gt;&lt;property id=&quot;20148&quot; value=&quot;5&quot;/&gt;&lt;property id=&quot;20300&quot; value=&quot;Slide 7&quot;/&gt;&lt;property id=&quot;20307&quot; value=&quot;278&quot;/&gt;&lt;/object&gt;&lt;object type=&quot;3&quot; unique_id=&quot;10023&quot;&gt;&lt;property id=&quot;20148&quot; value=&quot;5&quot;/&gt;&lt;property id=&quot;20300&quot; value=&quot;Slide 8&quot;/&gt;&lt;property id=&quot;20307&quot; value=&quot;279&quot;/&gt;&lt;/object&gt;&lt;object type=&quot;3&quot; unique_id=&quot;10024&quot;&gt;&lt;property id=&quot;20148&quot; value=&quot;5&quot;/&gt;&lt;property id=&quot;20300&quot; value=&quot;Slide 9&quot;/&gt;&lt;property id=&quot;20307&quot; value=&quot;280&quot;/&gt;&lt;/object&gt;&lt;object type=&quot;3&quot; unique_id=&quot;10025&quot;&gt;&lt;property id=&quot;20148&quot; value=&quot;5&quot;/&gt;&lt;property id=&quot;20300&quot; value=&quot;Slide 10&quot;/&gt;&lt;property id=&quot;20307&quot; value=&quot;281&quot;/&gt;&lt;/object&gt;&lt;object type=&quot;3&quot; unique_id=&quot;10026&quot;&gt;&lt;property id=&quot;20148&quot; value=&quot;5&quot;/&gt;&lt;property id=&quot;20300&quot; value=&quot;Slide 11&quot;/&gt;&lt;property id=&quot;20307&quot; value=&quot;282&quot;/&gt;&lt;/object&gt;&lt;object type=&quot;3&quot; unique_id=&quot;10027&quot;&gt;&lt;property id=&quot;20148&quot; value=&quot;5&quot;/&gt;&lt;property id=&quot;20300&quot; value=&quot;Slide 12&quot;/&gt;&lt;property id=&quot;20307&quot; value=&quot;283&quot;/&gt;&lt;/object&gt;&lt;object type=&quot;3&quot; unique_id=&quot;10028&quot;&gt;&lt;property id=&quot;20148&quot; value=&quot;5&quot;/&gt;&lt;property id=&quot;20300&quot; value=&quot;Slide 13&quot;/&gt;&lt;property id=&quot;20307&quot; value=&quot;284&quot;/&gt;&lt;/object&gt;&lt;/object&gt;&lt;object type=&quot;8&quot; unique_id=&quot;10020&quot;&gt;&lt;/object&gt;&lt;/object&gt;&lt;/database&gt;"/>
  <p:tag name="SECTOMILLISECCONVERTED" val="1"/>
</p:tagLst>
</file>

<file path=ppt/theme/theme1.xml><?xml version="1.0" encoding="utf-8"?>
<a:theme xmlns:a="http://schemas.openxmlformats.org/drawingml/2006/main" name="Theme1">
  <a:themeElements>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ireworks">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Kimono">
  <a:themeElements>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Kimon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Kimono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Kimono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Kimono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Kimono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Kimono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Theme1">
  <a:themeElements>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ireworks">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1816</TotalTime>
  <Words>945</Words>
  <Application>Microsoft Office PowerPoint</Application>
  <PresentationFormat>Widescreen</PresentationFormat>
  <Paragraphs>163</Paragraphs>
  <Slides>20</Slides>
  <Notes>7</Notes>
  <HiddenSlides>0</HiddenSlides>
  <MMClips>0</MMClips>
  <ScaleCrop>false</ScaleCrop>
  <HeadingPairs>
    <vt:vector size="8" baseType="variant">
      <vt:variant>
        <vt:lpstr>Fonts Used</vt:lpstr>
      </vt:variant>
      <vt:variant>
        <vt:i4>8</vt:i4>
      </vt:variant>
      <vt:variant>
        <vt:lpstr>Theme</vt:lpstr>
      </vt:variant>
      <vt:variant>
        <vt:i4>5</vt:i4>
      </vt:variant>
      <vt:variant>
        <vt:lpstr>Embedded OLE Servers</vt:lpstr>
      </vt:variant>
      <vt:variant>
        <vt:i4>1</vt:i4>
      </vt:variant>
      <vt:variant>
        <vt:lpstr>Slide Titles</vt:lpstr>
      </vt:variant>
      <vt:variant>
        <vt:i4>20</vt:i4>
      </vt:variant>
    </vt:vector>
  </HeadingPairs>
  <TitlesOfParts>
    <vt:vector size="34" baseType="lpstr">
      <vt:lpstr>宋体</vt:lpstr>
      <vt:lpstr>.VnTime</vt:lpstr>
      <vt:lpstr>Arial</vt:lpstr>
      <vt:lpstr>Arial Black</vt:lpstr>
      <vt:lpstr>Calibri</vt:lpstr>
      <vt:lpstr>Comic Sans MS</vt:lpstr>
      <vt:lpstr>Times New Roman</vt:lpstr>
      <vt:lpstr>Wingdings</vt:lpstr>
      <vt:lpstr>Theme1</vt:lpstr>
      <vt:lpstr>Capsules</vt:lpstr>
      <vt:lpstr>Crayons</vt:lpstr>
      <vt:lpstr>Kimono</vt:lpstr>
      <vt:lpstr>1_Theme1</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.:L4zy w4r3z:.</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Kế hoạch bài học m«n Toán</dc:title>
  <dc:creator>Huyen</dc:creator>
  <cp:lastModifiedBy>PRO</cp:lastModifiedBy>
  <cp:revision>108</cp:revision>
  <dcterms:created xsi:type="dcterms:W3CDTF">2008-10-13T13:09:32Z</dcterms:created>
  <dcterms:modified xsi:type="dcterms:W3CDTF">2022-10-27T16:03:34Z</dcterms:modified>
</cp:coreProperties>
</file>