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74" r:id="rId2"/>
    <p:sldMasterId id="2147483702" r:id="rId3"/>
    <p:sldMasterId id="2147483714" r:id="rId4"/>
    <p:sldMasterId id="2147483726" r:id="rId5"/>
  </p:sldMasterIdLst>
  <p:notesMasterIdLst>
    <p:notesMasterId r:id="rId33"/>
  </p:notesMasterIdLst>
  <p:sldIdLst>
    <p:sldId id="26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323" r:id="rId14"/>
    <p:sldId id="325" r:id="rId15"/>
    <p:sldId id="294" r:id="rId16"/>
    <p:sldId id="326" r:id="rId17"/>
    <p:sldId id="295" r:id="rId18"/>
    <p:sldId id="327" r:id="rId19"/>
    <p:sldId id="328" r:id="rId20"/>
    <p:sldId id="331" r:id="rId21"/>
    <p:sldId id="321" r:id="rId22"/>
    <p:sldId id="330" r:id="rId23"/>
    <p:sldId id="297" r:id="rId24"/>
    <p:sldId id="334" r:id="rId25"/>
    <p:sldId id="337" r:id="rId26"/>
    <p:sldId id="338" r:id="rId27"/>
    <p:sldId id="313" r:id="rId28"/>
    <p:sldId id="307" r:id="rId29"/>
    <p:sldId id="286" r:id="rId30"/>
    <p:sldId id="341" r:id="rId31"/>
    <p:sldId id="335" r:id="rId32"/>
  </p:sldIdLst>
  <p:sldSz cx="12192000" cy="6858000"/>
  <p:notesSz cx="6858000" cy="9144000"/>
  <p:embeddedFontLst>
    <p:embeddedFont>
      <p:font typeface=".VnTime" panose="020B7200000000000000" pitchFamily="34" charset="0"/>
      <p:regular r:id="rId34"/>
      <p:bold r:id="rId35"/>
      <p:italic r:id="rId36"/>
      <p:boldItalic r:id="rId37"/>
    </p:embeddedFont>
    <p:embeddedFont>
      <p:font typeface="宋体" panose="02010600030101010101" pitchFamily="2" charset="-122"/>
      <p:regular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VNI-Helve" pitchFamily="2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Book Antiqua" panose="02040602050305030304" pitchFamily="18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BB1C7"/>
    <a:srgbClr val="D64B0D"/>
    <a:srgbClr val="E55174"/>
    <a:srgbClr val="663300"/>
    <a:srgbClr val="7E430F"/>
    <a:srgbClr val="D31012"/>
    <a:srgbClr val="6F3A7D"/>
    <a:srgbClr val="FFCC00"/>
    <a:srgbClr val="FB5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DFBBFE-86AA-498F-85FC-DBFA533524B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900010-69A6-44D5-B8D9-A9B97D221EAA}">
      <dgm:prSet phldrT="[Text]" custT="1"/>
      <dgm:spPr>
        <a:xfrm>
          <a:off x="819104" y="2252483"/>
          <a:ext cx="2768302" cy="160389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vi-VN" sz="4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Arial" panose="020B0604020202020204" pitchFamily="34" charset="0"/>
              <a:ea typeface="+mn-ea"/>
              <a:cs typeface="+mn-cs"/>
            </a:rPr>
            <a:t>Hợp</a:t>
          </a:r>
          <a:endParaRPr lang="en-US" sz="4400" b="0" cap="none" spc="0" dirty="0">
            <a:ln w="0"/>
            <a:solidFill>
              <a:srgbClr val="FF0000"/>
            </a:solidFill>
            <a:effectLst>
              <a:outerShdw blurRad="38100" dist="19050" dir="2700000" algn="tl" rotWithShape="0">
                <a:sysClr val="windowText" lastClr="000000">
                  <a:alpha val="40000"/>
                </a:sys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255E37B2-F6E5-4129-B740-925579021083}" type="parTrans" cxnId="{7E23C275-61E4-4923-A9E9-31F4B3AC997E}">
      <dgm:prSet/>
      <dgm:spPr/>
      <dgm:t>
        <a:bodyPr/>
        <a:lstStyle/>
        <a:p>
          <a:endParaRPr lang="en-US"/>
        </a:p>
      </dgm:t>
    </dgm:pt>
    <dgm:pt modelId="{39C953F9-CC64-486C-9248-DD77D8ADE1A1}" type="sibTrans" cxnId="{7E23C275-61E4-4923-A9E9-31F4B3AC997E}">
      <dgm:prSet/>
      <dgm:spPr/>
      <dgm:t>
        <a:bodyPr/>
        <a:lstStyle/>
        <a:p>
          <a:endParaRPr lang="en-US"/>
        </a:p>
      </dgm:t>
    </dgm:pt>
    <dgm:pt modelId="{2BC3233D-8150-4CF0-AAFA-68C421CACEAB}">
      <dgm:prSet phldrT="[Text]" custT="1"/>
      <dgm:spPr>
        <a:xfrm>
          <a:off x="6244743" y="166609"/>
          <a:ext cx="4768836" cy="2350629"/>
        </a:xfrm>
        <a:prstGeom prst="roundRect">
          <a:avLst>
            <a:gd name="adj" fmla="val 10000"/>
          </a:avLst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vi-VN" sz="320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rPr>
            <a:t>a) Hợp có nghĩa là “</a:t>
          </a:r>
          <a:r>
            <a:rPr lang="vi-VN" sz="3200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rPr>
            <a:t>gộp lại</a:t>
          </a:r>
          <a:r>
            <a:rPr lang="vi-VN" sz="320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rPr>
            <a:t>”</a:t>
          </a:r>
          <a:endParaRPr lang="en-US" sz="3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AC4702D2-2B69-4939-97F2-22EF8260B342}" type="parTrans" cxnId="{8DAD14BD-0D58-4111-BE94-AD2D29B3DC7F}">
      <dgm:prSet/>
      <dgm:spPr>
        <a:xfrm rot="19632026">
          <a:off x="3335401" y="2153968"/>
          <a:ext cx="3161346" cy="88417"/>
        </a:xfrm>
        <a:custGeom>
          <a:avLst/>
          <a:gdLst/>
          <a:ahLst/>
          <a:cxnLst/>
          <a:rect l="0" t="0" r="0" b="0"/>
          <a:pathLst>
            <a:path>
              <a:moveTo>
                <a:pt x="0" y="44208"/>
              </a:moveTo>
              <a:lnTo>
                <a:pt x="3161346" y="44208"/>
              </a:lnTo>
            </a:path>
          </a:pathLst>
        </a:custGeom>
        <a:noFill/>
        <a:ln w="19050" cap="flat" cmpd="sng" algn="ctr">
          <a:solidFill>
            <a:srgbClr val="0000FF"/>
          </a:solidFill>
          <a:prstDash val="solid"/>
          <a:miter lim="800000"/>
        </a:ln>
        <a:effectLst/>
      </dgm:spPr>
      <dgm:t>
        <a:bodyPr/>
        <a:lstStyle/>
        <a:p>
          <a:endParaRPr lang="en-US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C8A09B0-BC26-4DA1-AB0B-9B1AC79541F5}" type="sibTrans" cxnId="{8DAD14BD-0D58-4111-BE94-AD2D29B3DC7F}">
      <dgm:prSet/>
      <dgm:spPr/>
      <dgm:t>
        <a:bodyPr/>
        <a:lstStyle/>
        <a:p>
          <a:endParaRPr lang="en-US"/>
        </a:p>
      </dgm:t>
    </dgm:pt>
    <dgm:pt modelId="{0E99AA41-3DFB-49A6-A99A-2829C029816E}">
      <dgm:prSet phldrT="[Text]" custT="1"/>
      <dgm:spPr>
        <a:xfrm>
          <a:off x="6092425" y="2803877"/>
          <a:ext cx="4927695" cy="3304985"/>
        </a:xfrm>
        <a:prstGeom prst="roundRect">
          <a:avLst>
            <a:gd name="adj" fmla="val 10000"/>
          </a:avLst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vi-VN" sz="240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rPr>
            <a:t>b) Hợp có nghĩa là “</a:t>
          </a:r>
          <a:r>
            <a:rPr lang="vi-VN" sz="2400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rPr>
            <a:t>đúng với yêu cầu, đòi hỏi,...nào đó</a:t>
          </a:r>
          <a:r>
            <a:rPr lang="vi-VN" sz="240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rPr>
            <a:t>”</a:t>
          </a:r>
          <a:endParaRPr lang="en-US" sz="24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EF091F5-D872-42D5-9645-94138B340A6C}" type="parTrans" cxnId="{74B28BD0-6304-447E-B216-EA03D3517EA6}">
      <dgm:prSet/>
      <dgm:spPr>
        <a:xfrm rot="1754019">
          <a:off x="3404598" y="3711191"/>
          <a:ext cx="2870635" cy="88417"/>
        </a:xfrm>
        <a:custGeom>
          <a:avLst/>
          <a:gdLst/>
          <a:ahLst/>
          <a:cxnLst/>
          <a:rect l="0" t="0" r="0" b="0"/>
          <a:pathLst>
            <a:path>
              <a:moveTo>
                <a:pt x="0" y="44208"/>
              </a:moveTo>
              <a:lnTo>
                <a:pt x="2870635" y="44208"/>
              </a:lnTo>
            </a:path>
          </a:pathLst>
        </a:custGeom>
        <a:noFill/>
        <a:ln w="19050" cap="flat" cmpd="sng" algn="ctr">
          <a:solidFill>
            <a:srgbClr val="0000FF"/>
          </a:solidFill>
          <a:prstDash val="solid"/>
          <a:miter lim="800000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701ABA9-CA7E-4038-B287-C0B28D80B89E}" type="sibTrans" cxnId="{74B28BD0-6304-447E-B216-EA03D3517EA6}">
      <dgm:prSet/>
      <dgm:spPr/>
      <dgm:t>
        <a:bodyPr/>
        <a:lstStyle/>
        <a:p>
          <a:endParaRPr lang="en-US"/>
        </a:p>
      </dgm:t>
    </dgm:pt>
    <dgm:pt modelId="{20FE340D-E54F-4495-AA21-5D21E9A0B846}" type="pres">
      <dgm:prSet presAssocID="{FADFBBFE-86AA-498F-85FC-DBFA533524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1146AB-27E4-4580-A2F1-2FE8050F4340}" type="pres">
      <dgm:prSet presAssocID="{73900010-69A6-44D5-B8D9-A9B97D221EAA}" presName="root1" presStyleCnt="0"/>
      <dgm:spPr/>
    </dgm:pt>
    <dgm:pt modelId="{C3AAB5C1-01A6-4F07-B1CC-D84C997DF5CD}" type="pres">
      <dgm:prSet presAssocID="{73900010-69A6-44D5-B8D9-A9B97D221EAA}" presName="LevelOneTextNode" presStyleLbl="node0" presStyleIdx="0" presStyleCnt="1" custScaleX="46127" custScaleY="534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6895EC-13DF-41D3-885C-74BCDBDEA0A3}" type="pres">
      <dgm:prSet presAssocID="{73900010-69A6-44D5-B8D9-A9B97D221EAA}" presName="level2hierChild" presStyleCnt="0"/>
      <dgm:spPr/>
    </dgm:pt>
    <dgm:pt modelId="{AEDE2095-803D-43B0-AA73-361D34BABAB3}" type="pres">
      <dgm:prSet presAssocID="{AC4702D2-2B69-4939-97F2-22EF8260B34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051E8395-3011-450B-BE51-D636548A54BD}" type="pres">
      <dgm:prSet presAssocID="{AC4702D2-2B69-4939-97F2-22EF8260B34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998D96D-3149-4322-AE50-C7FEA0B3C6D6}" type="pres">
      <dgm:prSet presAssocID="{2BC3233D-8150-4CF0-AAFA-68C421CACEAB}" presName="root2" presStyleCnt="0"/>
      <dgm:spPr/>
    </dgm:pt>
    <dgm:pt modelId="{010C4582-601D-4872-9ABC-962CEAE8CA09}" type="pres">
      <dgm:prSet presAssocID="{2BC3233D-8150-4CF0-AAFA-68C421CACEAB}" presName="LevelTwoTextNode" presStyleLbl="node2" presStyleIdx="0" presStyleCnt="2" custScaleX="79461" custScaleY="78335" custLinFactNeighborX="4278" custLinFactNeighborY="55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DD66D3-3B0A-41F5-A315-77FC6D3BB17B}" type="pres">
      <dgm:prSet presAssocID="{2BC3233D-8150-4CF0-AAFA-68C421CACEAB}" presName="level3hierChild" presStyleCnt="0"/>
      <dgm:spPr/>
    </dgm:pt>
    <dgm:pt modelId="{35B707D1-37B5-443C-B064-EA642E0ABD43}" type="pres">
      <dgm:prSet presAssocID="{2EF091F5-D872-42D5-9645-94138B340A6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6443F77C-7AA4-47FE-8137-F7A6309DC292}" type="pres">
      <dgm:prSet presAssocID="{2EF091F5-D872-42D5-9645-94138B340A6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12F3E71-59DF-48DE-A94A-746555123378}" type="pres">
      <dgm:prSet presAssocID="{0E99AA41-3DFB-49A6-A99A-2829C029816E}" presName="root2" presStyleCnt="0"/>
      <dgm:spPr/>
    </dgm:pt>
    <dgm:pt modelId="{67AAEE50-058A-40E4-BF08-C976C120E302}" type="pres">
      <dgm:prSet presAssocID="{0E99AA41-3DFB-49A6-A99A-2829C029816E}" presName="LevelTwoTextNode" presStyleLbl="node2" presStyleIdx="1" presStyleCnt="2" custScaleX="82108" custScaleY="110139" custLinFactNeighborX="1740" custLinFactNeighborY="303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CB4EA0-6A40-4071-95AE-29D75433B0FE}" type="pres">
      <dgm:prSet presAssocID="{0E99AA41-3DFB-49A6-A99A-2829C029816E}" presName="level3hierChild" presStyleCnt="0"/>
      <dgm:spPr/>
    </dgm:pt>
  </dgm:ptLst>
  <dgm:cxnLst>
    <dgm:cxn modelId="{D0408A88-B343-429E-A6B5-4C6A08D6F3C5}" type="presOf" srcId="{AC4702D2-2B69-4939-97F2-22EF8260B342}" destId="{AEDE2095-803D-43B0-AA73-361D34BABAB3}" srcOrd="0" destOrd="0" presId="urn:microsoft.com/office/officeart/2005/8/layout/hierarchy2"/>
    <dgm:cxn modelId="{C97B21F2-31D7-41DF-AB39-12C9B93D2AFF}" type="presOf" srcId="{0E99AA41-3DFB-49A6-A99A-2829C029816E}" destId="{67AAEE50-058A-40E4-BF08-C976C120E302}" srcOrd="0" destOrd="0" presId="urn:microsoft.com/office/officeart/2005/8/layout/hierarchy2"/>
    <dgm:cxn modelId="{8DAD14BD-0D58-4111-BE94-AD2D29B3DC7F}" srcId="{73900010-69A6-44D5-B8D9-A9B97D221EAA}" destId="{2BC3233D-8150-4CF0-AAFA-68C421CACEAB}" srcOrd="0" destOrd="0" parTransId="{AC4702D2-2B69-4939-97F2-22EF8260B342}" sibTransId="{9C8A09B0-BC26-4DA1-AB0B-9B1AC79541F5}"/>
    <dgm:cxn modelId="{74B28BD0-6304-447E-B216-EA03D3517EA6}" srcId="{73900010-69A6-44D5-B8D9-A9B97D221EAA}" destId="{0E99AA41-3DFB-49A6-A99A-2829C029816E}" srcOrd="1" destOrd="0" parTransId="{2EF091F5-D872-42D5-9645-94138B340A6C}" sibTransId="{B701ABA9-CA7E-4038-B287-C0B28D80B89E}"/>
    <dgm:cxn modelId="{6F026AA5-9F04-4310-B8E0-1FAD63E659C5}" type="presOf" srcId="{FADFBBFE-86AA-498F-85FC-DBFA533524B9}" destId="{20FE340D-E54F-4495-AA21-5D21E9A0B846}" srcOrd="0" destOrd="0" presId="urn:microsoft.com/office/officeart/2005/8/layout/hierarchy2"/>
    <dgm:cxn modelId="{7E23C275-61E4-4923-A9E9-31F4B3AC997E}" srcId="{FADFBBFE-86AA-498F-85FC-DBFA533524B9}" destId="{73900010-69A6-44D5-B8D9-A9B97D221EAA}" srcOrd="0" destOrd="0" parTransId="{255E37B2-F6E5-4129-B740-925579021083}" sibTransId="{39C953F9-CC64-486C-9248-DD77D8ADE1A1}"/>
    <dgm:cxn modelId="{E37755F4-589F-42C9-99E3-CB7EC848D1A6}" type="presOf" srcId="{73900010-69A6-44D5-B8D9-A9B97D221EAA}" destId="{C3AAB5C1-01A6-4F07-B1CC-D84C997DF5CD}" srcOrd="0" destOrd="0" presId="urn:microsoft.com/office/officeart/2005/8/layout/hierarchy2"/>
    <dgm:cxn modelId="{0E6D5056-8C4C-4AAD-A09E-7231435372CF}" type="presOf" srcId="{2EF091F5-D872-42D5-9645-94138B340A6C}" destId="{35B707D1-37B5-443C-B064-EA642E0ABD43}" srcOrd="0" destOrd="0" presId="urn:microsoft.com/office/officeart/2005/8/layout/hierarchy2"/>
    <dgm:cxn modelId="{D7C72F42-3F96-4C9C-B510-A2B813820E35}" type="presOf" srcId="{AC4702D2-2B69-4939-97F2-22EF8260B342}" destId="{051E8395-3011-450B-BE51-D636548A54BD}" srcOrd="1" destOrd="0" presId="urn:microsoft.com/office/officeart/2005/8/layout/hierarchy2"/>
    <dgm:cxn modelId="{6C12D4E0-6D05-44A6-A9B9-9A7DB91732E6}" type="presOf" srcId="{2EF091F5-D872-42D5-9645-94138B340A6C}" destId="{6443F77C-7AA4-47FE-8137-F7A6309DC292}" srcOrd="1" destOrd="0" presId="urn:microsoft.com/office/officeart/2005/8/layout/hierarchy2"/>
    <dgm:cxn modelId="{E661E8EE-9832-45F0-BC9A-EB7FF99A40BA}" type="presOf" srcId="{2BC3233D-8150-4CF0-AAFA-68C421CACEAB}" destId="{010C4582-601D-4872-9ABC-962CEAE8CA09}" srcOrd="0" destOrd="0" presId="urn:microsoft.com/office/officeart/2005/8/layout/hierarchy2"/>
    <dgm:cxn modelId="{1C63BF41-FB40-4F48-B1E9-A79F5A9B3E41}" type="presParOf" srcId="{20FE340D-E54F-4495-AA21-5D21E9A0B846}" destId="{6B1146AB-27E4-4580-A2F1-2FE8050F4340}" srcOrd="0" destOrd="0" presId="urn:microsoft.com/office/officeart/2005/8/layout/hierarchy2"/>
    <dgm:cxn modelId="{5F26FB64-5C6E-481C-B3A8-78BA1BB4DBD9}" type="presParOf" srcId="{6B1146AB-27E4-4580-A2F1-2FE8050F4340}" destId="{C3AAB5C1-01A6-4F07-B1CC-D84C997DF5CD}" srcOrd="0" destOrd="0" presId="urn:microsoft.com/office/officeart/2005/8/layout/hierarchy2"/>
    <dgm:cxn modelId="{3484F1C4-A1BD-4991-8527-CD29D4FE320A}" type="presParOf" srcId="{6B1146AB-27E4-4580-A2F1-2FE8050F4340}" destId="{116895EC-13DF-41D3-885C-74BCDBDEA0A3}" srcOrd="1" destOrd="0" presId="urn:microsoft.com/office/officeart/2005/8/layout/hierarchy2"/>
    <dgm:cxn modelId="{7F01669C-B96A-45B8-9C6E-6604BBB7176B}" type="presParOf" srcId="{116895EC-13DF-41D3-885C-74BCDBDEA0A3}" destId="{AEDE2095-803D-43B0-AA73-361D34BABAB3}" srcOrd="0" destOrd="0" presId="urn:microsoft.com/office/officeart/2005/8/layout/hierarchy2"/>
    <dgm:cxn modelId="{74ACDD6C-8EBA-4DE4-9396-A4CC70EBB978}" type="presParOf" srcId="{AEDE2095-803D-43B0-AA73-361D34BABAB3}" destId="{051E8395-3011-450B-BE51-D636548A54BD}" srcOrd="0" destOrd="0" presId="urn:microsoft.com/office/officeart/2005/8/layout/hierarchy2"/>
    <dgm:cxn modelId="{14A4B60E-CB61-4C5D-A2EB-23CFD03DF5EC}" type="presParOf" srcId="{116895EC-13DF-41D3-885C-74BCDBDEA0A3}" destId="{6998D96D-3149-4322-AE50-C7FEA0B3C6D6}" srcOrd="1" destOrd="0" presId="urn:microsoft.com/office/officeart/2005/8/layout/hierarchy2"/>
    <dgm:cxn modelId="{A2B22F3A-C273-4513-9EB8-04C22B246175}" type="presParOf" srcId="{6998D96D-3149-4322-AE50-C7FEA0B3C6D6}" destId="{010C4582-601D-4872-9ABC-962CEAE8CA09}" srcOrd="0" destOrd="0" presId="urn:microsoft.com/office/officeart/2005/8/layout/hierarchy2"/>
    <dgm:cxn modelId="{40334C88-2318-4830-9DCC-EF0BA7A735DC}" type="presParOf" srcId="{6998D96D-3149-4322-AE50-C7FEA0B3C6D6}" destId="{10DD66D3-3B0A-41F5-A315-77FC6D3BB17B}" srcOrd="1" destOrd="0" presId="urn:microsoft.com/office/officeart/2005/8/layout/hierarchy2"/>
    <dgm:cxn modelId="{FBE6D728-5DAB-4F5C-9B75-3A5C07A8A07C}" type="presParOf" srcId="{116895EC-13DF-41D3-885C-74BCDBDEA0A3}" destId="{35B707D1-37B5-443C-B064-EA642E0ABD43}" srcOrd="2" destOrd="0" presId="urn:microsoft.com/office/officeart/2005/8/layout/hierarchy2"/>
    <dgm:cxn modelId="{E8C7D404-1067-4835-8505-EA421B1F3FEB}" type="presParOf" srcId="{35B707D1-37B5-443C-B064-EA642E0ABD43}" destId="{6443F77C-7AA4-47FE-8137-F7A6309DC292}" srcOrd="0" destOrd="0" presId="urn:microsoft.com/office/officeart/2005/8/layout/hierarchy2"/>
    <dgm:cxn modelId="{FD9EA738-8595-426E-BD83-B45700AEDD8E}" type="presParOf" srcId="{116895EC-13DF-41D3-885C-74BCDBDEA0A3}" destId="{112F3E71-59DF-48DE-A94A-746555123378}" srcOrd="3" destOrd="0" presId="urn:microsoft.com/office/officeart/2005/8/layout/hierarchy2"/>
    <dgm:cxn modelId="{B5837ECA-DC4D-4971-A0D0-8F658B5CD225}" type="presParOf" srcId="{112F3E71-59DF-48DE-A94A-746555123378}" destId="{67AAEE50-058A-40E4-BF08-C976C120E302}" srcOrd="0" destOrd="0" presId="urn:microsoft.com/office/officeart/2005/8/layout/hierarchy2"/>
    <dgm:cxn modelId="{659347D2-416C-4BA2-8FE7-8F35467B3CE3}" type="presParOf" srcId="{112F3E71-59DF-48DE-A94A-746555123378}" destId="{4FCB4EA0-6A40-4071-95AE-29D75433B0F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DFBBFE-86AA-498F-85FC-DBFA533524B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900010-69A6-44D5-B8D9-A9B97D221EAA}">
      <dgm:prSet phldrT="[Text]"/>
      <dgm:spPr>
        <a:solidFill>
          <a:srgbClr val="FFFF00"/>
        </a:solidFill>
      </dgm:spPr>
      <dgm:t>
        <a:bodyPr/>
        <a:lstStyle/>
        <a:p>
          <a:r>
            <a:rPr lang="vi-VN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Hợp</a:t>
          </a:r>
          <a:endParaRPr lang="en-US" b="0" cap="none" spc="0" dirty="0">
            <a:ln w="0"/>
            <a:solidFill>
              <a:srgbClr val="FF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5E37B2-F6E5-4129-B740-925579021083}" type="parTrans" cxnId="{7E23C275-61E4-4923-A9E9-31F4B3AC997E}">
      <dgm:prSet/>
      <dgm:spPr/>
      <dgm:t>
        <a:bodyPr/>
        <a:lstStyle/>
        <a:p>
          <a:endParaRPr lang="en-US"/>
        </a:p>
      </dgm:t>
    </dgm:pt>
    <dgm:pt modelId="{39C953F9-CC64-486C-9248-DD77D8ADE1A1}" type="sibTrans" cxnId="{7E23C275-61E4-4923-A9E9-31F4B3AC997E}">
      <dgm:prSet/>
      <dgm:spPr/>
      <dgm:t>
        <a:bodyPr/>
        <a:lstStyle/>
        <a:p>
          <a:endParaRPr lang="en-US"/>
        </a:p>
      </dgm:t>
    </dgm:pt>
    <dgm:pt modelId="{2BC3233D-8150-4CF0-AAFA-68C421CACEAB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vi-VN" dirty="0" smtClean="0">
              <a:solidFill>
                <a:schemeClr val="tx1"/>
              </a:solidFill>
            </a:rPr>
            <a:t>Hợp có nghĩa là “</a:t>
          </a:r>
          <a:r>
            <a:rPr lang="vi-VN" dirty="0" smtClean="0">
              <a:solidFill>
                <a:srgbClr val="FF0000"/>
              </a:solidFill>
            </a:rPr>
            <a:t>gộp lại</a:t>
          </a:r>
          <a:r>
            <a:rPr lang="vi-VN" dirty="0" smtClean="0">
              <a:solidFill>
                <a:schemeClr val="tx1"/>
              </a:solidFill>
            </a:rPr>
            <a:t>”</a:t>
          </a:r>
          <a:endParaRPr lang="en-US" dirty="0">
            <a:solidFill>
              <a:schemeClr val="tx1"/>
            </a:solidFill>
          </a:endParaRPr>
        </a:p>
      </dgm:t>
    </dgm:pt>
    <dgm:pt modelId="{AC4702D2-2B69-4939-97F2-22EF8260B342}" type="parTrans" cxnId="{8DAD14BD-0D58-4111-BE94-AD2D29B3DC7F}">
      <dgm:prSet/>
      <dgm:spPr>
        <a:ln w="19050">
          <a:solidFill>
            <a:srgbClr val="0000FF"/>
          </a:solidFill>
        </a:ln>
      </dgm:spPr>
      <dgm:t>
        <a:bodyPr/>
        <a:lstStyle/>
        <a:p>
          <a:endParaRPr lang="en-US" b="1"/>
        </a:p>
      </dgm:t>
    </dgm:pt>
    <dgm:pt modelId="{9C8A09B0-BC26-4DA1-AB0B-9B1AC79541F5}" type="sibTrans" cxnId="{8DAD14BD-0D58-4111-BE94-AD2D29B3DC7F}">
      <dgm:prSet/>
      <dgm:spPr/>
      <dgm:t>
        <a:bodyPr/>
        <a:lstStyle/>
        <a:p>
          <a:endParaRPr lang="en-US"/>
        </a:p>
      </dgm:t>
    </dgm:pt>
    <dgm:pt modelId="{5E669378-B2A9-4A26-9A28-A2526A5C59BA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99FF"/>
        </a:solidFill>
        <a:ln w="38100"/>
      </dgm:spPr>
      <dgm:t>
        <a:bodyPr/>
        <a:lstStyle/>
        <a:p>
          <a:r>
            <a:rPr lang="vi-VN" sz="2800" dirty="0" smtClean="0"/>
            <a:t>Hợp tác, hợp nhất, hợp lực</a:t>
          </a:r>
          <a:endParaRPr lang="en-US" sz="3100" dirty="0"/>
        </a:p>
      </dgm:t>
    </dgm:pt>
    <dgm:pt modelId="{A3F91BD0-4150-4B61-ADA7-1CF839242A8E}" type="parTrans" cxnId="{A960F458-5F7A-4D58-8752-301349CCFD76}">
      <dgm:prSet/>
      <dgm:spPr>
        <a:ln w="28575">
          <a:solidFill>
            <a:srgbClr val="0000FF"/>
          </a:solidFill>
        </a:ln>
      </dgm:spPr>
      <dgm:t>
        <a:bodyPr/>
        <a:lstStyle/>
        <a:p>
          <a:endParaRPr lang="en-US"/>
        </a:p>
      </dgm:t>
    </dgm:pt>
    <dgm:pt modelId="{BB3F93CA-10BC-4917-9C39-5F3C18767487}" type="sibTrans" cxnId="{A960F458-5F7A-4D58-8752-301349CCFD76}">
      <dgm:prSet/>
      <dgm:spPr/>
      <dgm:t>
        <a:bodyPr/>
        <a:lstStyle/>
        <a:p>
          <a:endParaRPr lang="en-US"/>
        </a:p>
      </dgm:t>
    </dgm:pt>
    <dgm:pt modelId="{0E99AA41-3DFB-49A6-A99A-2829C029816E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vi-VN" sz="2400" dirty="0" smtClean="0">
              <a:solidFill>
                <a:schemeClr val="tx1"/>
              </a:solidFill>
            </a:rPr>
            <a:t>Hợp có nghĩa là “</a:t>
          </a:r>
          <a:r>
            <a:rPr lang="vi-VN" sz="2400" dirty="0" smtClean="0">
              <a:solidFill>
                <a:srgbClr val="FF0000"/>
              </a:solidFill>
            </a:rPr>
            <a:t>đúng với yêu cầu, đòi hỏi,...nào đó</a:t>
          </a:r>
          <a:r>
            <a:rPr lang="vi-VN" sz="2400" dirty="0" smtClean="0">
              <a:solidFill>
                <a:schemeClr val="tx1"/>
              </a:solidFill>
            </a:rPr>
            <a:t>”</a:t>
          </a:r>
          <a:endParaRPr lang="en-US" sz="2400" dirty="0">
            <a:solidFill>
              <a:schemeClr val="tx1"/>
            </a:solidFill>
          </a:endParaRPr>
        </a:p>
      </dgm:t>
    </dgm:pt>
    <dgm:pt modelId="{2EF091F5-D872-42D5-9645-94138B340A6C}" type="parTrans" cxnId="{74B28BD0-6304-447E-B216-EA03D3517EA6}">
      <dgm:prSet/>
      <dgm:spPr>
        <a:ln w="19050">
          <a:solidFill>
            <a:srgbClr val="0000FF"/>
          </a:solidFill>
        </a:ln>
      </dgm:spPr>
      <dgm:t>
        <a:bodyPr/>
        <a:lstStyle/>
        <a:p>
          <a:endParaRPr lang="en-US"/>
        </a:p>
      </dgm:t>
    </dgm:pt>
    <dgm:pt modelId="{B701ABA9-CA7E-4038-B287-C0B28D80B89E}" type="sibTrans" cxnId="{74B28BD0-6304-447E-B216-EA03D3517EA6}">
      <dgm:prSet/>
      <dgm:spPr/>
      <dgm:t>
        <a:bodyPr/>
        <a:lstStyle/>
        <a:p>
          <a:endParaRPr lang="en-US"/>
        </a:p>
      </dgm:t>
    </dgm:pt>
    <dgm:pt modelId="{7C605928-A327-4EA9-88A5-F15BBDB1CBA7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99FF"/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en-US" sz="3800" dirty="0" smtClean="0"/>
            <a:t> </a:t>
          </a:r>
          <a:r>
            <a:rPr lang="vi-VN" sz="2800" dirty="0" smtClean="0"/>
            <a:t>hợp tình, phù hợp, hợp thời, hợp lệ, hợp pháp, hợp lí, thích hợp</a:t>
          </a:r>
          <a:endParaRPr lang="en-US" sz="2800" dirty="0"/>
        </a:p>
      </dgm:t>
    </dgm:pt>
    <dgm:pt modelId="{FDEA7239-76A4-406C-889A-19BC184B5FD2}" type="parTrans" cxnId="{0136915B-3DB6-4C9C-83BA-1667052E7EAD}">
      <dgm:prSet/>
      <dgm:spPr>
        <a:ln w="28575">
          <a:solidFill>
            <a:srgbClr val="0000FF"/>
          </a:solidFill>
        </a:ln>
      </dgm:spPr>
      <dgm:t>
        <a:bodyPr/>
        <a:lstStyle/>
        <a:p>
          <a:endParaRPr lang="en-US"/>
        </a:p>
      </dgm:t>
    </dgm:pt>
    <dgm:pt modelId="{AE96EF80-DCA8-4727-B8C6-DA1073015B0B}" type="sibTrans" cxnId="{0136915B-3DB6-4C9C-83BA-1667052E7EAD}">
      <dgm:prSet/>
      <dgm:spPr/>
      <dgm:t>
        <a:bodyPr/>
        <a:lstStyle/>
        <a:p>
          <a:endParaRPr lang="en-US"/>
        </a:p>
      </dgm:t>
    </dgm:pt>
    <dgm:pt modelId="{20FE340D-E54F-4495-AA21-5D21E9A0B846}" type="pres">
      <dgm:prSet presAssocID="{FADFBBFE-86AA-498F-85FC-DBFA533524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1146AB-27E4-4580-A2F1-2FE8050F4340}" type="pres">
      <dgm:prSet presAssocID="{73900010-69A6-44D5-B8D9-A9B97D221EAA}" presName="root1" presStyleCnt="0"/>
      <dgm:spPr/>
    </dgm:pt>
    <dgm:pt modelId="{C3AAB5C1-01A6-4F07-B1CC-D84C997DF5CD}" type="pres">
      <dgm:prSet presAssocID="{73900010-69A6-44D5-B8D9-A9B97D221EAA}" presName="LevelOneTextNode" presStyleLbl="node0" presStyleIdx="0" presStyleCnt="1" custScaleX="706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6895EC-13DF-41D3-885C-74BCDBDEA0A3}" type="pres">
      <dgm:prSet presAssocID="{73900010-69A6-44D5-B8D9-A9B97D221EAA}" presName="level2hierChild" presStyleCnt="0"/>
      <dgm:spPr/>
    </dgm:pt>
    <dgm:pt modelId="{AEDE2095-803D-43B0-AA73-361D34BABAB3}" type="pres">
      <dgm:prSet presAssocID="{AC4702D2-2B69-4939-97F2-22EF8260B34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051E8395-3011-450B-BE51-D636548A54BD}" type="pres">
      <dgm:prSet presAssocID="{AC4702D2-2B69-4939-97F2-22EF8260B34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998D96D-3149-4322-AE50-C7FEA0B3C6D6}" type="pres">
      <dgm:prSet presAssocID="{2BC3233D-8150-4CF0-AAFA-68C421CACEAB}" presName="root2" presStyleCnt="0"/>
      <dgm:spPr/>
    </dgm:pt>
    <dgm:pt modelId="{010C4582-601D-4872-9ABC-962CEAE8CA09}" type="pres">
      <dgm:prSet presAssocID="{2BC3233D-8150-4CF0-AAFA-68C421CACEAB}" presName="LevelTwoTextNode" presStyleLbl="node2" presStyleIdx="0" presStyleCnt="2" custScaleX="79461" custScaleY="78335" custLinFactNeighborX="-5832" custLinFactNeighborY="-290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DD66D3-3B0A-41F5-A315-77FC6D3BB17B}" type="pres">
      <dgm:prSet presAssocID="{2BC3233D-8150-4CF0-AAFA-68C421CACEAB}" presName="level3hierChild" presStyleCnt="0"/>
      <dgm:spPr/>
    </dgm:pt>
    <dgm:pt modelId="{D3ED673B-32AA-44B3-AB21-6989F8936609}" type="pres">
      <dgm:prSet presAssocID="{A3F91BD0-4150-4B61-ADA7-1CF839242A8E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3488B549-FBB9-4834-AC54-8B5FFE924AA0}" type="pres">
      <dgm:prSet presAssocID="{A3F91BD0-4150-4B61-ADA7-1CF839242A8E}" presName="connTx" presStyleLbl="parChTrans1D3" presStyleIdx="0" presStyleCnt="2"/>
      <dgm:spPr/>
      <dgm:t>
        <a:bodyPr/>
        <a:lstStyle/>
        <a:p>
          <a:endParaRPr lang="en-US"/>
        </a:p>
      </dgm:t>
    </dgm:pt>
    <dgm:pt modelId="{35E82B4D-DAF7-47F7-B6C6-3B459AFBBF13}" type="pres">
      <dgm:prSet presAssocID="{5E669378-B2A9-4A26-9A28-A2526A5C59BA}" presName="root2" presStyleCnt="0"/>
      <dgm:spPr/>
    </dgm:pt>
    <dgm:pt modelId="{51C6BB49-45B6-447E-BE36-480848851B13}" type="pres">
      <dgm:prSet presAssocID="{5E669378-B2A9-4A26-9A28-A2526A5C59BA}" presName="LevelTwoTextNode" presStyleLbl="node3" presStyleIdx="0" presStyleCnt="2" custScaleX="145404" custScaleY="117937" custLinFactNeighborX="50509" custLinFactNeighborY="-280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DD140C-BB0A-4EB4-92EC-0D5B1F1D2088}" type="pres">
      <dgm:prSet presAssocID="{5E669378-B2A9-4A26-9A28-A2526A5C59BA}" presName="level3hierChild" presStyleCnt="0"/>
      <dgm:spPr/>
    </dgm:pt>
    <dgm:pt modelId="{35B707D1-37B5-443C-B064-EA642E0ABD43}" type="pres">
      <dgm:prSet presAssocID="{2EF091F5-D872-42D5-9645-94138B340A6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6443F77C-7AA4-47FE-8137-F7A6309DC292}" type="pres">
      <dgm:prSet presAssocID="{2EF091F5-D872-42D5-9645-94138B340A6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12F3E71-59DF-48DE-A94A-746555123378}" type="pres">
      <dgm:prSet presAssocID="{0E99AA41-3DFB-49A6-A99A-2829C029816E}" presName="root2" presStyleCnt="0"/>
      <dgm:spPr/>
    </dgm:pt>
    <dgm:pt modelId="{67AAEE50-058A-40E4-BF08-C976C120E302}" type="pres">
      <dgm:prSet presAssocID="{0E99AA41-3DFB-49A6-A99A-2829C029816E}" presName="LevelTwoTextNode" presStyleLbl="node2" presStyleIdx="1" presStyleCnt="2" custScaleX="93120" custScaleY="110139" custLinFactNeighborX="1740" custLinFactNeighborY="303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CB4EA0-6A40-4071-95AE-29D75433B0FE}" type="pres">
      <dgm:prSet presAssocID="{0E99AA41-3DFB-49A6-A99A-2829C029816E}" presName="level3hierChild" presStyleCnt="0"/>
      <dgm:spPr/>
    </dgm:pt>
    <dgm:pt modelId="{A9A98C30-A44F-45B9-A8EB-07F610D59F90}" type="pres">
      <dgm:prSet presAssocID="{FDEA7239-76A4-406C-889A-19BC184B5FD2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C161BC5B-2AB6-4EF1-9D9A-98A86FE1646A}" type="pres">
      <dgm:prSet presAssocID="{FDEA7239-76A4-406C-889A-19BC184B5FD2}" presName="connTx" presStyleLbl="parChTrans1D3" presStyleIdx="1" presStyleCnt="2"/>
      <dgm:spPr/>
      <dgm:t>
        <a:bodyPr/>
        <a:lstStyle/>
        <a:p>
          <a:endParaRPr lang="en-US"/>
        </a:p>
      </dgm:t>
    </dgm:pt>
    <dgm:pt modelId="{B3375B1B-C702-46D2-B14C-A388C094FA8D}" type="pres">
      <dgm:prSet presAssocID="{7C605928-A327-4EA9-88A5-F15BBDB1CBA7}" presName="root2" presStyleCnt="0"/>
      <dgm:spPr/>
    </dgm:pt>
    <dgm:pt modelId="{91823EAC-72AE-4CE8-B91F-EE94FC84653E}" type="pres">
      <dgm:prSet presAssocID="{7C605928-A327-4EA9-88A5-F15BBDB1CBA7}" presName="LevelTwoTextNode" presStyleLbl="node3" presStyleIdx="1" presStyleCnt="2" custScaleX="269691" custScaleY="115001" custLinFactNeighborX="338" custLinFactNeighborY="312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786680-BA23-4D40-B37E-7B45840473B1}" type="pres">
      <dgm:prSet presAssocID="{7C605928-A327-4EA9-88A5-F15BBDB1CBA7}" presName="level3hierChild" presStyleCnt="0"/>
      <dgm:spPr/>
    </dgm:pt>
  </dgm:ptLst>
  <dgm:cxnLst>
    <dgm:cxn modelId="{D0408A88-B343-429E-A6B5-4C6A08D6F3C5}" type="presOf" srcId="{AC4702D2-2B69-4939-97F2-22EF8260B342}" destId="{AEDE2095-803D-43B0-AA73-361D34BABAB3}" srcOrd="0" destOrd="0" presId="urn:microsoft.com/office/officeart/2005/8/layout/hierarchy2"/>
    <dgm:cxn modelId="{D87E6CC1-E323-4E7A-96E7-060155BEDB8F}" type="presOf" srcId="{A3F91BD0-4150-4B61-ADA7-1CF839242A8E}" destId="{D3ED673B-32AA-44B3-AB21-6989F8936609}" srcOrd="0" destOrd="0" presId="urn:microsoft.com/office/officeart/2005/8/layout/hierarchy2"/>
    <dgm:cxn modelId="{C97B21F2-31D7-41DF-AB39-12C9B93D2AFF}" type="presOf" srcId="{0E99AA41-3DFB-49A6-A99A-2829C029816E}" destId="{67AAEE50-058A-40E4-BF08-C976C120E302}" srcOrd="0" destOrd="0" presId="urn:microsoft.com/office/officeart/2005/8/layout/hierarchy2"/>
    <dgm:cxn modelId="{A960F458-5F7A-4D58-8752-301349CCFD76}" srcId="{2BC3233D-8150-4CF0-AAFA-68C421CACEAB}" destId="{5E669378-B2A9-4A26-9A28-A2526A5C59BA}" srcOrd="0" destOrd="0" parTransId="{A3F91BD0-4150-4B61-ADA7-1CF839242A8E}" sibTransId="{BB3F93CA-10BC-4917-9C39-5F3C18767487}"/>
    <dgm:cxn modelId="{0136915B-3DB6-4C9C-83BA-1667052E7EAD}" srcId="{0E99AA41-3DFB-49A6-A99A-2829C029816E}" destId="{7C605928-A327-4EA9-88A5-F15BBDB1CBA7}" srcOrd="0" destOrd="0" parTransId="{FDEA7239-76A4-406C-889A-19BC184B5FD2}" sibTransId="{AE96EF80-DCA8-4727-B8C6-DA1073015B0B}"/>
    <dgm:cxn modelId="{8DAD14BD-0D58-4111-BE94-AD2D29B3DC7F}" srcId="{73900010-69A6-44D5-B8D9-A9B97D221EAA}" destId="{2BC3233D-8150-4CF0-AAFA-68C421CACEAB}" srcOrd="0" destOrd="0" parTransId="{AC4702D2-2B69-4939-97F2-22EF8260B342}" sibTransId="{9C8A09B0-BC26-4DA1-AB0B-9B1AC79541F5}"/>
    <dgm:cxn modelId="{74B28BD0-6304-447E-B216-EA03D3517EA6}" srcId="{73900010-69A6-44D5-B8D9-A9B97D221EAA}" destId="{0E99AA41-3DFB-49A6-A99A-2829C029816E}" srcOrd="1" destOrd="0" parTransId="{2EF091F5-D872-42D5-9645-94138B340A6C}" sibTransId="{B701ABA9-CA7E-4038-B287-C0B28D80B89E}"/>
    <dgm:cxn modelId="{C5669290-B4F6-45D8-A454-4495A31FD009}" type="presOf" srcId="{FDEA7239-76A4-406C-889A-19BC184B5FD2}" destId="{A9A98C30-A44F-45B9-A8EB-07F610D59F90}" srcOrd="0" destOrd="0" presId="urn:microsoft.com/office/officeart/2005/8/layout/hierarchy2"/>
    <dgm:cxn modelId="{6F026AA5-9F04-4310-B8E0-1FAD63E659C5}" type="presOf" srcId="{FADFBBFE-86AA-498F-85FC-DBFA533524B9}" destId="{20FE340D-E54F-4495-AA21-5D21E9A0B846}" srcOrd="0" destOrd="0" presId="urn:microsoft.com/office/officeart/2005/8/layout/hierarchy2"/>
    <dgm:cxn modelId="{7E23C275-61E4-4923-A9E9-31F4B3AC997E}" srcId="{FADFBBFE-86AA-498F-85FC-DBFA533524B9}" destId="{73900010-69A6-44D5-B8D9-A9B97D221EAA}" srcOrd="0" destOrd="0" parTransId="{255E37B2-F6E5-4129-B740-925579021083}" sibTransId="{39C953F9-CC64-486C-9248-DD77D8ADE1A1}"/>
    <dgm:cxn modelId="{B9A1BDCC-755D-4034-9BB4-92B3E95C01F6}" type="presOf" srcId="{FDEA7239-76A4-406C-889A-19BC184B5FD2}" destId="{C161BC5B-2AB6-4EF1-9D9A-98A86FE1646A}" srcOrd="1" destOrd="0" presId="urn:microsoft.com/office/officeart/2005/8/layout/hierarchy2"/>
    <dgm:cxn modelId="{E37755F4-589F-42C9-99E3-CB7EC848D1A6}" type="presOf" srcId="{73900010-69A6-44D5-B8D9-A9B97D221EAA}" destId="{C3AAB5C1-01A6-4F07-B1CC-D84C997DF5CD}" srcOrd="0" destOrd="0" presId="urn:microsoft.com/office/officeart/2005/8/layout/hierarchy2"/>
    <dgm:cxn modelId="{44552E44-20F0-4BE1-9099-311C43EC5999}" type="presOf" srcId="{A3F91BD0-4150-4B61-ADA7-1CF839242A8E}" destId="{3488B549-FBB9-4834-AC54-8B5FFE924AA0}" srcOrd="1" destOrd="0" presId="urn:microsoft.com/office/officeart/2005/8/layout/hierarchy2"/>
    <dgm:cxn modelId="{20540A64-82B3-4D8B-A0CD-CC270CDC4405}" type="presOf" srcId="{5E669378-B2A9-4A26-9A28-A2526A5C59BA}" destId="{51C6BB49-45B6-447E-BE36-480848851B13}" srcOrd="0" destOrd="0" presId="urn:microsoft.com/office/officeart/2005/8/layout/hierarchy2"/>
    <dgm:cxn modelId="{5348772D-E4EF-415C-80BA-8E129111CAE6}" type="presOf" srcId="{7C605928-A327-4EA9-88A5-F15BBDB1CBA7}" destId="{91823EAC-72AE-4CE8-B91F-EE94FC84653E}" srcOrd="0" destOrd="0" presId="urn:microsoft.com/office/officeart/2005/8/layout/hierarchy2"/>
    <dgm:cxn modelId="{0E6D5056-8C4C-4AAD-A09E-7231435372CF}" type="presOf" srcId="{2EF091F5-D872-42D5-9645-94138B340A6C}" destId="{35B707D1-37B5-443C-B064-EA642E0ABD43}" srcOrd="0" destOrd="0" presId="urn:microsoft.com/office/officeart/2005/8/layout/hierarchy2"/>
    <dgm:cxn modelId="{D7C72F42-3F96-4C9C-B510-A2B813820E35}" type="presOf" srcId="{AC4702D2-2B69-4939-97F2-22EF8260B342}" destId="{051E8395-3011-450B-BE51-D636548A54BD}" srcOrd="1" destOrd="0" presId="urn:microsoft.com/office/officeart/2005/8/layout/hierarchy2"/>
    <dgm:cxn modelId="{6C12D4E0-6D05-44A6-A9B9-9A7DB91732E6}" type="presOf" srcId="{2EF091F5-D872-42D5-9645-94138B340A6C}" destId="{6443F77C-7AA4-47FE-8137-F7A6309DC292}" srcOrd="1" destOrd="0" presId="urn:microsoft.com/office/officeart/2005/8/layout/hierarchy2"/>
    <dgm:cxn modelId="{E661E8EE-9832-45F0-BC9A-EB7FF99A40BA}" type="presOf" srcId="{2BC3233D-8150-4CF0-AAFA-68C421CACEAB}" destId="{010C4582-601D-4872-9ABC-962CEAE8CA09}" srcOrd="0" destOrd="0" presId="urn:microsoft.com/office/officeart/2005/8/layout/hierarchy2"/>
    <dgm:cxn modelId="{1C63BF41-FB40-4F48-B1E9-A79F5A9B3E41}" type="presParOf" srcId="{20FE340D-E54F-4495-AA21-5D21E9A0B846}" destId="{6B1146AB-27E4-4580-A2F1-2FE8050F4340}" srcOrd="0" destOrd="0" presId="urn:microsoft.com/office/officeart/2005/8/layout/hierarchy2"/>
    <dgm:cxn modelId="{5F26FB64-5C6E-481C-B3A8-78BA1BB4DBD9}" type="presParOf" srcId="{6B1146AB-27E4-4580-A2F1-2FE8050F4340}" destId="{C3AAB5C1-01A6-4F07-B1CC-D84C997DF5CD}" srcOrd="0" destOrd="0" presId="urn:microsoft.com/office/officeart/2005/8/layout/hierarchy2"/>
    <dgm:cxn modelId="{3484F1C4-A1BD-4991-8527-CD29D4FE320A}" type="presParOf" srcId="{6B1146AB-27E4-4580-A2F1-2FE8050F4340}" destId="{116895EC-13DF-41D3-885C-74BCDBDEA0A3}" srcOrd="1" destOrd="0" presId="urn:microsoft.com/office/officeart/2005/8/layout/hierarchy2"/>
    <dgm:cxn modelId="{7F01669C-B96A-45B8-9C6E-6604BBB7176B}" type="presParOf" srcId="{116895EC-13DF-41D3-885C-74BCDBDEA0A3}" destId="{AEDE2095-803D-43B0-AA73-361D34BABAB3}" srcOrd="0" destOrd="0" presId="urn:microsoft.com/office/officeart/2005/8/layout/hierarchy2"/>
    <dgm:cxn modelId="{74ACDD6C-8EBA-4DE4-9396-A4CC70EBB978}" type="presParOf" srcId="{AEDE2095-803D-43B0-AA73-361D34BABAB3}" destId="{051E8395-3011-450B-BE51-D636548A54BD}" srcOrd="0" destOrd="0" presId="urn:microsoft.com/office/officeart/2005/8/layout/hierarchy2"/>
    <dgm:cxn modelId="{14A4B60E-CB61-4C5D-A2EB-23CFD03DF5EC}" type="presParOf" srcId="{116895EC-13DF-41D3-885C-74BCDBDEA0A3}" destId="{6998D96D-3149-4322-AE50-C7FEA0B3C6D6}" srcOrd="1" destOrd="0" presId="urn:microsoft.com/office/officeart/2005/8/layout/hierarchy2"/>
    <dgm:cxn modelId="{A2B22F3A-C273-4513-9EB8-04C22B246175}" type="presParOf" srcId="{6998D96D-3149-4322-AE50-C7FEA0B3C6D6}" destId="{010C4582-601D-4872-9ABC-962CEAE8CA09}" srcOrd="0" destOrd="0" presId="urn:microsoft.com/office/officeart/2005/8/layout/hierarchy2"/>
    <dgm:cxn modelId="{40334C88-2318-4830-9DCC-EF0BA7A735DC}" type="presParOf" srcId="{6998D96D-3149-4322-AE50-C7FEA0B3C6D6}" destId="{10DD66D3-3B0A-41F5-A315-77FC6D3BB17B}" srcOrd="1" destOrd="0" presId="urn:microsoft.com/office/officeart/2005/8/layout/hierarchy2"/>
    <dgm:cxn modelId="{C310EFA7-2430-46F2-86AE-D303B4AFC7FA}" type="presParOf" srcId="{10DD66D3-3B0A-41F5-A315-77FC6D3BB17B}" destId="{D3ED673B-32AA-44B3-AB21-6989F8936609}" srcOrd="0" destOrd="0" presId="urn:microsoft.com/office/officeart/2005/8/layout/hierarchy2"/>
    <dgm:cxn modelId="{57FACF31-D8D6-471C-A991-70ED7883DA55}" type="presParOf" srcId="{D3ED673B-32AA-44B3-AB21-6989F8936609}" destId="{3488B549-FBB9-4834-AC54-8B5FFE924AA0}" srcOrd="0" destOrd="0" presId="urn:microsoft.com/office/officeart/2005/8/layout/hierarchy2"/>
    <dgm:cxn modelId="{F9A9136C-1A45-4730-836B-B25F0CFEDD33}" type="presParOf" srcId="{10DD66D3-3B0A-41F5-A315-77FC6D3BB17B}" destId="{35E82B4D-DAF7-47F7-B6C6-3B459AFBBF13}" srcOrd="1" destOrd="0" presId="urn:microsoft.com/office/officeart/2005/8/layout/hierarchy2"/>
    <dgm:cxn modelId="{AAF550BB-5383-4BFD-8657-55CA1720142C}" type="presParOf" srcId="{35E82B4D-DAF7-47F7-B6C6-3B459AFBBF13}" destId="{51C6BB49-45B6-447E-BE36-480848851B13}" srcOrd="0" destOrd="0" presId="urn:microsoft.com/office/officeart/2005/8/layout/hierarchy2"/>
    <dgm:cxn modelId="{13EB14D6-E48A-4B04-ABF5-A498743F0D0D}" type="presParOf" srcId="{35E82B4D-DAF7-47F7-B6C6-3B459AFBBF13}" destId="{1FDD140C-BB0A-4EB4-92EC-0D5B1F1D2088}" srcOrd="1" destOrd="0" presId="urn:microsoft.com/office/officeart/2005/8/layout/hierarchy2"/>
    <dgm:cxn modelId="{FBE6D728-5DAB-4F5C-9B75-3A5C07A8A07C}" type="presParOf" srcId="{116895EC-13DF-41D3-885C-74BCDBDEA0A3}" destId="{35B707D1-37B5-443C-B064-EA642E0ABD43}" srcOrd="2" destOrd="0" presId="urn:microsoft.com/office/officeart/2005/8/layout/hierarchy2"/>
    <dgm:cxn modelId="{E8C7D404-1067-4835-8505-EA421B1F3FEB}" type="presParOf" srcId="{35B707D1-37B5-443C-B064-EA642E0ABD43}" destId="{6443F77C-7AA4-47FE-8137-F7A6309DC292}" srcOrd="0" destOrd="0" presId="urn:microsoft.com/office/officeart/2005/8/layout/hierarchy2"/>
    <dgm:cxn modelId="{FD9EA738-8595-426E-BD83-B45700AEDD8E}" type="presParOf" srcId="{116895EC-13DF-41D3-885C-74BCDBDEA0A3}" destId="{112F3E71-59DF-48DE-A94A-746555123378}" srcOrd="3" destOrd="0" presId="urn:microsoft.com/office/officeart/2005/8/layout/hierarchy2"/>
    <dgm:cxn modelId="{B5837ECA-DC4D-4971-A0D0-8F658B5CD225}" type="presParOf" srcId="{112F3E71-59DF-48DE-A94A-746555123378}" destId="{67AAEE50-058A-40E4-BF08-C976C120E302}" srcOrd="0" destOrd="0" presId="urn:microsoft.com/office/officeart/2005/8/layout/hierarchy2"/>
    <dgm:cxn modelId="{659347D2-416C-4BA2-8FE7-8F35467B3CE3}" type="presParOf" srcId="{112F3E71-59DF-48DE-A94A-746555123378}" destId="{4FCB4EA0-6A40-4071-95AE-29D75433B0FE}" srcOrd="1" destOrd="0" presId="urn:microsoft.com/office/officeart/2005/8/layout/hierarchy2"/>
    <dgm:cxn modelId="{748B0242-92DC-4648-B7EF-D39780A25B2E}" type="presParOf" srcId="{4FCB4EA0-6A40-4071-95AE-29D75433B0FE}" destId="{A9A98C30-A44F-45B9-A8EB-07F610D59F90}" srcOrd="0" destOrd="0" presId="urn:microsoft.com/office/officeart/2005/8/layout/hierarchy2"/>
    <dgm:cxn modelId="{33B33B50-F059-4B75-8E22-BFD5B2250074}" type="presParOf" srcId="{A9A98C30-A44F-45B9-A8EB-07F610D59F90}" destId="{C161BC5B-2AB6-4EF1-9D9A-98A86FE1646A}" srcOrd="0" destOrd="0" presId="urn:microsoft.com/office/officeart/2005/8/layout/hierarchy2"/>
    <dgm:cxn modelId="{85087B13-4787-44B8-A671-AFFD61B8E0D0}" type="presParOf" srcId="{4FCB4EA0-6A40-4071-95AE-29D75433B0FE}" destId="{B3375B1B-C702-46D2-B14C-A388C094FA8D}" srcOrd="1" destOrd="0" presId="urn:microsoft.com/office/officeart/2005/8/layout/hierarchy2"/>
    <dgm:cxn modelId="{93E5A0D4-ABE5-4EED-BAD6-8527AA08C1E9}" type="presParOf" srcId="{B3375B1B-C702-46D2-B14C-A388C094FA8D}" destId="{91823EAC-72AE-4CE8-B91F-EE94FC84653E}" srcOrd="0" destOrd="0" presId="urn:microsoft.com/office/officeart/2005/8/layout/hierarchy2"/>
    <dgm:cxn modelId="{EF40B408-C8E2-4E36-96BF-80630AC6A8D1}" type="presParOf" srcId="{B3375B1B-C702-46D2-B14C-A388C094FA8D}" destId="{D8786680-BA23-4D40-B37E-7B45840473B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AB5C1-01A6-4F07-B1CC-D84C997DF5CD}">
      <dsp:nvSpPr>
        <dsp:cNvPr id="0" name=""/>
        <dsp:cNvSpPr/>
      </dsp:nvSpPr>
      <dsp:spPr>
        <a:xfrm>
          <a:off x="1023173" y="1541440"/>
          <a:ext cx="1894431" cy="109759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400" b="0" kern="120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Arial" panose="020B0604020202020204" pitchFamily="34" charset="0"/>
              <a:ea typeface="+mn-ea"/>
              <a:cs typeface="+mn-cs"/>
            </a:rPr>
            <a:t>Hợp</a:t>
          </a:r>
          <a:endParaRPr lang="en-US" sz="4400" b="0" kern="1200" cap="none" spc="0" dirty="0">
            <a:ln w="0"/>
            <a:solidFill>
              <a:srgbClr val="FF0000"/>
            </a:solidFill>
            <a:effectLst>
              <a:outerShdw blurRad="38100" dist="19050" dir="2700000" algn="tl" rotWithShape="0">
                <a:sysClr val="windowText" lastClr="000000">
                  <a:alpha val="40000"/>
                </a:sys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1055320" y="1573587"/>
        <a:ext cx="1830137" cy="1033299"/>
      </dsp:txXfrm>
    </dsp:sp>
    <dsp:sp modelId="{AEDE2095-803D-43B0-AA73-361D34BABAB3}">
      <dsp:nvSpPr>
        <dsp:cNvPr id="0" name=""/>
        <dsp:cNvSpPr/>
      </dsp:nvSpPr>
      <dsp:spPr>
        <a:xfrm rot="19632026">
          <a:off x="2745149" y="1460068"/>
          <a:ext cx="2163402" cy="88417"/>
        </a:xfrm>
        <a:custGeom>
          <a:avLst/>
          <a:gdLst/>
          <a:ahLst/>
          <a:cxnLst/>
          <a:rect l="0" t="0" r="0" b="0"/>
          <a:pathLst>
            <a:path>
              <a:moveTo>
                <a:pt x="0" y="44208"/>
              </a:moveTo>
              <a:lnTo>
                <a:pt x="3161346" y="44208"/>
              </a:lnTo>
            </a:path>
          </a:pathLst>
        </a:custGeom>
        <a:noFill/>
        <a:ln w="1905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752090" y="1488113"/>
        <a:ext cx="0" cy="0"/>
      </dsp:txXfrm>
    </dsp:sp>
    <dsp:sp modelId="{010C4582-601D-4872-9ABC-962CEAE8CA09}">
      <dsp:nvSpPr>
        <dsp:cNvPr id="0" name=""/>
        <dsp:cNvSpPr/>
      </dsp:nvSpPr>
      <dsp:spPr>
        <a:xfrm>
          <a:off x="4736097" y="114015"/>
          <a:ext cx="3263455" cy="1608605"/>
        </a:xfrm>
        <a:prstGeom prst="roundRect">
          <a:avLst>
            <a:gd name="adj" fmla="val 10000"/>
          </a:avLst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rPr>
            <a:t>a) Hợp có nghĩa là “</a:t>
          </a:r>
          <a:r>
            <a:rPr lang="vi-VN" sz="3200" kern="1200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rPr>
            <a:t>gộp lại</a:t>
          </a:r>
          <a:r>
            <a:rPr lang="vi-VN" sz="3200" kern="120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rPr>
            <a:t>”</a:t>
          </a:r>
          <a:endParaRPr lang="en-US" sz="3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783211" y="161129"/>
        <a:ext cx="3169227" cy="1514377"/>
      </dsp:txXfrm>
    </dsp:sp>
    <dsp:sp modelId="{35B707D1-37B5-443C-B064-EA642E0ABD43}">
      <dsp:nvSpPr>
        <dsp:cNvPr id="0" name=""/>
        <dsp:cNvSpPr/>
      </dsp:nvSpPr>
      <dsp:spPr>
        <a:xfrm rot="1754019">
          <a:off x="2792503" y="2525722"/>
          <a:ext cx="1964460" cy="88417"/>
        </a:xfrm>
        <a:custGeom>
          <a:avLst/>
          <a:gdLst/>
          <a:ahLst/>
          <a:cxnLst/>
          <a:rect l="0" t="0" r="0" b="0"/>
          <a:pathLst>
            <a:path>
              <a:moveTo>
                <a:pt x="0" y="44208"/>
              </a:moveTo>
              <a:lnTo>
                <a:pt x="2870635" y="44208"/>
              </a:lnTo>
            </a:path>
          </a:pathLst>
        </a:custGeom>
        <a:noFill/>
        <a:ln w="1905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755861" y="2503090"/>
        <a:ext cx="0" cy="0"/>
      </dsp:txXfrm>
    </dsp:sp>
    <dsp:sp modelId="{67AAEE50-058A-40E4-BF08-C976C120E302}">
      <dsp:nvSpPr>
        <dsp:cNvPr id="0" name=""/>
        <dsp:cNvSpPr/>
      </dsp:nvSpPr>
      <dsp:spPr>
        <a:xfrm>
          <a:off x="4631862" y="1918776"/>
          <a:ext cx="3372167" cy="2261698"/>
        </a:xfrm>
        <a:prstGeom prst="roundRect">
          <a:avLst>
            <a:gd name="adj" fmla="val 10000"/>
          </a:avLst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rPr>
            <a:t>b) Hợp có nghĩa là “</a:t>
          </a:r>
          <a:r>
            <a:rPr lang="vi-VN" sz="2400" kern="1200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rPr>
            <a:t>đúng với yêu cầu, đòi hỏi,...nào đó</a:t>
          </a:r>
          <a:r>
            <a:rPr lang="vi-VN" sz="2400" kern="120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rPr>
            <a:t>”</a:t>
          </a:r>
          <a:endParaRPr lang="en-US" sz="24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698105" y="1985019"/>
        <a:ext cx="3239681" cy="21292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AB5C1-01A6-4F07-B1CC-D84C997DF5CD}">
      <dsp:nvSpPr>
        <dsp:cNvPr id="0" name=""/>
        <dsp:cNvSpPr/>
      </dsp:nvSpPr>
      <dsp:spPr>
        <a:xfrm>
          <a:off x="7726" y="2582897"/>
          <a:ext cx="1611625" cy="114131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b="0" kern="120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Hợp</a:t>
          </a:r>
          <a:endParaRPr lang="en-US" sz="2200" b="0" kern="1200" cap="none" spc="0" dirty="0">
            <a:ln w="0"/>
            <a:solidFill>
              <a:srgbClr val="FF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1154" y="2616325"/>
        <a:ext cx="1544769" cy="1074457"/>
      </dsp:txXfrm>
    </dsp:sp>
    <dsp:sp modelId="{AEDE2095-803D-43B0-AA73-361D34BABAB3}">
      <dsp:nvSpPr>
        <dsp:cNvPr id="0" name=""/>
        <dsp:cNvSpPr/>
      </dsp:nvSpPr>
      <dsp:spPr>
        <a:xfrm rot="18217286">
          <a:off x="1305032" y="2550273"/>
          <a:ext cx="1408566" cy="33629"/>
        </a:xfrm>
        <a:custGeom>
          <a:avLst/>
          <a:gdLst/>
          <a:ahLst/>
          <a:cxnLst/>
          <a:rect l="0" t="0" r="0" b="0"/>
          <a:pathLst>
            <a:path>
              <a:moveTo>
                <a:pt x="0" y="16814"/>
              </a:moveTo>
              <a:lnTo>
                <a:pt x="1408566" y="16814"/>
              </a:lnTo>
            </a:path>
          </a:pathLst>
        </a:custGeom>
        <a:noFill/>
        <a:ln w="1905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1974101" y="2531873"/>
        <a:ext cx="70428" cy="70428"/>
      </dsp:txXfrm>
    </dsp:sp>
    <dsp:sp modelId="{010C4582-601D-4872-9ABC-962CEAE8CA09}">
      <dsp:nvSpPr>
        <dsp:cNvPr id="0" name=""/>
        <dsp:cNvSpPr/>
      </dsp:nvSpPr>
      <dsp:spPr>
        <a:xfrm>
          <a:off x="2399279" y="1533597"/>
          <a:ext cx="1813797" cy="89404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kern="1200" dirty="0" smtClean="0">
              <a:solidFill>
                <a:schemeClr val="tx1"/>
              </a:solidFill>
            </a:rPr>
            <a:t>Hợp có nghĩa là “</a:t>
          </a:r>
          <a:r>
            <a:rPr lang="vi-VN" sz="2200" kern="1200" dirty="0" smtClean="0">
              <a:solidFill>
                <a:srgbClr val="FF0000"/>
              </a:solidFill>
            </a:rPr>
            <a:t>gộp lại</a:t>
          </a:r>
          <a:r>
            <a:rPr lang="vi-VN" sz="2200" kern="1200" dirty="0" smtClean="0">
              <a:solidFill>
                <a:schemeClr val="tx1"/>
              </a:solidFill>
            </a:rPr>
            <a:t>”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2425465" y="1559783"/>
        <a:ext cx="1761425" cy="841675"/>
      </dsp:txXfrm>
    </dsp:sp>
    <dsp:sp modelId="{D3ED673B-32AA-44B3-AB21-6989F8936609}">
      <dsp:nvSpPr>
        <dsp:cNvPr id="0" name=""/>
        <dsp:cNvSpPr/>
      </dsp:nvSpPr>
      <dsp:spPr>
        <a:xfrm rot="17895">
          <a:off x="4213062" y="1969530"/>
          <a:ext cx="2199135" cy="33629"/>
        </a:xfrm>
        <a:custGeom>
          <a:avLst/>
          <a:gdLst/>
          <a:ahLst/>
          <a:cxnLst/>
          <a:rect l="0" t="0" r="0" b="0"/>
          <a:pathLst>
            <a:path>
              <a:moveTo>
                <a:pt x="0" y="16814"/>
              </a:moveTo>
              <a:lnTo>
                <a:pt x="2199135" y="16814"/>
              </a:lnTo>
            </a:path>
          </a:pathLst>
        </a:custGeom>
        <a:noFill/>
        <a:ln w="28575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257652" y="1931366"/>
        <a:ext cx="109956" cy="109956"/>
      </dsp:txXfrm>
    </dsp:sp>
    <dsp:sp modelId="{51C6BB49-45B6-447E-BE36-480848851B13}">
      <dsp:nvSpPr>
        <dsp:cNvPr id="0" name=""/>
        <dsp:cNvSpPr/>
      </dsp:nvSpPr>
      <dsp:spPr>
        <a:xfrm>
          <a:off x="6412183" y="1319053"/>
          <a:ext cx="3319030" cy="1346030"/>
        </a:xfrm>
        <a:prstGeom prst="roundRect">
          <a:avLst>
            <a:gd name="adj" fmla="val 10000"/>
          </a:avLst>
        </a:prstGeom>
        <a:solidFill>
          <a:srgbClr val="FF99FF"/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/>
            <a:t>Hợp tác, hợp nhất, hợp lực</a:t>
          </a:r>
          <a:endParaRPr lang="en-US" sz="3100" kern="1200" dirty="0"/>
        </a:p>
      </dsp:txBody>
      <dsp:txXfrm>
        <a:off x="6451607" y="1358477"/>
        <a:ext cx="3240182" cy="1267182"/>
      </dsp:txXfrm>
    </dsp:sp>
    <dsp:sp modelId="{35B707D1-37B5-443C-B064-EA642E0ABD43}">
      <dsp:nvSpPr>
        <dsp:cNvPr id="0" name=""/>
        <dsp:cNvSpPr/>
      </dsp:nvSpPr>
      <dsp:spPr>
        <a:xfrm rot="2793313">
          <a:off x="1402970" y="3639713"/>
          <a:ext cx="1385531" cy="33629"/>
        </a:xfrm>
        <a:custGeom>
          <a:avLst/>
          <a:gdLst/>
          <a:ahLst/>
          <a:cxnLst/>
          <a:rect l="0" t="0" r="0" b="0"/>
          <a:pathLst>
            <a:path>
              <a:moveTo>
                <a:pt x="0" y="16814"/>
              </a:moveTo>
              <a:lnTo>
                <a:pt x="1385531" y="16814"/>
              </a:lnTo>
            </a:path>
          </a:pathLst>
        </a:custGeom>
        <a:noFill/>
        <a:ln w="1905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61097" y="3621890"/>
        <a:ext cx="69276" cy="69276"/>
      </dsp:txXfrm>
    </dsp:sp>
    <dsp:sp modelId="{67AAEE50-058A-40E4-BF08-C976C120E302}">
      <dsp:nvSpPr>
        <dsp:cNvPr id="0" name=""/>
        <dsp:cNvSpPr/>
      </dsp:nvSpPr>
      <dsp:spPr>
        <a:xfrm>
          <a:off x="2572120" y="3530986"/>
          <a:ext cx="2125581" cy="1257031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 smtClean="0">
              <a:solidFill>
                <a:schemeClr val="tx1"/>
              </a:solidFill>
            </a:rPr>
            <a:t>Hợp có nghĩa là “</a:t>
          </a:r>
          <a:r>
            <a:rPr lang="vi-VN" sz="2400" kern="1200" dirty="0" smtClean="0">
              <a:solidFill>
                <a:srgbClr val="FF0000"/>
              </a:solidFill>
            </a:rPr>
            <a:t>đúng với yêu cầu, đòi hỏi,...nào đó</a:t>
          </a:r>
          <a:r>
            <a:rPr lang="vi-VN" sz="2400" kern="1200" dirty="0" smtClean="0">
              <a:solidFill>
                <a:schemeClr val="tx1"/>
              </a:solidFill>
            </a:rPr>
            <a:t>”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608937" y="3567803"/>
        <a:ext cx="2051947" cy="1183397"/>
      </dsp:txXfrm>
    </dsp:sp>
    <dsp:sp modelId="{A9A98C30-A44F-45B9-A8EB-07F610D59F90}">
      <dsp:nvSpPr>
        <dsp:cNvPr id="0" name=""/>
        <dsp:cNvSpPr/>
      </dsp:nvSpPr>
      <dsp:spPr>
        <a:xfrm rot="40968">
          <a:off x="4697670" y="4147937"/>
          <a:ext cx="881110" cy="33629"/>
        </a:xfrm>
        <a:custGeom>
          <a:avLst/>
          <a:gdLst/>
          <a:ahLst/>
          <a:cxnLst/>
          <a:rect l="0" t="0" r="0" b="0"/>
          <a:pathLst>
            <a:path>
              <a:moveTo>
                <a:pt x="0" y="16814"/>
              </a:moveTo>
              <a:lnTo>
                <a:pt x="881110" y="16814"/>
              </a:lnTo>
            </a:path>
          </a:pathLst>
        </a:custGeom>
        <a:noFill/>
        <a:ln w="28575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16198" y="4142724"/>
        <a:ext cx="44055" cy="44055"/>
      </dsp:txXfrm>
    </dsp:sp>
    <dsp:sp modelId="{91823EAC-72AE-4CE8-B91F-EE94FC84653E}">
      <dsp:nvSpPr>
        <dsp:cNvPr id="0" name=""/>
        <dsp:cNvSpPr/>
      </dsp:nvSpPr>
      <dsp:spPr>
        <a:xfrm>
          <a:off x="5578750" y="3513741"/>
          <a:ext cx="6156038" cy="1312521"/>
        </a:xfrm>
        <a:prstGeom prst="roundRect">
          <a:avLst>
            <a:gd name="adj" fmla="val 10000"/>
          </a:avLst>
        </a:prstGeom>
        <a:solidFill>
          <a:srgbClr val="FF99FF"/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 </a:t>
          </a:r>
          <a:r>
            <a:rPr lang="vi-VN" sz="2800" kern="1200" dirty="0" smtClean="0"/>
            <a:t>hợp tình, phù hợp, hợp thời, hợp lệ, hợp pháp, hợp lí, thích hợp</a:t>
          </a:r>
          <a:endParaRPr lang="en-US" sz="2800" kern="1200" dirty="0"/>
        </a:p>
      </dsp:txBody>
      <dsp:txXfrm>
        <a:off x="5617192" y="3552183"/>
        <a:ext cx="6079154" cy="1235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63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- Cho HS giải</a:t>
            </a:r>
            <a:r>
              <a:rPr lang="vi-VN" baseline="0" dirty="0" smtClean="0"/>
              <a:t> nghĩa thành ngữ, đặt câu.</a:t>
            </a:r>
          </a:p>
          <a:p>
            <a:r>
              <a:rPr lang="vi-VN" baseline="0" dirty="0" smtClean="0"/>
              <a:t>- Chốt: Các thành ngữ đều nói về tình hữu nghị, hợp tác, đoàn kết.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59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 smtClean="0"/>
              <a:t>Một</a:t>
            </a:r>
            <a:r>
              <a:rPr lang="vi-VN" altLang="zh-CN" baseline="0" dirty="0" smtClean="0"/>
              <a:t> cây làm chẳng nên non/ Ba cây chụm lại nên hòn núi cao.</a:t>
            </a:r>
          </a:p>
          <a:p>
            <a:r>
              <a:rPr lang="vi-VN" altLang="zh-CN" baseline="0" dirty="0" smtClean="0"/>
              <a:t>Hợp tác mang lại cho chúng ta sức mạnh tập thể, cả trí và lực để giải quyết mọi việc.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53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58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07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170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898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83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058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426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82A8-B915-43D6-BB13-96864A6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24670-D269-4F16-834B-FB801225D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90059-8FF7-4612-A9FA-E080BE5E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10AB4-5EFC-4C93-AD7D-BB6498F0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81E-CC45-445C-B401-22A39F29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82A8-B915-43D6-BB13-96864A6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24670-D269-4F16-834B-FB801225D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90059-8FF7-4612-A9FA-E080BE5E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10AB4-5EFC-4C93-AD7D-BB6498F0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81E-CC45-445C-B401-22A39F29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74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82A8-B915-43D6-BB13-96864A6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24670-D269-4F16-834B-FB801225D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90059-8FF7-4612-A9FA-E080BE5E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10AB4-5EFC-4C93-AD7D-BB6498F0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81E-CC45-445C-B401-22A39F29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58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82A8-B915-43D6-BB13-96864A6BE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24670-D269-4F16-834B-FB801225D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90059-8FF7-4612-A9FA-E080BE5E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10AB4-5EFC-4C93-AD7D-BB6498F0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81E-CC45-445C-B401-22A39F29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78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A5F6F-2674-47BF-AAE3-09836837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45419-A2A9-43F8-8B24-FC1411AB4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BF9A0-BCCE-493F-92F7-717A9FB2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53B0-716B-4F63-879F-7F0C08C2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87361-DA26-46D6-A703-B2D51B80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4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415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A5F6F-2674-47BF-AAE3-09836837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45419-A2A9-43F8-8B24-FC1411AB4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BF9A0-BCCE-493F-92F7-717A9FB2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53B0-716B-4F63-879F-7F0C08C2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87361-DA26-46D6-A703-B2D51B80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75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354C-E09B-47CC-A781-95BACCD1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E816-15C1-45C4-9C87-8B3CA6B52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55C37-2183-4C5C-8294-D711D5D9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575AF-21BC-431F-9FF5-62E2E01F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26DAA-F612-42CF-A67D-75CCD90D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1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1D3A-AF13-4D02-A035-7543729E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DF9A8-2818-43D3-8496-FA1B9C0D3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9B3C-3D27-4A55-8064-35AD11E58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B6065-A9EE-43B6-87BC-5E7D4489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F6DD5-50E6-437D-936B-CAD829F0E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77F6F-610E-4B5F-8609-6CA6D609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2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CC17-7422-417E-99E2-1AC10A74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B1D74-9E9F-45FC-81F6-4AD843CE6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C1A2C-F1AF-47C1-B6B6-5A52B9271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EB1D5-F8F0-48DD-9B23-CD6D10B8D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6BAEE7-2FE5-4D0C-8FC0-9EC570300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BA9F1-EFFF-4C8D-A4B6-5F1DF881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5D1243-C3D7-453E-BA09-91FA4FA8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045C11-389D-4B5C-A41B-633AED54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5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1C50F-9121-41B9-BA8C-7110AAE6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9AD9E-6065-453C-BC31-F7D68E3C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95536-57D1-4FBC-83E4-4FBA7692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AC1FE-AF1F-458C-930A-42B639D7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16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6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3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6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95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77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942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36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090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7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0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4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21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2224-6390-47C1-90AC-629098E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889B2-3730-4C57-8CA9-0FC3FC9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2943-0587-4A7B-A776-8820C89D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14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8DED-4C40-46EB-8F2B-3304F390F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C35B0-8677-48C6-99C8-4ED4AEC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5A194-C4E2-4A93-BF4B-38020EFA4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702D-8A0E-42EA-AF5F-7862E6C2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3E6AA-8D08-44B8-A6D5-21D509AB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B3BF4-A8FB-4314-A2BC-919BE6FC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1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1424F-271F-4FC9-ACA9-484B594B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0B4D8-ACC9-4B82-B9C7-C57037E0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75A2B-1D34-4A61-B88C-F7261E134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60564-C6DE-4163-9C96-10233F6B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93B69-A73D-4A9F-8250-CC59B9F0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9026D-C9F2-4954-B54F-72CAE66E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8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3531-61F3-41F5-B3C6-BE6D5171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6A17A-8D12-468C-A95A-FFDE19374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27E28-4F8F-4DB1-B975-A2C9CF73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7102-0F71-409E-9EEC-8DDDA50E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E1D22-C875-48F7-A6F7-4977CD8D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12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E17DC0-3740-4C7A-8512-1BB49D5FE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8D634-8FEC-4BE7-B69C-B32476995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33F3F-7821-41B4-A377-7ABCBD34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E6D6E-9940-4ACA-AB59-52015173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386DF-3867-4CB7-92D3-090EAE0E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37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00" y="4572000"/>
            <a:ext cx="7010400" cy="685800"/>
          </a:xfrm>
        </p:spPr>
        <p:txBody>
          <a:bodyPr/>
          <a:lstStyle>
            <a:lvl1pPr algn="l">
              <a:defRPr sz="7200" b="1"/>
            </a:lvl1pPr>
          </a:lstStyle>
          <a:p>
            <a:pPr lvl="0"/>
            <a:r>
              <a:rPr lang="en-US" altLang="en-US" noProof="0" smtClean="0"/>
              <a:t>Master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400" y="5257800"/>
            <a:ext cx="8534400" cy="17526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7F15D20-A917-4FE5-9A19-34B61488381A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3706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ADFDEAB-D130-4875-9993-C8F5730444FF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4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E01D517-0CB1-45F4-8FB9-8F7B7B174AF6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44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419600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419600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24E5582-B0C1-429D-81BC-913EA2ED6C21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68137D4-F743-452B-9AC2-B71A340FBAA0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616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1046800-8FD6-4FB8-A4F3-1E9CDB34C4A5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99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2FA71DF-9CA9-42ED-AA5C-3082F309207E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802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DD58A33B-6226-4FCD-B8EF-81B660CF4AC1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6911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C224556-1C2E-46DE-BDDD-79BE9D5CC201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72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EF7770C-8DA7-4A06-8C78-18D24FFF9BC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3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686800" y="457200"/>
            <a:ext cx="2590800" cy="5638800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914400" y="457200"/>
            <a:ext cx="7569200" cy="5638800"/>
          </a:xfrm>
        </p:spPr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1941759-7370-4A58-9E55-3C6097C418CB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3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406044-966D-434C-8771-5B517E134D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126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7A866D-4D84-4AAA-A653-FD1AB2F798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300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0D012-0508-45E4-A850-E7E984167D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3890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3352B-4B72-4CDB-8E14-78EDA0F0D97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98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ECBF94-7188-4E32-98CA-FD27DBE5DEE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71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2370E-447A-42BD-B908-0437DC832D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17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C4445-F83D-4D40-90AB-FE6D0527C97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80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62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6F692-492F-45D2-81B4-AF556D8468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8737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F8B793-08F5-4F5C-9393-9A63ABA292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51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F1EBC3-302F-4E20-A569-50556BBAA9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48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CC6668-EE20-46E4-A1D4-2699329A80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8861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284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380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9522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089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8543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4169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4739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54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707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73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71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0" r:id="rId3"/>
    <p:sldLayoutId id="2147483665" r:id="rId4"/>
    <p:sldLayoutId id="2147483650" r:id="rId5"/>
    <p:sldLayoutId id="2147483673" r:id="rId6"/>
    <p:sldLayoutId id="2147483672" r:id="rId7"/>
    <p:sldLayoutId id="2147483669" r:id="rId8"/>
    <p:sldLayoutId id="2147483668" r:id="rId9"/>
    <p:sldLayoutId id="2147483667" r:id="rId10"/>
    <p:sldLayoutId id="2147483666" r:id="rId11"/>
    <p:sldLayoutId id="2147483664" r:id="rId12"/>
    <p:sldLayoutId id="2147483663" r:id="rId13"/>
    <p:sldLayoutId id="2147483662" r:id="rId14"/>
    <p:sldLayoutId id="2147483661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D5A73-F3A5-4120-AA41-129F1A0D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210AE-BCD0-49A0-82B1-C06F64C1D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A58DD-45EE-48BF-AB6E-EFB8040F2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1651C-E262-44F2-8F34-4FF1EF0CD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A6548-900F-4BA5-9694-6A7169EF3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6A2DA-C426-4AF4-8105-69EC4ECC5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DFD64-C3F7-4EC5-AE59-BF1E44AEFB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27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67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C8BEE4D-9A5D-4DAC-A151-3B3A9E6E0963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3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Book Antiqua" panose="02040602050305030304" pitchFamily="18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Book Antiqua" panose="02040602050305030304" pitchFamily="18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Book Antiqua" panose="02040602050305030304" pitchFamily="18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Book Antiqua" panose="02040602050305030304" pitchFamily="18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Book Antiqua" panose="02040602050305030304" pitchFamily="18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700A8-9B49-4FA0-884E-DAACF6267F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83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DE4C0-8D07-4EB8-9793-576F9B24C9D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9950-2EA7-4468-88C1-2E0870BAD3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23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7" y="2515473"/>
            <a:ext cx="8742947" cy="21406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78249" y="2797524"/>
            <a:ext cx="5133094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spc="300" dirty="0" err="1">
                <a:solidFill>
                  <a:srgbClr val="6F3A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Khởi</a:t>
            </a:r>
            <a:r>
              <a:rPr lang="en-US" altLang="zh-CN" sz="6000" spc="300" dirty="0">
                <a:solidFill>
                  <a:srgbClr val="6F3A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spc="300" dirty="0" err="1">
                <a:solidFill>
                  <a:srgbClr val="6F3A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động</a:t>
            </a:r>
            <a:endParaRPr lang="zh-CN" altLang="en-US" sz="6000" spc="300" dirty="0">
              <a:solidFill>
                <a:srgbClr val="6F3A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64" y="1005016"/>
            <a:ext cx="1419872" cy="17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36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957">
        <p15:prstTrans prst="drape"/>
      </p:transition>
    </mc:Choice>
    <mc:Fallback xmlns="">
      <p:transition spd="slow" advTm="5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63278C-EF6C-4A79-BB5A-DCF1C6AC38FB}"/>
              </a:ext>
            </a:extLst>
          </p:cNvPr>
          <p:cNvSpPr txBox="1"/>
          <p:nvPr/>
        </p:nvSpPr>
        <p:spPr>
          <a:xfrm>
            <a:off x="4695825" y="1047750"/>
            <a:ext cx="608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C0F880A6-F774-4977-8698-42D722B2D388}"/>
              </a:ext>
            </a:extLst>
          </p:cNvPr>
          <p:cNvSpPr/>
          <p:nvPr/>
        </p:nvSpPr>
        <p:spPr>
          <a:xfrm>
            <a:off x="929145" y="2906862"/>
            <a:ext cx="228600" cy="257175"/>
          </a:xfrm>
          <a:prstGeom prst="chevron">
            <a:avLst/>
          </a:prstGeom>
          <a:solidFill>
            <a:srgbClr val="4A4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795C26AC-37DF-42CA-9491-DE78DA489CB8}"/>
              </a:ext>
            </a:extLst>
          </p:cNvPr>
          <p:cNvSpPr/>
          <p:nvPr/>
        </p:nvSpPr>
        <p:spPr>
          <a:xfrm>
            <a:off x="929145" y="3910781"/>
            <a:ext cx="228600" cy="255588"/>
          </a:xfrm>
          <a:prstGeom prst="chevron">
            <a:avLst/>
          </a:prstGeom>
          <a:solidFill>
            <a:srgbClr val="4A4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D20C8375-D90A-41E9-B2AD-1CD575EDB34C}"/>
              </a:ext>
            </a:extLst>
          </p:cNvPr>
          <p:cNvSpPr/>
          <p:nvPr/>
        </p:nvSpPr>
        <p:spPr>
          <a:xfrm>
            <a:off x="929145" y="4657525"/>
            <a:ext cx="228600" cy="255588"/>
          </a:xfrm>
          <a:prstGeom prst="chevron">
            <a:avLst/>
          </a:prstGeom>
          <a:solidFill>
            <a:srgbClr val="4A4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57E2B-252C-4C4F-8812-81335F483D84}"/>
              </a:ext>
            </a:extLst>
          </p:cNvPr>
          <p:cNvSpPr txBox="1"/>
          <p:nvPr/>
        </p:nvSpPr>
        <p:spPr>
          <a:xfrm>
            <a:off x="1562446" y="2773839"/>
            <a:ext cx="9607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”; “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”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B2EB9-8B68-4A55-8923-32F67631FDB0}"/>
              </a:ext>
            </a:extLst>
          </p:cNvPr>
          <p:cNvSpPr txBox="1"/>
          <p:nvPr/>
        </p:nvSpPr>
        <p:spPr>
          <a:xfrm>
            <a:off x="1562446" y="3665784"/>
            <a:ext cx="600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DE722-F75F-4A3B-9DFA-CADB0411881B}"/>
              </a:ext>
            </a:extLst>
          </p:cNvPr>
          <p:cNvSpPr txBox="1"/>
          <p:nvPr/>
        </p:nvSpPr>
        <p:spPr>
          <a:xfrm>
            <a:off x="1562446" y="4557729"/>
            <a:ext cx="105576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 dụng các từ, các thành ngữ nói về tình hữu nghị - hợp tác </a:t>
            </a:r>
          </a:p>
          <a:p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 đặt 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9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>
            <a:extLst>
              <a:ext uri="{FF2B5EF4-FFF2-40B4-BE49-F238E27FC236}">
                <a16:creationId xmlns:a16="http://schemas.microsoft.com/office/drawing/2014/main" id="{92938132-8D17-4BC6-B6F0-3451E4CEF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7" y="215980"/>
            <a:ext cx="1175330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Bài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vi-VN" altLang="en-US" sz="2800" b="1" i="1" u="sng" dirty="0" smtClean="0">
                <a:cs typeface="Arial" panose="020B0604020202020204" pitchFamily="34" charset="0"/>
              </a:rPr>
              <a:t>1</a:t>
            </a:r>
            <a:r>
              <a:rPr lang="en-US" altLang="en-US" sz="2800" b="1" i="1" u="sng" dirty="0" smtClean="0">
                <a:cs typeface="Arial" panose="020B0604020202020204" pitchFamily="34" charset="0"/>
              </a:rPr>
              <a:t>: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Xếp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tiếng</a:t>
            </a:r>
            <a:r>
              <a:rPr lang="en-US" altLang="en-US" sz="2800" dirty="0">
                <a:solidFill>
                  <a:srgbClr val="99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solidFill>
                  <a:srgbClr val="99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dưới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đây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cs typeface="Arial" panose="020B0604020202020204" pitchFamily="34" charset="0"/>
              </a:rPr>
              <a:t> a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b: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nghị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hiệu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chiến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thân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ích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hảo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bằng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bạn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dụng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3323" name="Text Box 26">
            <a:extLst>
              <a:ext uri="{FF2B5EF4-FFF2-40B4-BE49-F238E27FC236}">
                <a16:creationId xmlns:a16="http://schemas.microsoft.com/office/drawing/2014/main" id="{75D758B3-C712-4965-A033-356387482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472" y="277495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08209"/>
              </p:ext>
            </p:extLst>
          </p:nvPr>
        </p:nvGraphicFramePr>
        <p:xfrm>
          <a:off x="595991" y="2242908"/>
          <a:ext cx="10881359" cy="2564223"/>
        </p:xfrm>
        <a:graphic>
          <a:graphicData uri="http://schemas.openxmlformats.org/drawingml/2006/table">
            <a:tbl>
              <a:tblPr/>
              <a:tblGrid>
                <a:gridCol w="547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9pPr>
                    </a:lstStyle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a) 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Hữu 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 nghĩa là “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 bè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kumimoji="0" lang="en-US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Hữu 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 nghĩa là “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kumimoji="0" lang="en-US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4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vi-VN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1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3956" y="3328783"/>
            <a:ext cx="206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ữu nghị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6671" y="3306543"/>
            <a:ext cx="206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ữu ích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595" y="4937878"/>
            <a:ext cx="11643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ữu nghị: tình cảm thân thiện như bạn bè, thường nói về quan hệ giữa các nước.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594" y="5530290"/>
            <a:ext cx="313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ữu ích: có ích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32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>
            <a:extLst>
              <a:ext uri="{FF2B5EF4-FFF2-40B4-BE49-F238E27FC236}">
                <a16:creationId xmlns:a16="http://schemas.microsoft.com/office/drawing/2014/main" id="{9FF87820-B8DC-4AA0-821B-9FBAA6BFE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67401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1" y="787805"/>
            <a:ext cx="10824882" cy="5548313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8B963D17-2A56-421E-8FBC-0AA417E44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306" y="162581"/>
            <a:ext cx="9749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vi-VN" altLang="en-US" sz="2800" dirty="0" smtClean="0">
                <a:solidFill>
                  <a:srgbClr val="CC3300"/>
                </a:solidFill>
              </a:rPr>
              <a:t>Tình hữu nghị giữa Việt Nam – Liên bang Nga</a:t>
            </a:r>
            <a:endParaRPr lang="en-US" altLang="en-US" sz="28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>
            <a:extLst>
              <a:ext uri="{FF2B5EF4-FFF2-40B4-BE49-F238E27FC236}">
                <a16:creationId xmlns:a16="http://schemas.microsoft.com/office/drawing/2014/main" id="{92938132-8D17-4BC6-B6F0-3451E4CEF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7" y="215980"/>
            <a:ext cx="1175330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alt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altLang="en-US" sz="28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r>
              <a:rPr kumimoji="0" lang="en-US" altLang="en-US" sz="28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tiếng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dưới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thành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nghị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hảo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dụng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323" name="Text Box 26">
            <a:extLst>
              <a:ext uri="{FF2B5EF4-FFF2-40B4-BE49-F238E27FC236}">
                <a16:creationId xmlns:a16="http://schemas.microsoft.com/office/drawing/2014/main" id="{75D758B3-C712-4965-A033-356387482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472" y="277495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graphicFrame>
        <p:nvGraphicFramePr>
          <p:cNvPr id="11" name="Group 52"/>
          <p:cNvGraphicFramePr>
            <a:graphicFrameLocks noGrp="1"/>
          </p:cNvGraphicFramePr>
          <p:nvPr/>
        </p:nvGraphicFramePr>
        <p:xfrm>
          <a:off x="595991" y="2242908"/>
          <a:ext cx="10881359" cy="2564223"/>
        </p:xfrm>
        <a:graphic>
          <a:graphicData uri="http://schemas.openxmlformats.org/drawingml/2006/table">
            <a:tbl>
              <a:tblPr/>
              <a:tblGrid>
                <a:gridCol w="547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9pPr>
                    </a:lstStyle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a) 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Hữu 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 nghĩa là “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 bè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kumimoji="0" lang="en-US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Hữu 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 nghĩa là “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kumimoji="0" lang="vi-V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</a:t>
                      </a:r>
                      <a:endParaRPr kumimoji="0" lang="en-US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4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0" lang="vi-VN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.VnTime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1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5991" y="3313295"/>
            <a:ext cx="4863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ữu nghị, chiến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hữu, thân hữu, hữu hảo, bằng hữu, bạn hữu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6671" y="3306543"/>
            <a:ext cx="5346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ữu ích, hữu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hiệu, hữu tình, hữu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26470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39" y="318052"/>
            <a:ext cx="9992139" cy="5367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7847" y="6139890"/>
            <a:ext cx="821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Phong cảnh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hữu tình: cảnh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đẹp có sức hấp dẫn, gợi cảm.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829869"/>
              </p:ext>
            </p:extLst>
          </p:nvPr>
        </p:nvGraphicFramePr>
        <p:xfrm>
          <a:off x="328084" y="238539"/>
          <a:ext cx="11762316" cy="6441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0579">
                  <a:extLst>
                    <a:ext uri="{9D8B030D-6E8A-4147-A177-3AD203B41FA5}">
                      <a16:colId xmlns:a16="http://schemas.microsoft.com/office/drawing/2014/main" val="2479214359"/>
                    </a:ext>
                  </a:extLst>
                </a:gridCol>
                <a:gridCol w="8821737">
                  <a:extLst>
                    <a:ext uri="{9D8B030D-6E8A-4147-A177-3AD203B41FA5}">
                      <a16:colId xmlns:a16="http://schemas.microsoft.com/office/drawing/2014/main" val="1105788900"/>
                    </a:ext>
                  </a:extLst>
                </a:gridCol>
              </a:tblGrid>
              <a:tr h="71574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Từ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                                  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Nghĩa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từ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121972"/>
                  </a:ext>
                </a:extLst>
              </a:tr>
              <a:tr h="71574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81613"/>
                  </a:ext>
                </a:extLst>
              </a:tr>
              <a:tr h="71574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749597"/>
                  </a:ext>
                </a:extLst>
              </a:tr>
              <a:tr h="71574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430051"/>
                  </a:ext>
                </a:extLst>
              </a:tr>
              <a:tr h="71574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01422"/>
                  </a:ext>
                </a:extLst>
              </a:tr>
              <a:tr h="71574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251506"/>
                  </a:ext>
                </a:extLst>
              </a:tr>
              <a:tr h="71574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12244"/>
                  </a:ext>
                </a:extLst>
              </a:tr>
              <a:tr h="71574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12415"/>
                  </a:ext>
                </a:extLst>
              </a:tr>
              <a:tr h="71574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9" marR="121929" marT="60960" marB="60960">
                    <a:solidFill>
                      <a:srgbClr val="FBB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539425"/>
                  </a:ext>
                </a:extLst>
              </a:tr>
            </a:tbl>
          </a:graphicData>
        </a:graphic>
      </p:graphicFrame>
      <p:sp>
        <p:nvSpPr>
          <p:cNvPr id="20514" name="Text Box 5"/>
          <p:cNvSpPr txBox="1">
            <a:spLocks noChangeArrowheads="1"/>
          </p:cNvSpPr>
          <p:nvPr/>
        </p:nvSpPr>
        <p:spPr bwMode="auto">
          <a:xfrm>
            <a:off x="3251200" y="1113772"/>
            <a:ext cx="640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Bạn chiến đấu.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5" name="Text Box 5"/>
          <p:cNvSpPr txBox="1">
            <a:spLocks noChangeArrowheads="1"/>
          </p:cNvSpPr>
          <p:nvPr/>
        </p:nvSpPr>
        <p:spPr bwMode="auto">
          <a:xfrm>
            <a:off x="304800" y="1154159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chiến hữu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6" name="Text Box 5"/>
          <p:cNvSpPr txBox="1">
            <a:spLocks noChangeArrowheads="1"/>
          </p:cNvSpPr>
          <p:nvPr/>
        </p:nvSpPr>
        <p:spPr bwMode="auto">
          <a:xfrm>
            <a:off x="304800" y="1879430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thân hữu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7" name="Text Box 5"/>
          <p:cNvSpPr txBox="1">
            <a:spLocks noChangeArrowheads="1"/>
          </p:cNvSpPr>
          <p:nvPr/>
        </p:nvSpPr>
        <p:spPr bwMode="auto">
          <a:xfrm>
            <a:off x="304800" y="3242492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bạn hữu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8" name="Text Box 5"/>
          <p:cNvSpPr txBox="1">
            <a:spLocks noChangeArrowheads="1"/>
          </p:cNvSpPr>
          <p:nvPr/>
        </p:nvSpPr>
        <p:spPr bwMode="auto">
          <a:xfrm>
            <a:off x="304800" y="6072717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hữu dụng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9" name="Text Box 5"/>
          <p:cNvSpPr txBox="1">
            <a:spLocks noChangeArrowheads="1"/>
          </p:cNvSpPr>
          <p:nvPr/>
        </p:nvSpPr>
        <p:spPr bwMode="auto">
          <a:xfrm>
            <a:off x="304800" y="5353051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hữu tình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0" name="Text Box 5"/>
          <p:cNvSpPr txBox="1">
            <a:spLocks noChangeArrowheads="1"/>
          </p:cNvSpPr>
          <p:nvPr/>
        </p:nvSpPr>
        <p:spPr bwMode="auto">
          <a:xfrm>
            <a:off x="304800" y="4734984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hữu hiệu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1" name="Text Box 5"/>
          <p:cNvSpPr txBox="1">
            <a:spLocks noChangeArrowheads="1"/>
          </p:cNvSpPr>
          <p:nvPr/>
        </p:nvSpPr>
        <p:spPr bwMode="auto">
          <a:xfrm>
            <a:off x="328084" y="3975319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hữu hảo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2" name="Text Box 5"/>
          <p:cNvSpPr txBox="1">
            <a:spLocks noChangeArrowheads="1"/>
          </p:cNvSpPr>
          <p:nvPr/>
        </p:nvSpPr>
        <p:spPr bwMode="auto">
          <a:xfrm>
            <a:off x="304800" y="2559626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bằng hữu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3" name="Text Box 5"/>
          <p:cNvSpPr txBox="1">
            <a:spLocks noChangeArrowheads="1"/>
          </p:cNvSpPr>
          <p:nvPr/>
        </p:nvSpPr>
        <p:spPr bwMode="auto">
          <a:xfrm>
            <a:off x="3274484" y="3972361"/>
            <a:ext cx="883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Tình cảm bạn bè thân thiết.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4" name="Text Box 5"/>
          <p:cNvSpPr txBox="1">
            <a:spLocks noChangeArrowheads="1"/>
          </p:cNvSpPr>
          <p:nvPr/>
        </p:nvSpPr>
        <p:spPr bwMode="auto">
          <a:xfrm>
            <a:off x="3251200" y="1843840"/>
            <a:ext cx="701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Bạn bè thân thiết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5" name="Text Box 5"/>
          <p:cNvSpPr txBox="1">
            <a:spLocks noChangeArrowheads="1"/>
          </p:cNvSpPr>
          <p:nvPr/>
        </p:nvSpPr>
        <p:spPr bwMode="auto">
          <a:xfrm>
            <a:off x="3234267" y="2525406"/>
            <a:ext cx="37062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Tình bạn thân thiết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6" name="Text Box 5"/>
          <p:cNvSpPr txBox="1">
            <a:spLocks noChangeArrowheads="1"/>
          </p:cNvSpPr>
          <p:nvPr/>
        </p:nvSpPr>
        <p:spPr bwMode="auto">
          <a:xfrm>
            <a:off x="3217333" y="3258347"/>
            <a:ext cx="50016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Bạn bè thân thiết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7" name="Text Box 5"/>
          <p:cNvSpPr txBox="1">
            <a:spLocks noChangeArrowheads="1"/>
          </p:cNvSpPr>
          <p:nvPr/>
        </p:nvSpPr>
        <p:spPr bwMode="auto">
          <a:xfrm>
            <a:off x="3217333" y="4734984"/>
            <a:ext cx="79586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Có hiệu quả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8" name="Text Box 5"/>
          <p:cNvSpPr txBox="1">
            <a:spLocks noChangeArrowheads="1"/>
          </p:cNvSpPr>
          <p:nvPr/>
        </p:nvSpPr>
        <p:spPr bwMode="auto">
          <a:xfrm>
            <a:off x="3234267" y="5454651"/>
            <a:ext cx="792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Có sức hấp dẫn, gợi cảm, có tình cảm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9" name="Text Box 5"/>
          <p:cNvSpPr txBox="1">
            <a:spLocks noChangeArrowheads="1"/>
          </p:cNvSpPr>
          <p:nvPr/>
        </p:nvSpPr>
        <p:spPr bwMode="auto">
          <a:xfrm>
            <a:off x="3202517" y="6104467"/>
            <a:ext cx="8887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marL="609585" indent="-609585"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Dùng được việc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9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4" grpId="0"/>
      <p:bldP spid="20515" grpId="0"/>
      <p:bldP spid="20516" grpId="0"/>
      <p:bldP spid="20517" grpId="0"/>
      <p:bldP spid="20518" grpId="0"/>
      <p:bldP spid="20519" grpId="0"/>
      <p:bldP spid="20520" grpId="0"/>
      <p:bldP spid="20521" grpId="0"/>
      <p:bldP spid="20522" grpId="0"/>
      <p:bldP spid="20523" grpId="0"/>
      <p:bldP spid="20524" grpId="0"/>
      <p:bldP spid="20525" grpId="0"/>
      <p:bldP spid="20526" grpId="0"/>
      <p:bldP spid="20527" grpId="0"/>
      <p:bldP spid="20528" grpId="0"/>
      <p:bldP spid="205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358887" y="848139"/>
            <a:ext cx="7328452" cy="2580861"/>
          </a:xfrm>
          <a:prstGeom prst="cloudCallout">
            <a:avLst>
              <a:gd name="adj1" fmla="val -50396"/>
              <a:gd name="adj2" fmla="val 1047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99013" y="1576937"/>
            <a:ext cx="5074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Tìm thêm những từ có tiếng </a:t>
            </a:r>
            <a:r>
              <a:rPr lang="vi-VN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vi-VN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theo yêu cầu đề bài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6102" y="1769596"/>
            <a:ext cx="5074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vi-VN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duyên, hữu sự, hữu ý,...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3191" y="1265761"/>
            <a:ext cx="5074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ra, tiếng “hữu” còn có nghĩa là “bên phải”. VD: hữu ngạn (bờ sông phía bên phải, trái với tả ngạn)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4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Text Box 11">
            <a:extLst>
              <a:ext uri="{FF2B5EF4-FFF2-40B4-BE49-F238E27FC236}">
                <a16:creationId xmlns:a16="http://schemas.microsoft.com/office/drawing/2014/main" id="{329231DC-F675-4F0C-BFC8-2F5F45E71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64" y="337930"/>
            <a:ext cx="11912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800" b="1" i="1" u="sng" dirty="0" err="1" smtClean="0">
                <a:cs typeface="Arial" panose="020B0604020202020204" pitchFamily="34" charset="0"/>
              </a:rPr>
              <a:t>Bài</a:t>
            </a:r>
            <a:r>
              <a:rPr lang="en-US" altLang="en-US" sz="2800" b="1" i="1" u="sng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>
                <a:cs typeface="Arial" panose="020B0604020202020204" pitchFamily="34" charset="0"/>
              </a:rPr>
              <a:t>2: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Xếp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vi-VN" altLang="en-US" sz="2800" b="1" dirty="0" smtClean="0">
                <a:cs typeface="Arial" panose="020B0604020202020204" pitchFamily="34" charset="0"/>
              </a:rPr>
              <a:t>các từ </a:t>
            </a:r>
            <a:r>
              <a:rPr lang="en-US" altLang="en-US" sz="2800" b="1" dirty="0" err="1" smtClean="0">
                <a:cs typeface="Arial" panose="020B0604020202020204" pitchFamily="34" charset="0"/>
              </a:rPr>
              <a:t>có</a:t>
            </a:r>
            <a:r>
              <a:rPr lang="en-US" altLang="en-US" sz="2800" b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tiếng</a:t>
            </a:r>
            <a:r>
              <a:rPr lang="en-US" altLang="en-US" sz="2800" b="1" dirty="0">
                <a:solidFill>
                  <a:srgbClr val="99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srgbClr val="99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nhóm</a:t>
            </a:r>
            <a:r>
              <a:rPr lang="en-US" altLang="en-US" sz="2800" b="1" dirty="0">
                <a:cs typeface="Arial" panose="020B0604020202020204" pitchFamily="34" charset="0"/>
              </a:rPr>
              <a:t> a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b: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52157FA2-12F7-4245-B911-02048E789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991763"/>
            <a:ext cx="101390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tác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phù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thời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lệ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nhất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pháp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lực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lí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thích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536868481"/>
              </p:ext>
            </p:extLst>
          </p:nvPr>
        </p:nvGraphicFramePr>
        <p:xfrm>
          <a:off x="1371599" y="2326341"/>
          <a:ext cx="8955741" cy="4180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/>
      <p:bldP spid="15372" grpId="0"/>
      <p:bldGraphic spid="15" grpId="0">
        <p:bldAsOne/>
      </p:bldGraphic>
      <p:bldGraphic spid="15" grpId="1">
        <p:bldAsOne/>
      </p:bldGraphic>
      <p:bldGraphic spid="15" grpId="2">
        <p:bldAsOne/>
      </p:bldGraphic>
      <p:bldGraphic spid="15" grpId="3">
        <p:bldAsOne/>
      </p:bldGraphic>
      <p:bldGraphic spid="15" grpId="4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4B33B2A7-ACA1-4E5B-B32D-AE26B6E89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-357809"/>
            <a:ext cx="12192000" cy="6858000"/>
          </a:xfrm>
          <a:prstGeom prst="rect">
            <a:avLst/>
          </a:prstGeom>
        </p:spPr>
      </p:pic>
      <p:sp>
        <p:nvSpPr>
          <p:cNvPr id="6147" name="Line 7">
            <a:extLst>
              <a:ext uri="{FF2B5EF4-FFF2-40B4-BE49-F238E27FC236}">
                <a16:creationId xmlns:a16="http://schemas.microsoft.com/office/drawing/2014/main" id="{9B3BF80A-4BDD-49F5-9B82-8790A0BCB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600200"/>
            <a:ext cx="91440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5" name="Picture 9" descr="aastudent">
            <a:extLst>
              <a:ext uri="{FF2B5EF4-FFF2-40B4-BE49-F238E27FC236}">
                <a16:creationId xmlns:a16="http://schemas.microsoft.com/office/drawing/2014/main" id="{8A2BDB0C-AD81-4DD5-8D75-D89C00C15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43" y="4352131"/>
            <a:ext cx="20574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1">
            <a:extLst>
              <a:ext uri="{FF2B5EF4-FFF2-40B4-BE49-F238E27FC236}">
                <a16:creationId xmlns:a16="http://schemas.microsoft.com/office/drawing/2014/main" id="{4FAF3827-F2FA-43DA-8F9E-1C1534EF4DB8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623457" y="2171700"/>
            <a:ext cx="7315200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CÂY CHỌN QUẢ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23047265"/>
              </p:ext>
            </p:extLst>
          </p:nvPr>
        </p:nvGraphicFramePr>
        <p:xfrm>
          <a:off x="227821" y="225675"/>
          <a:ext cx="11734800" cy="610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938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0"/>
            <a:ext cx="12112487" cy="6858000"/>
          </a:xfrm>
          <a:prstGeom prst="rect">
            <a:avLst/>
          </a:prstGeom>
        </p:spPr>
      </p:pic>
      <p:sp>
        <p:nvSpPr>
          <p:cNvPr id="5" name="Text Box 13">
            <a:extLst>
              <a:ext uri="{FF2B5EF4-FFF2-40B4-BE49-F238E27FC236}">
                <a16:creationId xmlns:a16="http://schemas.microsoft.com/office/drawing/2014/main" id="{2DB2A435-A0AD-4BCC-A23E-98E018A70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80" y="121024"/>
            <a:ext cx="104131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sz="24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tác</a:t>
            </a:r>
            <a:r>
              <a:rPr lang="en-US" altLang="en-US" sz="2400" dirty="0">
                <a:cs typeface="Arial" panose="020B0604020202020204" pitchFamily="34" charset="0"/>
              </a:rPr>
              <a:t>:</a:t>
            </a:r>
            <a:r>
              <a:rPr lang="vi-VN" altLang="en-US" sz="2400" dirty="0">
                <a:cs typeface="Arial" panose="020B0604020202020204" pitchFamily="34" charset="0"/>
              </a:rPr>
              <a:t> </a:t>
            </a:r>
            <a:r>
              <a:rPr lang="it-IT" altLang="en-US" sz="2400" dirty="0">
                <a:cs typeface="Arial" panose="020B0604020202020204" pitchFamily="34" charset="0"/>
              </a:rPr>
              <a:t>Cùng chung sức giúp đỡ </a:t>
            </a:r>
            <a:r>
              <a:rPr lang="vi-VN" altLang="en-US" sz="2400" dirty="0" smtClean="0">
                <a:cs typeface="Arial" panose="020B0604020202020204" pitchFamily="34" charset="0"/>
              </a:rPr>
              <a:t>lẫn </a:t>
            </a:r>
            <a:r>
              <a:rPr lang="it-IT" altLang="en-US" sz="2400" dirty="0" smtClean="0">
                <a:cs typeface="Arial" panose="020B0604020202020204" pitchFamily="34" charset="0"/>
              </a:rPr>
              <a:t>nhau </a:t>
            </a:r>
            <a:r>
              <a:rPr lang="it-IT" altLang="en-US" sz="2400" dirty="0">
                <a:cs typeface="Arial" panose="020B0604020202020204" pitchFamily="34" charset="0"/>
              </a:rPr>
              <a:t>trong </a:t>
            </a:r>
            <a:r>
              <a:rPr lang="vi-VN" altLang="en-US" sz="2400" dirty="0" smtClean="0">
                <a:cs typeface="Arial" panose="020B0604020202020204" pitchFamily="34" charset="0"/>
              </a:rPr>
              <a:t>một</a:t>
            </a:r>
            <a:r>
              <a:rPr lang="it-IT" altLang="en-US" sz="2400" dirty="0" smtClean="0">
                <a:cs typeface="Arial" panose="020B0604020202020204" pitchFamily="34" charset="0"/>
              </a:rPr>
              <a:t> </a:t>
            </a:r>
            <a:r>
              <a:rPr lang="it-IT" altLang="en-US" sz="2400" dirty="0">
                <a:cs typeface="Arial" panose="020B0604020202020204" pitchFamily="34" charset="0"/>
              </a:rPr>
              <a:t>công việc nào đó</a:t>
            </a:r>
            <a:endParaRPr lang="en-US" altLang="en-US" sz="2400" dirty="0">
              <a:cs typeface="Arial" panose="020B0604020202020204" pitchFamily="34" charset="0"/>
            </a:endParaRPr>
          </a:p>
          <a:p>
            <a:pPr lvl="0">
              <a:spcBef>
                <a:spcPct val="50000"/>
              </a:spcBef>
              <a:buNone/>
            </a:pPr>
            <a:r>
              <a:rPr lang="en-US" altLang="en-US" sz="2400" dirty="0" err="1">
                <a:solidFill>
                  <a:srgbClr val="0000FF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400" dirty="0">
                <a:cs typeface="Arial" panose="020B0604020202020204" pitchFamily="34" charset="0"/>
              </a:rPr>
              <a:t>: </a:t>
            </a:r>
            <a:r>
              <a:rPr lang="it-IT" altLang="en-US" sz="2400" dirty="0">
                <a:cs typeface="Arial" panose="020B0604020202020204" pitchFamily="34" charset="0"/>
              </a:rPr>
              <a:t>Hợp </a:t>
            </a:r>
            <a:r>
              <a:rPr lang="it-IT" altLang="en-US" sz="2400" dirty="0" smtClean="0">
                <a:cs typeface="Arial" panose="020B0604020202020204" pitchFamily="34" charset="0"/>
              </a:rPr>
              <a:t>l</a:t>
            </a:r>
            <a:r>
              <a:rPr lang="vi-VN" altLang="en-US" sz="2400" dirty="0">
                <a:cs typeface="Arial" panose="020B0604020202020204" pitchFamily="34" charset="0"/>
              </a:rPr>
              <a:t>ạ</a:t>
            </a:r>
            <a:r>
              <a:rPr lang="it-IT" altLang="en-US" sz="2400" dirty="0" smtClean="0">
                <a:cs typeface="Arial" panose="020B0604020202020204" pitchFamily="34" charset="0"/>
              </a:rPr>
              <a:t>i </a:t>
            </a:r>
            <a:r>
              <a:rPr lang="it-IT" altLang="en-US" sz="2400" dirty="0">
                <a:cs typeface="Arial" panose="020B0604020202020204" pitchFamily="34" charset="0"/>
              </a:rPr>
              <a:t>thành </a:t>
            </a:r>
            <a:r>
              <a:rPr lang="vi-VN" altLang="en-US" sz="2400" dirty="0" smtClean="0">
                <a:cs typeface="Arial" panose="020B0604020202020204" pitchFamily="34" charset="0"/>
              </a:rPr>
              <a:t>một</a:t>
            </a:r>
            <a:r>
              <a:rPr lang="it-IT" altLang="en-US" sz="2400" dirty="0" smtClean="0">
                <a:cs typeface="Arial" panose="020B0604020202020204" pitchFamily="34" charset="0"/>
              </a:rPr>
              <a:t> </a:t>
            </a:r>
            <a:r>
              <a:rPr lang="it-IT" altLang="en-US" sz="2400" dirty="0">
                <a:cs typeface="Arial" panose="020B0604020202020204" pitchFamily="34" charset="0"/>
              </a:rPr>
              <a:t>tổ chức duy nhất</a:t>
            </a:r>
          </a:p>
          <a:p>
            <a:pPr>
              <a:spcBef>
                <a:spcPct val="50000"/>
              </a:spcBef>
              <a:buNone/>
            </a:pPr>
            <a:r>
              <a:rPr lang="vi-VN" alt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h</a:t>
            </a:r>
            <a:r>
              <a:rPr lang="en-US" altLang="en-US" sz="2400" dirty="0" err="1">
                <a:solidFill>
                  <a:srgbClr val="0000FF"/>
                </a:solidFill>
                <a:cs typeface="Arial" panose="020B0604020202020204" pitchFamily="34" charset="0"/>
              </a:rPr>
              <a:t>ợp</a:t>
            </a:r>
            <a:r>
              <a:rPr lang="en-US" alt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cs typeface="Arial" panose="020B0604020202020204" pitchFamily="34" charset="0"/>
              </a:rPr>
              <a:t>lực</a:t>
            </a:r>
            <a:r>
              <a:rPr lang="en-US" alt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r>
              <a:rPr lang="it-IT" altLang="en-US" sz="2400" dirty="0">
                <a:cs typeface="Arial" panose="020B0604020202020204" pitchFamily="34" charset="0"/>
              </a:rPr>
              <a:t>Cùng chung sức để làm một việc gì đó</a:t>
            </a:r>
            <a:endParaRPr lang="en-US" altLang="en-US" sz="2400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dirty="0">
              <a:cs typeface="Arial" panose="020B060402020202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B617B89A-EB23-4D6F-B96C-4990C7DB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874" y="1638316"/>
            <a:ext cx="969519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2400" dirty="0">
                <a:cs typeface="Arial" panose="020B0604020202020204" pitchFamily="34" charset="0"/>
              </a:rPr>
              <a:t>: </a:t>
            </a:r>
            <a:r>
              <a:rPr lang="it-IT" altLang="en-US" sz="2400" dirty="0">
                <a:cs typeface="Arial" panose="020B0604020202020204" pitchFamily="34" charset="0"/>
              </a:rPr>
              <a:t>Thoả đáng về mặt tình cảm hay lí lẽ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phù</a:t>
            </a:r>
            <a:r>
              <a:rPr lang="en-US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400" dirty="0" smtClean="0">
                <a:cs typeface="Arial" panose="020B0604020202020204" pitchFamily="34" charset="0"/>
              </a:rPr>
              <a:t>Hợp </a:t>
            </a:r>
            <a:r>
              <a:rPr lang="it-IT" altLang="en-US" sz="2400" dirty="0">
                <a:cs typeface="Arial" panose="020B0604020202020204" pitchFamily="34" charset="0"/>
              </a:rPr>
              <a:t>với, ăn khớp với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thời</a:t>
            </a:r>
            <a:r>
              <a:rPr lang="en-US" altLang="en-US" sz="2400" dirty="0">
                <a:cs typeface="Arial" panose="020B0604020202020204" pitchFamily="34" charset="0"/>
              </a:rPr>
              <a:t>: </a:t>
            </a:r>
            <a:r>
              <a:rPr lang="it-IT" altLang="en-US" sz="2400" dirty="0">
                <a:cs typeface="Arial" panose="020B0604020202020204" pitchFamily="34" charset="0"/>
              </a:rPr>
              <a:t>Phù hợp với yêu cầu khách quan ở 1 thời điểm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lệ</a:t>
            </a:r>
            <a:r>
              <a:rPr lang="en-US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400" dirty="0" smtClean="0">
                <a:cs typeface="Arial" panose="020B0604020202020204" pitchFamily="34" charset="0"/>
              </a:rPr>
              <a:t>Đúng </a:t>
            </a:r>
            <a:r>
              <a:rPr lang="it-IT" altLang="en-US" sz="2400" dirty="0">
                <a:cs typeface="Arial" panose="020B0604020202020204" pitchFamily="34" charset="0"/>
              </a:rPr>
              <a:t>với thể thức qui định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pháp</a:t>
            </a:r>
            <a:r>
              <a:rPr lang="en-US" altLang="en-US" sz="2400" dirty="0">
                <a:cs typeface="Arial" panose="020B0604020202020204" pitchFamily="34" charset="0"/>
              </a:rPr>
              <a:t>: </a:t>
            </a:r>
            <a:r>
              <a:rPr lang="it-IT" altLang="en-US" sz="2400" dirty="0">
                <a:cs typeface="Arial" panose="020B0604020202020204" pitchFamily="34" charset="0"/>
              </a:rPr>
              <a:t>Đúng với pháp luật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lí</a:t>
            </a:r>
            <a:r>
              <a:rPr lang="en-US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400" dirty="0" smtClean="0">
                <a:cs typeface="Arial" panose="020B0604020202020204" pitchFamily="34" charset="0"/>
              </a:rPr>
              <a:t>Đúng </a:t>
            </a:r>
            <a:r>
              <a:rPr lang="it-IT" altLang="en-US" sz="2400" dirty="0">
                <a:cs typeface="Arial" panose="020B0604020202020204" pitchFamily="34" charset="0"/>
              </a:rPr>
              <a:t>lẽ phải, đúng sự cần thiết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en-US" sz="2400" dirty="0" smtClean="0">
                <a:cs typeface="Arial" panose="020B0604020202020204" pitchFamily="34" charset="0"/>
              </a:rPr>
              <a:t>Hợp </a:t>
            </a:r>
            <a:r>
              <a:rPr lang="it-IT" altLang="en-US" sz="2400" dirty="0">
                <a:cs typeface="Arial" panose="020B0604020202020204" pitchFamily="34" charset="0"/>
              </a:rPr>
              <a:t>với yêu cầu, đáp ứng được đòi hỏi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904875"/>
            <a:ext cx="11623964" cy="504825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329231DC-F675-4F0C-BFC8-2F5F45E71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69" y="381655"/>
            <a:ext cx="86536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800" b="1" i="1" u="sng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i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b="1" i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: </a:t>
            </a:r>
            <a:r>
              <a:rPr lang="vi-VN" altLang="en-US" sz="2800" b="1" i="1" dirty="0" smtClean="0">
                <a:cs typeface="Arial" panose="020B0604020202020204" pitchFamily="34" charset="0"/>
              </a:rPr>
              <a:t>Đặt câu với một từ ở bài 1, một từ ở bài 2.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0C2511DE-7ACA-421B-AF82-2590150C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18" y="1110064"/>
            <a:ext cx="9860981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i="1" dirty="0">
                <a:solidFill>
                  <a:srgbClr val="FF6600"/>
                </a:solidFill>
                <a:cs typeface="Arial" panose="020B0604020202020204" pitchFamily="34" charset="0"/>
              </a:rPr>
              <a:t>-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dân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Việt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Nam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luôn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chăm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lo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vun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đắp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hữu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nghị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dân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C2511DE-7ACA-421B-AF82-2590150C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17" y="2068500"/>
            <a:ext cx="7264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i="1" dirty="0">
                <a:solidFill>
                  <a:srgbClr val="FF6600"/>
                </a:solidFill>
                <a:cs typeface="Arial" panose="020B0604020202020204" pitchFamily="34" charset="0"/>
              </a:rPr>
              <a:t>- </a:t>
            </a: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Quan hệ giữa hai nước rất 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hữu hảo</a:t>
            </a: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0C2511DE-7ACA-421B-AF82-2590150C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17" y="2696619"/>
            <a:ext cx="8676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i="1" dirty="0">
                <a:solidFill>
                  <a:srgbClr val="FF6600"/>
                </a:solidFill>
                <a:cs typeface="Arial" panose="020B0604020202020204" pitchFamily="34" charset="0"/>
              </a:rPr>
              <a:t>- </a:t>
            </a: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Cách chữa bệnh ấy rất 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hữu hiệu</a:t>
            </a: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0C2511DE-7ACA-421B-AF82-2590150C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89" y="3493735"/>
            <a:ext cx="113645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Bác Hồ đã 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hợp nhất </a:t>
            </a: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3 tổ chức cộng sản thành một đảng </a:t>
            </a:r>
          </a:p>
          <a:p>
            <a:pPr>
              <a:spcBef>
                <a:spcPct val="50000"/>
              </a:spcBef>
              <a:buNone/>
            </a:pP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duy nhất.</a:t>
            </a:r>
            <a:endParaRPr lang="en-US" altLang="en-US" sz="2800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C2511DE-7ACA-421B-AF82-2590150C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17" y="4645074"/>
            <a:ext cx="8676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i="1" dirty="0">
                <a:solidFill>
                  <a:srgbClr val="FF6600"/>
                </a:solidFill>
                <a:cs typeface="Arial" panose="020B0604020202020204" pitchFamily="34" charset="0"/>
              </a:rPr>
              <a:t>- </a:t>
            </a: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Bác ấy giải quyết công việc rất 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hợp tình, hợp lí</a:t>
            </a:r>
            <a:r>
              <a:rPr lang="vi-VN" altLang="en-US" sz="2800" dirty="0" smtClean="0">
                <a:solidFill>
                  <a:srgbClr val="FF6600"/>
                </a:solidFill>
                <a:cs typeface="Arial" panose="020B0604020202020204" pitchFamily="34" charset="0"/>
              </a:rPr>
              <a:t>.  </a:t>
            </a:r>
            <a:endParaRPr lang="en-US" altLang="en-US" sz="2800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01AAA46E-F860-4DB7-A74F-69340F2BC4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0"/>
            <a:ext cx="8229600" cy="689070"/>
          </a:xfrm>
        </p:spPr>
        <p:txBody>
          <a:bodyPr/>
          <a:lstStyle/>
          <a:p>
            <a:pPr algn="ctr" eaLnBrk="1" hangingPunct="1"/>
            <a:r>
              <a:rPr lang="en-US" altLang="en-US" sz="3600" dirty="0" err="1">
                <a:solidFill>
                  <a:srgbClr val="FF6600"/>
                </a:solidFill>
              </a:rPr>
              <a:t>Tinh</a:t>
            </a:r>
            <a:r>
              <a:rPr lang="en-US" altLang="en-US" sz="3600" dirty="0">
                <a:solidFill>
                  <a:srgbClr val="FF6600"/>
                </a:solidFill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</a:rPr>
              <a:t>thần</a:t>
            </a:r>
            <a:r>
              <a:rPr lang="en-US" altLang="en-US" sz="3600" dirty="0">
                <a:solidFill>
                  <a:srgbClr val="FF6600"/>
                </a:solidFill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</a:rPr>
              <a:t>hợp</a:t>
            </a:r>
            <a:r>
              <a:rPr lang="en-US" altLang="en-US" sz="3600" dirty="0">
                <a:solidFill>
                  <a:srgbClr val="FF6600"/>
                </a:solidFill>
              </a:rPr>
              <a:t> </a:t>
            </a:r>
            <a:r>
              <a:rPr lang="en-US" altLang="en-US" sz="3600" dirty="0" err="1">
                <a:solidFill>
                  <a:srgbClr val="FF6600"/>
                </a:solidFill>
              </a:rPr>
              <a:t>tác</a:t>
            </a:r>
            <a:endParaRPr lang="en-US" altLang="en-US" sz="3600" dirty="0">
              <a:solidFill>
                <a:srgbClr val="FF6600"/>
              </a:solidFill>
            </a:endParaRPr>
          </a:p>
        </p:txBody>
      </p:sp>
      <p:pic>
        <p:nvPicPr>
          <p:cNvPr id="48137" name="Picture 9" descr="hoi%20nghi%20bo%20truong%20asem">
            <a:extLst>
              <a:ext uri="{FF2B5EF4-FFF2-40B4-BE49-F238E27FC236}">
                <a16:creationId xmlns:a16="http://schemas.microsoft.com/office/drawing/2014/main" id="{A1CF8A5F-2C84-40DE-8FB3-5BEC2981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8" y="689070"/>
            <a:ext cx="10703858" cy="399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Rectangle 11">
            <a:extLst>
              <a:ext uri="{FF2B5EF4-FFF2-40B4-BE49-F238E27FC236}">
                <a16:creationId xmlns:a16="http://schemas.microsoft.com/office/drawing/2014/main" id="{497A3402-4092-4B2B-A8FB-36C3684F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235" y="4918829"/>
            <a:ext cx="10085294" cy="914400"/>
          </a:xfrm>
          <a:prstGeom prst="rect">
            <a:avLst/>
          </a:prstGeom>
          <a:solidFill>
            <a:srgbClr val="CCFFCC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</a:rPr>
              <a:t>Hội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nghị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Bộ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trưởng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Công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nghệ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thông</a:t>
            </a:r>
            <a:r>
              <a:rPr lang="en-US" altLang="en-US" sz="2400" b="1" dirty="0">
                <a:solidFill>
                  <a:srgbClr val="0000FF"/>
                </a:solidFill>
              </a:rPr>
              <a:t> tin </a:t>
            </a:r>
            <a:r>
              <a:rPr lang="en-US" altLang="en-US" sz="2400" b="1" dirty="0" err="1">
                <a:solidFill>
                  <a:srgbClr val="0000FF"/>
                </a:solidFill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truyền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thông</a:t>
            </a:r>
            <a:r>
              <a:rPr lang="en-US" altLang="en-US" sz="2400" b="1" dirty="0">
                <a:solidFill>
                  <a:srgbClr val="0000FF"/>
                </a:solidFill>
              </a:rPr>
              <a:t> ASEM</a:t>
            </a:r>
          </a:p>
        </p:txBody>
      </p:sp>
      <p:sp>
        <p:nvSpPr>
          <p:cNvPr id="48140" name="Rectangle 12">
            <a:extLst>
              <a:ext uri="{FF2B5EF4-FFF2-40B4-BE49-F238E27FC236}">
                <a16:creationId xmlns:a16="http://schemas.microsoft.com/office/drawing/2014/main" id="{DE108D55-E3B3-4062-9939-BE0BDD887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8694" y="5697965"/>
            <a:ext cx="5997388" cy="914400"/>
          </a:xfrm>
          <a:prstGeom prst="rect">
            <a:avLst/>
          </a:prstGeom>
          <a:solidFill>
            <a:srgbClr val="CCFFCC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(ASEM: </a:t>
            </a:r>
            <a:r>
              <a:rPr lang="en-US" altLang="en-US" sz="2400" dirty="0" err="1">
                <a:solidFill>
                  <a:schemeClr val="tx2"/>
                </a:solidFill>
              </a:rPr>
              <a:t>Diễn</a:t>
            </a:r>
            <a:r>
              <a:rPr lang="en-US" altLang="en-US" sz="2400" dirty="0">
                <a:solidFill>
                  <a:schemeClr val="tx2"/>
                </a:solidFill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</a:rPr>
              <a:t>đàn</a:t>
            </a:r>
            <a:r>
              <a:rPr lang="en-US" altLang="en-US" sz="2400" dirty="0">
                <a:solidFill>
                  <a:schemeClr val="tx2"/>
                </a:solidFill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</a:rPr>
              <a:t>hợp</a:t>
            </a:r>
            <a:r>
              <a:rPr lang="en-US" altLang="en-US" sz="2400" dirty="0">
                <a:solidFill>
                  <a:schemeClr val="tx2"/>
                </a:solidFill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</a:rPr>
              <a:t>tác</a:t>
            </a:r>
            <a:r>
              <a:rPr lang="en-US" altLang="en-US" sz="2400" dirty="0">
                <a:solidFill>
                  <a:schemeClr val="tx2"/>
                </a:solidFill>
              </a:rPr>
              <a:t> Á - </a:t>
            </a:r>
            <a:r>
              <a:rPr lang="en-US" altLang="en-US" sz="2400" dirty="0" err="1">
                <a:solidFill>
                  <a:schemeClr val="tx2"/>
                </a:solidFill>
              </a:rPr>
              <a:t>Âu</a:t>
            </a:r>
            <a:r>
              <a:rPr lang="en-US" altLang="en-US" sz="2400" dirty="0">
                <a:solidFill>
                  <a:schemeClr val="tx2"/>
                </a:solidFill>
              </a:rPr>
              <a:t>)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9" grpId="0" animBg="1"/>
      <p:bldP spid="481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697BE097-1F1B-45B5-98F4-4132D6BC0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15" y="1113621"/>
            <a:ext cx="3451223" cy="669925"/>
          </a:xfrm>
          <a:prstGeom prst="rect">
            <a:avLst/>
          </a:prstGeom>
          <a:solidFill>
            <a:srgbClr val="CCFFCC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0E778B33-D463-446B-87C4-69D332965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953" y="464912"/>
            <a:ext cx="10058400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4</a:t>
            </a:r>
            <a:r>
              <a:rPr lang="en-US" altLang="en-US" sz="2800" b="1" dirty="0" smtClean="0">
                <a:cs typeface="Arial" panose="020B0604020202020204" pitchFamily="34" charset="0"/>
              </a:rPr>
              <a:t>:</a:t>
            </a:r>
            <a:r>
              <a:rPr lang="vi-VN" altLang="en-US" sz="2800" b="1" dirty="0" smtClean="0">
                <a:cs typeface="Arial" panose="020B0604020202020204" pitchFamily="34" charset="0"/>
              </a:rPr>
              <a:t> </a:t>
            </a:r>
            <a:r>
              <a:rPr lang="en-US" altLang="en-US" sz="2800" i="1" dirty="0" err="1" smtClean="0">
                <a:cs typeface="Arial" panose="020B0604020202020204" pitchFamily="34" charset="0"/>
              </a:rPr>
              <a:t>Đặt</a:t>
            </a:r>
            <a:r>
              <a:rPr lang="en-US" altLang="en-US" sz="2800" i="1" dirty="0" smtClean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câu</a:t>
            </a:r>
            <a:r>
              <a:rPr lang="en-US" altLang="en-US" sz="2800" i="1" dirty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với</a:t>
            </a:r>
            <a:r>
              <a:rPr lang="en-US" altLang="en-US" sz="2800" i="1" dirty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trong</a:t>
            </a:r>
            <a:r>
              <a:rPr lang="en-US" altLang="en-US" sz="2800" i="1" dirty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i="1" dirty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thành</a:t>
            </a:r>
            <a:r>
              <a:rPr lang="en-US" altLang="en-US" sz="2800" i="1" dirty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ngữ</a:t>
            </a:r>
            <a:r>
              <a:rPr lang="en-US" altLang="en-US" sz="2800" i="1" dirty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dưới</a:t>
            </a:r>
            <a:r>
              <a:rPr lang="en-US" altLang="en-US" sz="2800" i="1" dirty="0"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cs typeface="Arial" panose="020B0604020202020204" pitchFamily="34" charset="0"/>
              </a:rPr>
              <a:t>đây</a:t>
            </a:r>
            <a:r>
              <a:rPr lang="en-US" altLang="en-US" sz="2800" i="1" dirty="0">
                <a:cs typeface="Arial" panose="020B0604020202020204" pitchFamily="34" charset="0"/>
              </a:rPr>
              <a:t>:</a:t>
            </a:r>
            <a:endParaRPr lang="en-US" altLang="en-US" sz="2800" i="1" dirty="0">
              <a:solidFill>
                <a:srgbClr val="FF33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i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085B5EF-B0A2-4868-AC98-AFB7D826B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80" y="2986910"/>
            <a:ext cx="3323091" cy="609600"/>
          </a:xfrm>
          <a:prstGeom prst="rect">
            <a:avLst/>
          </a:prstGeom>
          <a:solidFill>
            <a:srgbClr val="CCFFCC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894165-CA1B-49C0-8247-5D7039DA0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79" y="4927374"/>
            <a:ext cx="3918155" cy="742950"/>
          </a:xfrm>
          <a:prstGeom prst="rect">
            <a:avLst/>
          </a:prstGeom>
          <a:solidFill>
            <a:srgbClr val="CCFFCC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8B4D7B-0C4C-42CD-AF6A-13AEBD88A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824" y="1060509"/>
            <a:ext cx="8000427" cy="649949"/>
          </a:xfrm>
          <a:prstGeom prst="rect">
            <a:avLst/>
          </a:prstGeom>
          <a:solidFill>
            <a:srgbClr val="CCFFCC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D0FFC-ABAB-4565-8799-ACF3E3E74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027" y="4927374"/>
            <a:ext cx="5597525" cy="742950"/>
          </a:xfrm>
          <a:prstGeom prst="rect">
            <a:avLst/>
          </a:prstGeom>
          <a:solidFill>
            <a:srgbClr val="CCFFCC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vi-VN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sức nhau lại để cùng gánh vác, giải quyết công việc.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CF306A-9BFE-4D70-9A78-7DEA192FF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8" y="2978424"/>
            <a:ext cx="6404349" cy="1631950"/>
          </a:xfrm>
          <a:prstGeom prst="rect">
            <a:avLst/>
          </a:prstGeom>
          <a:solidFill>
            <a:srgbClr val="CCFFCC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109882" y="877483"/>
            <a:ext cx="6938683" cy="1308458"/>
          </a:xfrm>
          <a:prstGeom prst="cloudCallout">
            <a:avLst>
              <a:gd name="adj1" fmla="val -64864"/>
              <a:gd name="adj2" fmla="val -43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62918" y="1113286"/>
            <a:ext cx="60108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Anh em bốn biển một nhà cùng nhau chống bọn phát xít.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4953001" y="2575065"/>
            <a:ext cx="6938683" cy="1484500"/>
          </a:xfrm>
          <a:prstGeom prst="cloudCallout">
            <a:avLst>
              <a:gd name="adj1" fmla="val -64864"/>
              <a:gd name="adj2" fmla="val -43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06037" y="2986910"/>
            <a:ext cx="60108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Họ luôn kề vai sát cánh trong mọi công việc.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5530990" y="4331854"/>
            <a:ext cx="6355977" cy="1786801"/>
          </a:xfrm>
          <a:prstGeom prst="cloudCallout">
            <a:avLst>
              <a:gd name="adj1" fmla="val -64864"/>
              <a:gd name="adj2" fmla="val -43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317232" y="4900979"/>
            <a:ext cx="550604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Bố mẹ tôi chung lưng đấu sức để xây dựng gia đình, nuôi dạy con cái.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4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" y="5689830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2" y="-1089398"/>
            <a:ext cx="10945906" cy="61856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080" y="2838980"/>
            <a:ext cx="103811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algn="ctr"/>
            <a:endParaRPr lang="vi-VN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chúng ta cần phải hợp tác với  mọi người?</a:t>
            </a: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5361">
        <p15:prstTrans prst="origami"/>
      </p:transition>
    </mc:Choice>
    <mc:Fallback xmlns="">
      <p:transition spd="slow" advTm="15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" y="5689830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2" y="-1089398"/>
            <a:ext cx="10945906" cy="61856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7813" y="2729567"/>
            <a:ext cx="103811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DẶN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Ôn lại kiến thức về Từ đồng nghĩa, trái nghĩa, từ đồng âm.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9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5361">
        <p15:prstTrans prst="origami"/>
      </p:transition>
    </mc:Choice>
    <mc:Fallback xmlns="">
      <p:transition spd="slow" advTm="15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121024"/>
            <a:ext cx="12191999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089213" y="2017058"/>
            <a:ext cx="8821270" cy="360381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41494" y="2971800"/>
            <a:ext cx="7059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 các con HS yêu quý!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con học tốt!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14">
            <a:extLst>
              <a:ext uri="{FF2B5EF4-FFF2-40B4-BE49-F238E27FC236}">
                <a16:creationId xmlns:a16="http://schemas.microsoft.com/office/drawing/2014/main" id="{A669A924-AD4C-47FB-97EB-B58E7D70D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456F5AF0-5575-4A77-8DE8-1CFCD8923B6A}"/>
              </a:ext>
            </a:extLst>
          </p:cNvPr>
          <p:cNvGrpSpPr>
            <a:grpSpLocks/>
          </p:cNvGrpSpPr>
          <p:nvPr/>
        </p:nvGrpSpPr>
        <p:grpSpPr bwMode="auto">
          <a:xfrm>
            <a:off x="7010401" y="2514600"/>
            <a:ext cx="561975" cy="609600"/>
            <a:chOff x="0" y="0"/>
            <a:chExt cx="696" cy="816"/>
          </a:xfrm>
        </p:grpSpPr>
        <p:pic>
          <p:nvPicPr>
            <p:cNvPr id="7253" name="Picture 3">
              <a:extLst>
                <a:ext uri="{FF2B5EF4-FFF2-40B4-BE49-F238E27FC236}">
                  <a16:creationId xmlns:a16="http://schemas.microsoft.com/office/drawing/2014/main" id="{E5C79697-D31A-4917-B9BB-494962485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"/>
              <a:ext cx="6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54" name="Group 4">
              <a:extLst>
                <a:ext uri="{FF2B5EF4-FFF2-40B4-BE49-F238E27FC236}">
                  <a16:creationId xmlns:a16="http://schemas.microsoft.com/office/drawing/2014/main" id="{161E3CFC-2ADF-48E6-8DD0-A75142D14B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0"/>
              <a:ext cx="336" cy="192"/>
              <a:chOff x="0" y="0"/>
              <a:chExt cx="268" cy="144"/>
            </a:xfrm>
          </p:grpSpPr>
          <p:sp>
            <p:nvSpPr>
              <p:cNvPr id="7255" name="AutoShape 5">
                <a:extLst>
                  <a:ext uri="{FF2B5EF4-FFF2-40B4-BE49-F238E27FC236}">
                    <a16:creationId xmlns:a16="http://schemas.microsoft.com/office/drawing/2014/main" id="{33FD8BDE-A3CF-4A00-8855-1294A55BA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4" cy="144"/>
              </a:xfrm>
              <a:prstGeom prst="parallelogram">
                <a:avLst>
                  <a:gd name="adj" fmla="val 25000"/>
                </a:avLst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7256" name="Group 6">
                <a:extLst>
                  <a:ext uri="{FF2B5EF4-FFF2-40B4-BE49-F238E27FC236}">
                    <a16:creationId xmlns:a16="http://schemas.microsoft.com/office/drawing/2014/main" id="{319C7D3A-8F49-4F8B-84F2-2DC6CC1CB1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06097">
                <a:off x="20" y="21"/>
                <a:ext cx="248" cy="90"/>
                <a:chOff x="0" y="0"/>
                <a:chExt cx="705" cy="330"/>
              </a:xfrm>
            </p:grpSpPr>
            <p:sp>
              <p:nvSpPr>
                <p:cNvPr id="7257" name="Unknown Shape">
                  <a:extLst>
                    <a:ext uri="{FF2B5EF4-FFF2-40B4-BE49-F238E27FC236}">
                      <a16:creationId xmlns:a16="http://schemas.microsoft.com/office/drawing/2014/main" id="{ABBAC67F-A0D4-4C7B-8B75-5EF139625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" y="42"/>
                  <a:ext cx="632" cy="288"/>
                </a:xfrm>
                <a:custGeom>
                  <a:avLst/>
                  <a:gdLst>
                    <a:gd name="T0" fmla="*/ 8 w 632"/>
                    <a:gd name="T1" fmla="*/ 0 h 288"/>
                    <a:gd name="T2" fmla="*/ 104 w 632"/>
                    <a:gd name="T3" fmla="*/ 240 h 288"/>
                    <a:gd name="T4" fmla="*/ 632 w 632"/>
                    <a:gd name="T5" fmla="*/ 288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58" name="Unknown Shape">
                  <a:extLst>
                    <a:ext uri="{FF2B5EF4-FFF2-40B4-BE49-F238E27FC236}">
                      <a16:creationId xmlns:a16="http://schemas.microsoft.com/office/drawing/2014/main" id="{5C03B6F2-22E7-419D-8F06-6512F6C04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00000" flipV="1">
                  <a:off x="263" y="-129"/>
                  <a:ext cx="244" cy="639"/>
                </a:xfrm>
                <a:custGeom>
                  <a:avLst/>
                  <a:gdLst>
                    <a:gd name="T0" fmla="*/ 0 w 632"/>
                    <a:gd name="T1" fmla="*/ 0 h 288"/>
                    <a:gd name="T2" fmla="*/ 0 w 632"/>
                    <a:gd name="T3" fmla="*/ 141144 h 288"/>
                    <a:gd name="T4" fmla="*/ 0 w 632"/>
                    <a:gd name="T5" fmla="*/ 169160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59" name="Line 9">
                  <a:extLst>
                    <a:ext uri="{FF2B5EF4-FFF2-40B4-BE49-F238E27FC236}">
                      <a16:creationId xmlns:a16="http://schemas.microsoft.com/office/drawing/2014/main" id="{92359CC2-30FF-4BBD-B63E-6D67A477B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" y="42"/>
                  <a:ext cx="52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0" name="Line 10">
                  <a:extLst>
                    <a:ext uri="{FF2B5EF4-FFF2-40B4-BE49-F238E27FC236}">
                      <a16:creationId xmlns:a16="http://schemas.microsoft.com/office/drawing/2014/main" id="{677468B3-D6BD-4320-B32E-76F7A6B38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5" y="42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1" name="Line 11">
                  <a:extLst>
                    <a:ext uri="{FF2B5EF4-FFF2-40B4-BE49-F238E27FC236}">
                      <a16:creationId xmlns:a16="http://schemas.microsoft.com/office/drawing/2014/main" id="{C006250C-AF60-48BC-B208-C46D6F206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1" y="100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2" name="Line 12">
                  <a:extLst>
                    <a:ext uri="{FF2B5EF4-FFF2-40B4-BE49-F238E27FC236}">
                      <a16:creationId xmlns:a16="http://schemas.microsoft.com/office/drawing/2014/main" id="{1CD62380-355B-4EED-8004-2FC7BD4C53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9" y="152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3" name="Line 13">
                  <a:extLst>
                    <a:ext uri="{FF2B5EF4-FFF2-40B4-BE49-F238E27FC236}">
                      <a16:creationId xmlns:a16="http://schemas.microsoft.com/office/drawing/2014/main" id="{13C8E038-3918-4522-BF46-2280AEAE90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75" y="152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4" name="Line 14">
                  <a:extLst>
                    <a:ext uri="{FF2B5EF4-FFF2-40B4-BE49-F238E27FC236}">
                      <a16:creationId xmlns:a16="http://schemas.microsoft.com/office/drawing/2014/main" id="{BB3F9D29-868E-4266-B09F-9083C8323A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399" y="236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5" name="Line 15">
                  <a:extLst>
                    <a:ext uri="{FF2B5EF4-FFF2-40B4-BE49-F238E27FC236}">
                      <a16:creationId xmlns:a16="http://schemas.microsoft.com/office/drawing/2014/main" id="{D44F386B-9356-4523-A150-C38E08CB5A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303" y="190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6" name="Line 16">
                  <a:extLst>
                    <a:ext uri="{FF2B5EF4-FFF2-40B4-BE49-F238E27FC236}">
                      <a16:creationId xmlns:a16="http://schemas.microsoft.com/office/drawing/2014/main" id="{B12EEDFF-40EC-4110-B477-3CE25DD0A5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96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161" name="Text Box 17">
            <a:extLst>
              <a:ext uri="{FF2B5EF4-FFF2-40B4-BE49-F238E27FC236}">
                <a16:creationId xmlns:a16="http://schemas.microsoft.com/office/drawing/2014/main" id="{AB44E9F4-E06C-4082-8D54-5DB245486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2667001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VNI-Helve" pitchFamily="2" charset="0"/>
              </a:rPr>
              <a:t>36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9EE21A5E-3034-4076-BC75-1C5956D744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29414" y="660400"/>
            <a:ext cx="2365375" cy="2082800"/>
            <a:chOff x="0" y="0"/>
            <a:chExt cx="1614" cy="1312"/>
          </a:xfrm>
        </p:grpSpPr>
        <p:sp>
          <p:nvSpPr>
            <p:cNvPr id="7247" name="Cloud">
              <a:extLst>
                <a:ext uri="{FF2B5EF4-FFF2-40B4-BE49-F238E27FC236}">
                  <a16:creationId xmlns:a16="http://schemas.microsoft.com/office/drawing/2014/main" id="{4EA86A55-D574-4824-9EA0-70CFF4A0DBC7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614" cy="1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60 h 21600"/>
                <a:gd name="T14" fmla="*/ 17090 w 21600"/>
                <a:gd name="T15" fmla="*/ 173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248" name="Picture 20">
              <a:extLst>
                <a:ext uri="{FF2B5EF4-FFF2-40B4-BE49-F238E27FC236}">
                  <a16:creationId xmlns:a16="http://schemas.microsoft.com/office/drawing/2014/main" id="{86800277-3DFB-4929-8145-102EC8312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9" name="Picture 21">
              <a:extLst>
                <a:ext uri="{FF2B5EF4-FFF2-40B4-BE49-F238E27FC236}">
                  <a16:creationId xmlns:a16="http://schemas.microsoft.com/office/drawing/2014/main" id="{166DC188-725B-4DAE-8B1E-99D386C98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0" name="Picture 22">
              <a:extLst>
                <a:ext uri="{FF2B5EF4-FFF2-40B4-BE49-F238E27FC236}">
                  <a16:creationId xmlns:a16="http://schemas.microsoft.com/office/drawing/2014/main" id="{519D29B1-96B3-4A63-9FA4-07B95133F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2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1" name="Picture 23">
              <a:extLst>
                <a:ext uri="{FF2B5EF4-FFF2-40B4-BE49-F238E27FC236}">
                  <a16:creationId xmlns:a16="http://schemas.microsoft.com/office/drawing/2014/main" id="{E7960B32-068E-439A-8957-8CED2A964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2" name="Picture 24">
              <a:extLst>
                <a:ext uri="{FF2B5EF4-FFF2-40B4-BE49-F238E27FC236}">
                  <a16:creationId xmlns:a16="http://schemas.microsoft.com/office/drawing/2014/main" id="{31EFD72E-215B-48E8-A494-C645D7E60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" y="2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45604FC5-77BE-48F0-A754-BBCA8FA255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00375" y="609601"/>
            <a:ext cx="2700338" cy="2378075"/>
            <a:chOff x="0" y="0"/>
            <a:chExt cx="1842" cy="1498"/>
          </a:xfrm>
        </p:grpSpPr>
        <p:sp>
          <p:nvSpPr>
            <p:cNvPr id="7243" name="Cloud">
              <a:extLst>
                <a:ext uri="{FF2B5EF4-FFF2-40B4-BE49-F238E27FC236}">
                  <a16:creationId xmlns:a16="http://schemas.microsoft.com/office/drawing/2014/main" id="{0A1B2875-AFDB-44FE-B82B-819661F96C9A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842" cy="14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9 w 21600"/>
                <a:gd name="T13" fmla="*/ 3259 h 21600"/>
                <a:gd name="T14" fmla="*/ 17085 w 21600"/>
                <a:gd name="T15" fmla="*/ 173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244" name="Picture 27">
              <a:extLst>
                <a:ext uri="{FF2B5EF4-FFF2-40B4-BE49-F238E27FC236}">
                  <a16:creationId xmlns:a16="http://schemas.microsoft.com/office/drawing/2014/main" id="{04F43013-954F-4EF7-B628-745B41A35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5" name="Picture 28">
              <a:extLst>
                <a:ext uri="{FF2B5EF4-FFF2-40B4-BE49-F238E27FC236}">
                  <a16:creationId xmlns:a16="http://schemas.microsoft.com/office/drawing/2014/main" id="{499C40F4-0E5A-4DC3-97D4-51479B82B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6" name="Picture 29">
              <a:extLst>
                <a:ext uri="{FF2B5EF4-FFF2-40B4-BE49-F238E27FC236}">
                  <a16:creationId xmlns:a16="http://schemas.microsoft.com/office/drawing/2014/main" id="{A5439BD3-7954-4642-ABF1-C182891AB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0">
            <a:extLst>
              <a:ext uri="{FF2B5EF4-FFF2-40B4-BE49-F238E27FC236}">
                <a16:creationId xmlns:a16="http://schemas.microsoft.com/office/drawing/2014/main" id="{75872F0F-701A-4E6B-A18F-C4AC432DDD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97351" y="0"/>
            <a:ext cx="3402013" cy="2997200"/>
            <a:chOff x="0" y="0"/>
            <a:chExt cx="2322" cy="1888"/>
          </a:xfrm>
        </p:grpSpPr>
        <p:sp>
          <p:nvSpPr>
            <p:cNvPr id="7232" name="Cloud">
              <a:extLst>
                <a:ext uri="{FF2B5EF4-FFF2-40B4-BE49-F238E27FC236}">
                  <a16:creationId xmlns:a16="http://schemas.microsoft.com/office/drawing/2014/main" id="{6DEBD6FD-7C75-418A-8964-5114A61FEFE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233" name="Picture 32">
              <a:extLst>
                <a:ext uri="{FF2B5EF4-FFF2-40B4-BE49-F238E27FC236}">
                  <a16:creationId xmlns:a16="http://schemas.microsoft.com/office/drawing/2014/main" id="{EF03EDE2-352E-4C51-BE00-A1443B177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4" name="Picture 33">
              <a:extLst>
                <a:ext uri="{FF2B5EF4-FFF2-40B4-BE49-F238E27FC236}">
                  <a16:creationId xmlns:a16="http://schemas.microsoft.com/office/drawing/2014/main" id="{B65E872A-3D02-49C5-A84A-FD9327A5A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5" name="Picture 34">
              <a:extLst>
                <a:ext uri="{FF2B5EF4-FFF2-40B4-BE49-F238E27FC236}">
                  <a16:creationId xmlns:a16="http://schemas.microsoft.com/office/drawing/2014/main" id="{94F74A87-5742-495F-944E-4AA3EB548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8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35">
              <a:extLst>
                <a:ext uri="{FF2B5EF4-FFF2-40B4-BE49-F238E27FC236}">
                  <a16:creationId xmlns:a16="http://schemas.microsoft.com/office/drawing/2014/main" id="{4EB24B1A-C411-4323-AC67-7EB37FF53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36">
              <a:extLst>
                <a:ext uri="{FF2B5EF4-FFF2-40B4-BE49-F238E27FC236}">
                  <a16:creationId xmlns:a16="http://schemas.microsoft.com/office/drawing/2014/main" id="{91FABD96-320A-402E-8749-677B743F8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8" name="Picture 37">
              <a:extLst>
                <a:ext uri="{FF2B5EF4-FFF2-40B4-BE49-F238E27FC236}">
                  <a16:creationId xmlns:a16="http://schemas.microsoft.com/office/drawing/2014/main" id="{0F0F4214-FCAE-46E1-AD98-B4ACAFF2F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9" name="Picture 38">
              <a:extLst>
                <a:ext uri="{FF2B5EF4-FFF2-40B4-BE49-F238E27FC236}">
                  <a16:creationId xmlns:a16="http://schemas.microsoft.com/office/drawing/2014/main" id="{59740F6A-0D1A-437F-876A-4E994A462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0" name="Picture 39">
              <a:extLst>
                <a:ext uri="{FF2B5EF4-FFF2-40B4-BE49-F238E27FC236}">
                  <a16:creationId xmlns:a16="http://schemas.microsoft.com/office/drawing/2014/main" id="{17598747-148D-44CE-9D07-D61A14D84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1" name="Picture 40">
              <a:extLst>
                <a:ext uri="{FF2B5EF4-FFF2-40B4-BE49-F238E27FC236}">
                  <a16:creationId xmlns:a16="http://schemas.microsoft.com/office/drawing/2014/main" id="{D4CBA879-9D7C-47A6-99E3-2EF1A3DB5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2" name="Picture 41">
              <a:extLst>
                <a:ext uri="{FF2B5EF4-FFF2-40B4-BE49-F238E27FC236}">
                  <a16:creationId xmlns:a16="http://schemas.microsoft.com/office/drawing/2014/main" id="{A3AFB4DA-381B-4A3D-B1D1-6A149022D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5" name="AutoShape 42">
            <a:extLst>
              <a:ext uri="{FF2B5EF4-FFF2-40B4-BE49-F238E27FC236}">
                <a16:creationId xmlns:a16="http://schemas.microsoft.com/office/drawing/2014/main" id="{A4083716-63DA-44D8-A1CE-F4C0838976A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53076" y="2978150"/>
            <a:ext cx="1249363" cy="3879850"/>
          </a:xfrm>
          <a:prstGeom prst="flowChartManualOperat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7176" name="Group 43">
            <a:extLst>
              <a:ext uri="{FF2B5EF4-FFF2-40B4-BE49-F238E27FC236}">
                <a16:creationId xmlns:a16="http://schemas.microsoft.com/office/drawing/2014/main" id="{01B52FE0-2333-4C80-AE78-87231A09851B}"/>
              </a:ext>
            </a:extLst>
          </p:cNvPr>
          <p:cNvGrpSpPr>
            <a:grpSpLocks/>
          </p:cNvGrpSpPr>
          <p:nvPr/>
        </p:nvGrpSpPr>
        <p:grpSpPr bwMode="auto">
          <a:xfrm>
            <a:off x="4630739" y="4471988"/>
            <a:ext cx="1119187" cy="931862"/>
            <a:chOff x="0" y="0"/>
            <a:chExt cx="816" cy="516"/>
          </a:xfrm>
        </p:grpSpPr>
        <p:sp>
          <p:nvSpPr>
            <p:cNvPr id="7228" name="AutoShape 44">
              <a:extLst>
                <a:ext uri="{FF2B5EF4-FFF2-40B4-BE49-F238E27FC236}">
                  <a16:creationId xmlns:a16="http://schemas.microsoft.com/office/drawing/2014/main" id="{9CF8296E-BE37-4950-BE9A-B382BF9BE5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1406">
              <a:off x="576" y="27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9" name="Cloud">
              <a:extLst>
                <a:ext uri="{FF2B5EF4-FFF2-40B4-BE49-F238E27FC236}">
                  <a16:creationId xmlns:a16="http://schemas.microsoft.com/office/drawing/2014/main" id="{AA1EE798-D023-4646-9960-CC82EBE27F6A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5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" name="AutoShape 46">
              <a:extLst>
                <a:ext uri="{FF2B5EF4-FFF2-40B4-BE49-F238E27FC236}">
                  <a16:creationId xmlns:a16="http://schemas.microsoft.com/office/drawing/2014/main" id="{BE5082D7-727E-429B-8F3B-10823D78AB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968895">
              <a:off x="576" y="27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1" name="Cloud">
              <a:extLst>
                <a:ext uri="{FF2B5EF4-FFF2-40B4-BE49-F238E27FC236}">
                  <a16:creationId xmlns:a16="http://schemas.microsoft.com/office/drawing/2014/main" id="{1A6B9257-A40B-4B12-BEFF-F1268A9A609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88" y="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48">
            <a:extLst>
              <a:ext uri="{FF2B5EF4-FFF2-40B4-BE49-F238E27FC236}">
                <a16:creationId xmlns:a16="http://schemas.microsoft.com/office/drawing/2014/main" id="{61630040-E529-40C3-B524-DC646C2764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59426" y="1052513"/>
            <a:ext cx="1520825" cy="1339850"/>
            <a:chOff x="0" y="0"/>
            <a:chExt cx="1038" cy="844"/>
          </a:xfrm>
        </p:grpSpPr>
        <p:sp>
          <p:nvSpPr>
            <p:cNvPr id="7226" name="Cloud">
              <a:extLst>
                <a:ext uri="{FF2B5EF4-FFF2-40B4-BE49-F238E27FC236}">
                  <a16:creationId xmlns:a16="http://schemas.microsoft.com/office/drawing/2014/main" id="{1E7186E0-28C1-4229-B0DA-42A982DFDAF6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038" cy="8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50 h 21600"/>
                <a:gd name="T14" fmla="*/ 17084 w 21600"/>
                <a:gd name="T15" fmla="*/ 1732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227" name="Picture 50">
              <a:extLst>
                <a:ext uri="{FF2B5EF4-FFF2-40B4-BE49-F238E27FC236}">
                  <a16:creationId xmlns:a16="http://schemas.microsoft.com/office/drawing/2014/main" id="{18D529CE-ACD2-421C-AE8D-6A199A1E0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" y="93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51">
            <a:extLst>
              <a:ext uri="{FF2B5EF4-FFF2-40B4-BE49-F238E27FC236}">
                <a16:creationId xmlns:a16="http://schemas.microsoft.com/office/drawing/2014/main" id="{EFC1AF34-18DC-41CF-9A9B-B7C34CDD38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08250" y="1447800"/>
            <a:ext cx="3403600" cy="2997200"/>
            <a:chOff x="0" y="0"/>
            <a:chExt cx="2322" cy="1888"/>
          </a:xfrm>
        </p:grpSpPr>
        <p:sp>
          <p:nvSpPr>
            <p:cNvPr id="7219" name="Cloud">
              <a:extLst>
                <a:ext uri="{FF2B5EF4-FFF2-40B4-BE49-F238E27FC236}">
                  <a16:creationId xmlns:a16="http://schemas.microsoft.com/office/drawing/2014/main" id="{A6916221-71E8-4C0A-B665-DB7B66FF181F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220" name="Picture 53">
              <a:extLst>
                <a:ext uri="{FF2B5EF4-FFF2-40B4-BE49-F238E27FC236}">
                  <a16:creationId xmlns:a16="http://schemas.microsoft.com/office/drawing/2014/main" id="{9CC90DF5-8C4B-46CB-92A5-B539E2DA5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1" name="Picture 54">
              <a:extLst>
                <a:ext uri="{FF2B5EF4-FFF2-40B4-BE49-F238E27FC236}">
                  <a16:creationId xmlns:a16="http://schemas.microsoft.com/office/drawing/2014/main" id="{3B4C7175-5724-4C73-8CD7-58296D434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2" name="Picture 55">
              <a:extLst>
                <a:ext uri="{FF2B5EF4-FFF2-40B4-BE49-F238E27FC236}">
                  <a16:creationId xmlns:a16="http://schemas.microsoft.com/office/drawing/2014/main" id="{D884FFF9-0882-4993-8C3B-637E65F4C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" y="9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3" name="Picture 56">
              <a:extLst>
                <a:ext uri="{FF2B5EF4-FFF2-40B4-BE49-F238E27FC236}">
                  <a16:creationId xmlns:a16="http://schemas.microsoft.com/office/drawing/2014/main" id="{6E86F53A-C04C-4684-B507-48E75FC5C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4" name="Picture 57">
              <a:extLst>
                <a:ext uri="{FF2B5EF4-FFF2-40B4-BE49-F238E27FC236}">
                  <a16:creationId xmlns:a16="http://schemas.microsoft.com/office/drawing/2014/main" id="{D8B4A66B-6A50-4DFE-9C8E-41B144AA7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5" name="Picture 58">
              <a:extLst>
                <a:ext uri="{FF2B5EF4-FFF2-40B4-BE49-F238E27FC236}">
                  <a16:creationId xmlns:a16="http://schemas.microsoft.com/office/drawing/2014/main" id="{886D326D-BE7E-4AF2-82F8-52E754866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59">
            <a:extLst>
              <a:ext uri="{FF2B5EF4-FFF2-40B4-BE49-F238E27FC236}">
                <a16:creationId xmlns:a16="http://schemas.microsoft.com/office/drawing/2014/main" id="{E10F46F1-CBF7-49BF-8623-CDAD637F7A0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9401" y="1295400"/>
            <a:ext cx="3402013" cy="2997200"/>
            <a:chOff x="0" y="0"/>
            <a:chExt cx="2322" cy="1888"/>
          </a:xfrm>
        </p:grpSpPr>
        <p:sp>
          <p:nvSpPr>
            <p:cNvPr id="7209" name="Cloud">
              <a:extLst>
                <a:ext uri="{FF2B5EF4-FFF2-40B4-BE49-F238E27FC236}">
                  <a16:creationId xmlns:a16="http://schemas.microsoft.com/office/drawing/2014/main" id="{A1C809BC-8178-4AF4-869A-CD4B0370A5EE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210" name="Picture 61">
              <a:extLst>
                <a:ext uri="{FF2B5EF4-FFF2-40B4-BE49-F238E27FC236}">
                  <a16:creationId xmlns:a16="http://schemas.microsoft.com/office/drawing/2014/main" id="{F27BF90A-8A0B-41CB-9EF3-9DD6837F9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Picture 62">
              <a:extLst>
                <a:ext uri="{FF2B5EF4-FFF2-40B4-BE49-F238E27FC236}">
                  <a16:creationId xmlns:a16="http://schemas.microsoft.com/office/drawing/2014/main" id="{467D4DD8-BDB7-4C42-9F31-2D6A3E949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2" name="Picture 63">
              <a:extLst>
                <a:ext uri="{FF2B5EF4-FFF2-40B4-BE49-F238E27FC236}">
                  <a16:creationId xmlns:a16="http://schemas.microsoft.com/office/drawing/2014/main" id="{F91A638C-A3CE-4D93-9D75-8C988F54B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3" name="Picture 64">
              <a:extLst>
                <a:ext uri="{FF2B5EF4-FFF2-40B4-BE49-F238E27FC236}">
                  <a16:creationId xmlns:a16="http://schemas.microsoft.com/office/drawing/2014/main" id="{A7CF6586-0359-467C-AAFE-4C18F1F45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4" name="Picture 65">
              <a:extLst>
                <a:ext uri="{FF2B5EF4-FFF2-40B4-BE49-F238E27FC236}">
                  <a16:creationId xmlns:a16="http://schemas.microsoft.com/office/drawing/2014/main" id="{6BF75B3E-6BCF-4F45-A468-1F4D0FAEB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5" name="Picture 66">
              <a:extLst>
                <a:ext uri="{FF2B5EF4-FFF2-40B4-BE49-F238E27FC236}">
                  <a16:creationId xmlns:a16="http://schemas.microsoft.com/office/drawing/2014/main" id="{765FCB5B-A3A7-4EC7-A3CB-0C840D789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6" name="Picture 67">
              <a:extLst>
                <a:ext uri="{FF2B5EF4-FFF2-40B4-BE49-F238E27FC236}">
                  <a16:creationId xmlns:a16="http://schemas.microsoft.com/office/drawing/2014/main" id="{820FA908-4E45-4D59-BCD9-429B32E4A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7" name="Picture 68">
              <a:extLst>
                <a:ext uri="{FF2B5EF4-FFF2-40B4-BE49-F238E27FC236}">
                  <a16:creationId xmlns:a16="http://schemas.microsoft.com/office/drawing/2014/main" id="{26613798-2CE4-4468-B6A3-7BC678F81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8" name="Picture 69">
              <a:extLst>
                <a:ext uri="{FF2B5EF4-FFF2-40B4-BE49-F238E27FC236}">
                  <a16:creationId xmlns:a16="http://schemas.microsoft.com/office/drawing/2014/main" id="{22370F18-EF5B-4976-ABD3-A200FD100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70">
            <a:extLst>
              <a:ext uri="{FF2B5EF4-FFF2-40B4-BE49-F238E27FC236}">
                <a16:creationId xmlns:a16="http://schemas.microsoft.com/office/drawing/2014/main" id="{4FAFFD43-4605-4C2B-B120-63EE1044FF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2400" y="1676400"/>
            <a:ext cx="4008438" cy="2997200"/>
            <a:chOff x="0" y="0"/>
            <a:chExt cx="2736" cy="1888"/>
          </a:xfrm>
        </p:grpSpPr>
        <p:sp>
          <p:nvSpPr>
            <p:cNvPr id="7196" name="Cloud">
              <a:extLst>
                <a:ext uri="{FF2B5EF4-FFF2-40B4-BE49-F238E27FC236}">
                  <a16:creationId xmlns:a16="http://schemas.microsoft.com/office/drawing/2014/main" id="{35B812F1-E366-40C9-8DF8-8F398D6971D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197" name="Picture 72">
              <a:extLst>
                <a:ext uri="{FF2B5EF4-FFF2-40B4-BE49-F238E27FC236}">
                  <a16:creationId xmlns:a16="http://schemas.microsoft.com/office/drawing/2014/main" id="{6B48DDA0-3EE6-4416-B15F-E6F980B99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73">
              <a:extLst>
                <a:ext uri="{FF2B5EF4-FFF2-40B4-BE49-F238E27FC236}">
                  <a16:creationId xmlns:a16="http://schemas.microsoft.com/office/drawing/2014/main" id="{8E05ACED-0C3E-4705-A7FF-83B81FA92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74">
              <a:extLst>
                <a:ext uri="{FF2B5EF4-FFF2-40B4-BE49-F238E27FC236}">
                  <a16:creationId xmlns:a16="http://schemas.microsoft.com/office/drawing/2014/main" id="{879B245B-3E9F-4DAB-8E2B-0571EA6A7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75">
              <a:extLst>
                <a:ext uri="{FF2B5EF4-FFF2-40B4-BE49-F238E27FC236}">
                  <a16:creationId xmlns:a16="http://schemas.microsoft.com/office/drawing/2014/main" id="{60462D01-791B-4712-A88D-EE1CE6B01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76">
              <a:extLst>
                <a:ext uri="{FF2B5EF4-FFF2-40B4-BE49-F238E27FC236}">
                  <a16:creationId xmlns:a16="http://schemas.microsoft.com/office/drawing/2014/main" id="{1FC7C669-80CA-4F1E-8504-85D9BAFCB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77">
              <a:extLst>
                <a:ext uri="{FF2B5EF4-FFF2-40B4-BE49-F238E27FC236}">
                  <a16:creationId xmlns:a16="http://schemas.microsoft.com/office/drawing/2014/main" id="{EDEF8145-F838-4777-A9AD-5447F0D6B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78">
              <a:extLst>
                <a:ext uri="{FF2B5EF4-FFF2-40B4-BE49-F238E27FC236}">
                  <a16:creationId xmlns:a16="http://schemas.microsoft.com/office/drawing/2014/main" id="{F288366A-A732-4245-8D8D-A34CC757A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76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4" name="Picture 79">
              <a:extLst>
                <a:ext uri="{FF2B5EF4-FFF2-40B4-BE49-F238E27FC236}">
                  <a16:creationId xmlns:a16="http://schemas.microsoft.com/office/drawing/2014/main" id="{2A1E01C9-5AFD-412D-990E-7384D3B8F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5" name="Picture 80">
              <a:extLst>
                <a:ext uri="{FF2B5EF4-FFF2-40B4-BE49-F238E27FC236}">
                  <a16:creationId xmlns:a16="http://schemas.microsoft.com/office/drawing/2014/main" id="{BEF41F5F-1AEC-44FD-98A0-1CE7716CC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Picture 81">
              <a:extLst>
                <a:ext uri="{FF2B5EF4-FFF2-40B4-BE49-F238E27FC236}">
                  <a16:creationId xmlns:a16="http://schemas.microsoft.com/office/drawing/2014/main" id="{2BE4877E-5621-4F30-BF94-1043F0702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" y="7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Picture 82">
              <a:extLst>
                <a:ext uri="{FF2B5EF4-FFF2-40B4-BE49-F238E27FC236}">
                  <a16:creationId xmlns:a16="http://schemas.microsoft.com/office/drawing/2014/main" id="{43122EB7-6D68-4D88-B722-990AB8AB3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8" name="Picture 83">
              <a:extLst>
                <a:ext uri="{FF2B5EF4-FFF2-40B4-BE49-F238E27FC236}">
                  <a16:creationId xmlns:a16="http://schemas.microsoft.com/office/drawing/2014/main" id="{8959032D-9E4A-4B69-8E28-BFE15BC53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0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81" name="Group 84">
            <a:extLst>
              <a:ext uri="{FF2B5EF4-FFF2-40B4-BE49-F238E27FC236}">
                <a16:creationId xmlns:a16="http://schemas.microsoft.com/office/drawing/2014/main" id="{D91E1222-E020-4153-9EB4-B27E4319172B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5867400"/>
            <a:ext cx="7315200" cy="1600200"/>
            <a:chOff x="0" y="0"/>
            <a:chExt cx="4992" cy="1008"/>
          </a:xfrm>
        </p:grpSpPr>
        <p:sp>
          <p:nvSpPr>
            <p:cNvPr id="7186" name="Oval 85">
              <a:extLst>
                <a:ext uri="{FF2B5EF4-FFF2-40B4-BE49-F238E27FC236}">
                  <a16:creationId xmlns:a16="http://schemas.microsoft.com/office/drawing/2014/main" id="{04EE6A06-5F20-4F3A-BFDF-F16C47B68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0"/>
              <a:ext cx="432" cy="100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7" name="Oval 86">
              <a:extLst>
                <a:ext uri="{FF2B5EF4-FFF2-40B4-BE49-F238E27FC236}">
                  <a16:creationId xmlns:a16="http://schemas.microsoft.com/office/drawing/2014/main" id="{F051434C-8090-48BF-BC04-715EC5A06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40"/>
              <a:ext cx="288" cy="48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8" name="Oval 87">
              <a:extLst>
                <a:ext uri="{FF2B5EF4-FFF2-40B4-BE49-F238E27FC236}">
                  <a16:creationId xmlns:a16="http://schemas.microsoft.com/office/drawing/2014/main" id="{DF970145-19A3-4A5F-BD4E-3A0ECC68A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432"/>
              <a:ext cx="1776" cy="384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89" name="Oval 88">
              <a:extLst>
                <a:ext uri="{FF2B5EF4-FFF2-40B4-BE49-F238E27FC236}">
                  <a16:creationId xmlns:a16="http://schemas.microsoft.com/office/drawing/2014/main" id="{553FD360-9F46-410D-889A-34FB6C79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84"/>
              <a:ext cx="816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0" name="Oval 89">
              <a:extLst>
                <a:ext uri="{FF2B5EF4-FFF2-40B4-BE49-F238E27FC236}">
                  <a16:creationId xmlns:a16="http://schemas.microsoft.com/office/drawing/2014/main" id="{3EC0D2CB-A071-4FCE-B1E9-018F3CB37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66"/>
              <a:ext cx="672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1" name="Oval 90">
              <a:extLst>
                <a:ext uri="{FF2B5EF4-FFF2-40B4-BE49-F238E27FC236}">
                  <a16:creationId xmlns:a16="http://schemas.microsoft.com/office/drawing/2014/main" id="{ABFF1D80-950D-4925-97D2-1FAAD9761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432"/>
              <a:ext cx="1008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2" name="Oval 91">
              <a:extLst>
                <a:ext uri="{FF2B5EF4-FFF2-40B4-BE49-F238E27FC236}">
                  <a16:creationId xmlns:a16="http://schemas.microsoft.com/office/drawing/2014/main" id="{21C0FF2B-429A-439C-86B0-B9F1887E7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36"/>
              <a:ext cx="528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3" name="Oval 92">
              <a:extLst>
                <a:ext uri="{FF2B5EF4-FFF2-40B4-BE49-F238E27FC236}">
                  <a16:creationId xmlns:a16="http://schemas.microsoft.com/office/drawing/2014/main" id="{93FC1655-B64D-4F0C-AE98-766856949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76"/>
              <a:ext cx="720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4" name="Oval 93">
              <a:extLst>
                <a:ext uri="{FF2B5EF4-FFF2-40B4-BE49-F238E27FC236}">
                  <a16:creationId xmlns:a16="http://schemas.microsoft.com/office/drawing/2014/main" id="{70104A7F-E444-4D00-A3BF-990D21209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88"/>
              <a:ext cx="672" cy="55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195" name="Oval 94">
              <a:extLst>
                <a:ext uri="{FF2B5EF4-FFF2-40B4-BE49-F238E27FC236}">
                  <a16:creationId xmlns:a16="http://schemas.microsoft.com/office/drawing/2014/main" id="{D11A9186-7443-41A2-913A-6CB6EEB73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96"/>
              <a:ext cx="864" cy="72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7182" name="Picture 95" descr="33">
            <a:extLst>
              <a:ext uri="{FF2B5EF4-FFF2-40B4-BE49-F238E27FC236}">
                <a16:creationId xmlns:a16="http://schemas.microsoft.com/office/drawing/2014/main" id="{6FA9BBD1-4504-4415-BBBE-871BEF4D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96" descr="33">
            <a:extLst>
              <a:ext uri="{FF2B5EF4-FFF2-40B4-BE49-F238E27FC236}">
                <a16:creationId xmlns:a16="http://schemas.microsoft.com/office/drawing/2014/main" id="{264EA88F-A17E-4E8F-A272-243C1945A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97" descr="33">
            <a:extLst>
              <a:ext uri="{FF2B5EF4-FFF2-40B4-BE49-F238E27FC236}">
                <a16:creationId xmlns:a16="http://schemas.microsoft.com/office/drawing/2014/main" id="{93C228BB-6FDE-426C-B02F-FDCC5EF3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98" descr="33">
            <a:extLst>
              <a:ext uri="{FF2B5EF4-FFF2-40B4-BE49-F238E27FC236}">
                <a16:creationId xmlns:a16="http://schemas.microsoft.com/office/drawing/2014/main" id="{1D4A7DF0-72ED-45B8-A6D1-F3487126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2.59259E-6 L -0.02596 2.59259E-6 " pathEditMode="relative" rAng="0" ptsTypes="AA">
                                      <p:cBhvr>
                                        <p:cTn id="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97 -0.00046 " pathEditMode="relative" rAng="0" ptsTypes="AA">
                                      <p:cBhvr>
                                        <p:cTn id="1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2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0.00046 L -0.00289 -0.00046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2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2.59259E-6 L -0.00289 2.59259E-6 " pathEditMode="relative" rAng="0" ptsTypes="AA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3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3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3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3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4.07407E-6 L -0.02452 -4.07407E-6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4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2.59259E-6 L -0.02596 2.59259E-6 " pathEditMode="relative" rAng="0" ptsTypes="AA">
                                      <p:cBhvr>
                                        <p:cTn id="4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0.0037 L -0.02597 0.0037 " pathEditMode="relative" rAng="0" ptsTypes="AA">
                                      <p:cBhvr>
                                        <p:cTn id="4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4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2 -0.0037 L 0.00289 -0.0037 " pathEditMode="relative" rAng="0" ptsTypes="AA">
                                      <p:cBhvr>
                                        <p:cTn id="5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-0.00046 L -0.00145 -0.00046 " pathEditMode="relative" rAng="0" ptsTypes="AA">
                                      <p:cBhvr>
                                        <p:cTn id="5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5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2.59259E-6 L -0.00144 2.59259E-6 " pathEditMode="relative" rAng="0" ptsTypes="AA">
                                      <p:cBhvr>
                                        <p:cTn id="5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6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1.48148E-6 L -0.00288 1.48148E-6 " pathEditMode="relative" rAng="0" ptsTypes="AA">
                                      <p:cBhvr>
                                        <p:cTn id="6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6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6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48 -0.00046 " pathEditMode="relative" rAng="0" ptsTypes="AA">
                                      <p:cBhvr>
                                        <p:cTn id="7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7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2.59259E-6 L -0.02452 2.59259E-6 " pathEditMode="relative" rAng="0" ptsTypes="AA">
                                      <p:cBhvr>
                                        <p:cTn id="7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7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1.48148E-6 L -0.02451 1.48148E-6 " pathEditMode="relative" rAng="0" ptsTypes="AA">
                                      <p:cBhvr>
                                        <p:cTn id="7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3.7037E-7 L -0.00144 3.7037E-7 " pathEditMode="relative" rAng="0" ptsTypes="AA">
                                      <p:cBhvr>
                                        <p:cTn id="8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8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4.07407E-6 L -0.00145 -4.07407E-6 " pathEditMode="relative" rAng="0" ptsTypes="AA">
                                      <p:cBhvr>
                                        <p:cTn id="8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8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2.59259E-6 L -0.00144 2.59259E-6 " pathEditMode="relative" rAng="0" ptsTypes="AA">
                                      <p:cBhvr>
                                        <p:cTn id="8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9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9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-1.11111E-6 L 7.69231E-7 0.41111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206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4 -4.07407E-6 L -0.00384 0.4044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0.41111 C 0.00128 0.44421 0.00272 0.47755 0.02981 0.49306 C 0.05689 0.50857 0.12131 0.50255 0.1625 0.50417 C 0.20369 0.50579 0.25144 0.51366 0.27692 0.50278 C 0.3024 0.4919 0.30881 0.46528 0.31538 0.43889 " pathEditMode="relative" rAng="0" ptsTypes="aaaaA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800" y="5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0.40439 C -0.00781 0.43746 -0.00642 0.47075 0.02205 0.48624 C 0.05 0.50197 0.11702 0.49595 0.15973 0.49757 C 0.20261 0.49919 0.25226 0.50705 0.27865 0.49619 C 0.30521 0.48509 0.31198 0.4585 0.31875 0.43214 " pathEditMode="relative" rAng="0" ptsTypes="aaaaA">
                                      <p:cBhvr>
                                        <p:cTn id="102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400" y="51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.0037 L -0.00145 0.0037 " pathEditMode="relative" rAng="0" ptsTypes="AA">
                                      <p:cBhvr>
                                        <p:cTn id="10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2.5" calcmode="lin" valueType="num">
                                      <p:cBhvr override="childStyle">
                                        <p:cTn id="111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autoUpdateAnimBg="0"/>
      <p:bldP spid="6161" grpId="1" autoUpdateAnimBg="0"/>
      <p:bldP spid="6161" grpId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>
            <a:extLst>
              <a:ext uri="{FF2B5EF4-FFF2-40B4-BE49-F238E27FC236}">
                <a16:creationId xmlns:a16="http://schemas.microsoft.com/office/drawing/2014/main" id="{97CED182-E823-4B55-826A-9B59A31B8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09800"/>
            <a:ext cx="7162800" cy="2286000"/>
          </a:xfrm>
          <a:prstGeom prst="horizontalScroll">
            <a:avLst>
              <a:gd name="adj" fmla="val 12500"/>
            </a:avLst>
          </a:prstGeom>
          <a:solidFill>
            <a:srgbClr val="FFFF00">
              <a:alpha val="5098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</a:rPr>
              <a:t>Câu 1: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3333FF"/>
                </a:solidFill>
                <a:latin typeface="Times New Roman" panose="02020603050405020304" pitchFamily="18" charset="0"/>
              </a:rPr>
              <a:t>Tìm từ đồng âm trong câu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CC"/>
                </a:solidFill>
                <a:latin typeface="Times New Roman" panose="02020603050405020304" pitchFamily="18" charset="0"/>
              </a:rPr>
              <a:t>Kiến bò đĩa thịt bò.</a:t>
            </a:r>
          </a:p>
        </p:txBody>
      </p:sp>
      <p:sp>
        <p:nvSpPr>
          <p:cNvPr id="7172" name="WordArt 4">
            <a:extLst>
              <a:ext uri="{FF2B5EF4-FFF2-40B4-BE49-F238E27FC236}">
                <a16:creationId xmlns:a16="http://schemas.microsoft.com/office/drawing/2014/main" id="{80217BB3-792B-46B9-B65D-4A6AA6E1882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3352800" y="5334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hãy trả lời câu hỏi sau</a:t>
            </a:r>
          </a:p>
        </p:txBody>
      </p:sp>
      <p:sp>
        <p:nvSpPr>
          <p:cNvPr id="7173" name="Line 5">
            <a:extLst>
              <a:ext uri="{FF2B5EF4-FFF2-40B4-BE49-F238E27FC236}">
                <a16:creationId xmlns:a16="http://schemas.microsoft.com/office/drawing/2014/main" id="{685C74C3-25BF-4989-B117-6475598D62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8313" y="3805238"/>
            <a:ext cx="400050" cy="47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C3B60AD2-17D6-411D-8919-CE6B17D46F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0438" y="3805238"/>
            <a:ext cx="400050" cy="47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>
            <a:extLst>
              <a:ext uri="{FF2B5EF4-FFF2-40B4-BE49-F238E27FC236}">
                <a16:creationId xmlns:a16="http://schemas.microsoft.com/office/drawing/2014/main" id="{52746DB2-22C7-49EB-A8E3-A399766C0D18}"/>
              </a:ext>
            </a:extLst>
          </p:cNvPr>
          <p:cNvGrpSpPr>
            <a:grpSpLocks/>
          </p:cNvGrpSpPr>
          <p:nvPr/>
        </p:nvGrpSpPr>
        <p:grpSpPr bwMode="auto">
          <a:xfrm>
            <a:off x="4619626" y="2667000"/>
            <a:ext cx="561975" cy="609600"/>
            <a:chOff x="0" y="0"/>
            <a:chExt cx="696" cy="816"/>
          </a:xfrm>
        </p:grpSpPr>
        <p:pic>
          <p:nvPicPr>
            <p:cNvPr id="9302" name="Picture 3">
              <a:extLst>
                <a:ext uri="{FF2B5EF4-FFF2-40B4-BE49-F238E27FC236}">
                  <a16:creationId xmlns:a16="http://schemas.microsoft.com/office/drawing/2014/main" id="{788AD8B3-F7E4-4851-8D21-8962451BD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"/>
              <a:ext cx="6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03" name="Group 4">
              <a:extLst>
                <a:ext uri="{FF2B5EF4-FFF2-40B4-BE49-F238E27FC236}">
                  <a16:creationId xmlns:a16="http://schemas.microsoft.com/office/drawing/2014/main" id="{2793EE7B-87CA-40E1-BB3F-9EE13314CE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0"/>
              <a:ext cx="336" cy="192"/>
              <a:chOff x="0" y="0"/>
              <a:chExt cx="268" cy="144"/>
            </a:xfrm>
          </p:grpSpPr>
          <p:sp>
            <p:nvSpPr>
              <p:cNvPr id="9304" name="AutoShape 5">
                <a:extLst>
                  <a:ext uri="{FF2B5EF4-FFF2-40B4-BE49-F238E27FC236}">
                    <a16:creationId xmlns:a16="http://schemas.microsoft.com/office/drawing/2014/main" id="{B41EDD60-7A99-4EDF-8F63-1E93E70A7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4" cy="144"/>
              </a:xfrm>
              <a:prstGeom prst="parallelogram">
                <a:avLst>
                  <a:gd name="adj" fmla="val 25000"/>
                </a:avLst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9305" name="Group 6">
                <a:extLst>
                  <a:ext uri="{FF2B5EF4-FFF2-40B4-BE49-F238E27FC236}">
                    <a16:creationId xmlns:a16="http://schemas.microsoft.com/office/drawing/2014/main" id="{F740300B-EBF5-4D47-A221-78CC33C9F6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06097">
                <a:off x="20" y="21"/>
                <a:ext cx="248" cy="90"/>
                <a:chOff x="0" y="0"/>
                <a:chExt cx="705" cy="330"/>
              </a:xfrm>
            </p:grpSpPr>
            <p:sp>
              <p:nvSpPr>
                <p:cNvPr id="9306" name="Unknown Shape">
                  <a:extLst>
                    <a:ext uri="{FF2B5EF4-FFF2-40B4-BE49-F238E27FC236}">
                      <a16:creationId xmlns:a16="http://schemas.microsoft.com/office/drawing/2014/main" id="{3A4A546C-F63A-4001-ADEF-F2172AF8F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" y="42"/>
                  <a:ext cx="632" cy="288"/>
                </a:xfrm>
                <a:custGeom>
                  <a:avLst/>
                  <a:gdLst>
                    <a:gd name="T0" fmla="*/ 8 w 632"/>
                    <a:gd name="T1" fmla="*/ 0 h 288"/>
                    <a:gd name="T2" fmla="*/ 104 w 632"/>
                    <a:gd name="T3" fmla="*/ 240 h 288"/>
                    <a:gd name="T4" fmla="*/ 632 w 632"/>
                    <a:gd name="T5" fmla="*/ 288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7" name="Unknown Shape">
                  <a:extLst>
                    <a:ext uri="{FF2B5EF4-FFF2-40B4-BE49-F238E27FC236}">
                      <a16:creationId xmlns:a16="http://schemas.microsoft.com/office/drawing/2014/main" id="{09F17A93-F404-42EA-B160-57DE333D4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00000" flipV="1">
                  <a:off x="263" y="-129"/>
                  <a:ext cx="244" cy="639"/>
                </a:xfrm>
                <a:custGeom>
                  <a:avLst/>
                  <a:gdLst>
                    <a:gd name="T0" fmla="*/ 0 w 632"/>
                    <a:gd name="T1" fmla="*/ 0 h 288"/>
                    <a:gd name="T2" fmla="*/ 0 w 632"/>
                    <a:gd name="T3" fmla="*/ 141144 h 288"/>
                    <a:gd name="T4" fmla="*/ 0 w 632"/>
                    <a:gd name="T5" fmla="*/ 169160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8" name="Line 9">
                  <a:extLst>
                    <a:ext uri="{FF2B5EF4-FFF2-40B4-BE49-F238E27FC236}">
                      <a16:creationId xmlns:a16="http://schemas.microsoft.com/office/drawing/2014/main" id="{23259886-43BD-4062-B3E2-03CDCA6ECB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" y="42"/>
                  <a:ext cx="52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9" name="Line 10">
                  <a:extLst>
                    <a:ext uri="{FF2B5EF4-FFF2-40B4-BE49-F238E27FC236}">
                      <a16:creationId xmlns:a16="http://schemas.microsoft.com/office/drawing/2014/main" id="{4D511A02-1FF7-46E3-828F-0EED67D6B3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5" y="42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0" name="Line 11">
                  <a:extLst>
                    <a:ext uri="{FF2B5EF4-FFF2-40B4-BE49-F238E27FC236}">
                      <a16:creationId xmlns:a16="http://schemas.microsoft.com/office/drawing/2014/main" id="{2FE76350-1D08-457C-A740-A3A17C08A2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1" y="100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1" name="Line 12">
                  <a:extLst>
                    <a:ext uri="{FF2B5EF4-FFF2-40B4-BE49-F238E27FC236}">
                      <a16:creationId xmlns:a16="http://schemas.microsoft.com/office/drawing/2014/main" id="{93844CCA-41BA-4E1D-80C2-94439741EF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9" y="152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2" name="Line 13">
                  <a:extLst>
                    <a:ext uri="{FF2B5EF4-FFF2-40B4-BE49-F238E27FC236}">
                      <a16:creationId xmlns:a16="http://schemas.microsoft.com/office/drawing/2014/main" id="{13264789-39E4-4FB5-8C71-11B3F9C3A0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75" y="152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3" name="Line 14">
                  <a:extLst>
                    <a:ext uri="{FF2B5EF4-FFF2-40B4-BE49-F238E27FC236}">
                      <a16:creationId xmlns:a16="http://schemas.microsoft.com/office/drawing/2014/main" id="{7E5BC86F-2394-474D-9ACA-0CE79D6AB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399" y="236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4" name="Line 15">
                  <a:extLst>
                    <a:ext uri="{FF2B5EF4-FFF2-40B4-BE49-F238E27FC236}">
                      <a16:creationId xmlns:a16="http://schemas.microsoft.com/office/drawing/2014/main" id="{CDA2E3E2-3270-4D3F-BFD4-E25565AFD2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303" y="190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5" name="Line 16">
                  <a:extLst>
                    <a:ext uri="{FF2B5EF4-FFF2-40B4-BE49-F238E27FC236}">
                      <a16:creationId xmlns:a16="http://schemas.microsoft.com/office/drawing/2014/main" id="{039737D0-8B81-4088-BB62-DAF0DC5746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96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209" name="Text Box 17">
            <a:extLst>
              <a:ext uri="{FF2B5EF4-FFF2-40B4-BE49-F238E27FC236}">
                <a16:creationId xmlns:a16="http://schemas.microsoft.com/office/drawing/2014/main" id="{D58CC2D6-60F7-45E6-AE7F-CAA21DC96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64" y="2819401"/>
            <a:ext cx="1004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VNI-Helve" pitchFamily="2" charset="0"/>
              </a:rPr>
              <a:t>30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16BA6453-90ED-4CAB-9869-B39FF53F03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29414" y="660400"/>
            <a:ext cx="2365375" cy="2082800"/>
            <a:chOff x="0" y="0"/>
            <a:chExt cx="1614" cy="1312"/>
          </a:xfrm>
        </p:grpSpPr>
        <p:sp>
          <p:nvSpPr>
            <p:cNvPr id="9296" name="Cloud">
              <a:extLst>
                <a:ext uri="{FF2B5EF4-FFF2-40B4-BE49-F238E27FC236}">
                  <a16:creationId xmlns:a16="http://schemas.microsoft.com/office/drawing/2014/main" id="{D89409B2-D397-4D08-B60C-5C626E3D19C8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614" cy="1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60 h 21600"/>
                <a:gd name="T14" fmla="*/ 17090 w 21600"/>
                <a:gd name="T15" fmla="*/ 173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97" name="Picture 20">
              <a:extLst>
                <a:ext uri="{FF2B5EF4-FFF2-40B4-BE49-F238E27FC236}">
                  <a16:creationId xmlns:a16="http://schemas.microsoft.com/office/drawing/2014/main" id="{60EAB604-9388-47D7-8A0B-87B7A6445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8" name="Picture 21">
              <a:extLst>
                <a:ext uri="{FF2B5EF4-FFF2-40B4-BE49-F238E27FC236}">
                  <a16:creationId xmlns:a16="http://schemas.microsoft.com/office/drawing/2014/main" id="{68A18E6E-CCC6-4071-ACD2-97080690B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9" name="Picture 22">
              <a:extLst>
                <a:ext uri="{FF2B5EF4-FFF2-40B4-BE49-F238E27FC236}">
                  <a16:creationId xmlns:a16="http://schemas.microsoft.com/office/drawing/2014/main" id="{D92390E4-0BEF-4888-930A-CAFCE9718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2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0" name="Picture 23">
              <a:extLst>
                <a:ext uri="{FF2B5EF4-FFF2-40B4-BE49-F238E27FC236}">
                  <a16:creationId xmlns:a16="http://schemas.microsoft.com/office/drawing/2014/main" id="{3F92AFF8-084E-4560-9368-68FCC9B60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01" name="Picture 24">
              <a:extLst>
                <a:ext uri="{FF2B5EF4-FFF2-40B4-BE49-F238E27FC236}">
                  <a16:creationId xmlns:a16="http://schemas.microsoft.com/office/drawing/2014/main" id="{63675E3E-7A39-4B3A-8BB1-7ED886EC7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" y="2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798F53FB-13B1-41B2-A04C-8CEF5DE80B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00375" y="609601"/>
            <a:ext cx="2700338" cy="2378075"/>
            <a:chOff x="0" y="0"/>
            <a:chExt cx="1842" cy="1498"/>
          </a:xfrm>
        </p:grpSpPr>
        <p:sp>
          <p:nvSpPr>
            <p:cNvPr id="9292" name="Cloud">
              <a:extLst>
                <a:ext uri="{FF2B5EF4-FFF2-40B4-BE49-F238E27FC236}">
                  <a16:creationId xmlns:a16="http://schemas.microsoft.com/office/drawing/2014/main" id="{D8946D13-FD75-4106-A8A6-D9AB45B96B11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842" cy="14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9 w 21600"/>
                <a:gd name="T13" fmla="*/ 3259 h 21600"/>
                <a:gd name="T14" fmla="*/ 17085 w 21600"/>
                <a:gd name="T15" fmla="*/ 173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93" name="Picture 27">
              <a:extLst>
                <a:ext uri="{FF2B5EF4-FFF2-40B4-BE49-F238E27FC236}">
                  <a16:creationId xmlns:a16="http://schemas.microsoft.com/office/drawing/2014/main" id="{ED008155-4DA4-4729-A109-03570225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4" name="Picture 28">
              <a:extLst>
                <a:ext uri="{FF2B5EF4-FFF2-40B4-BE49-F238E27FC236}">
                  <a16:creationId xmlns:a16="http://schemas.microsoft.com/office/drawing/2014/main" id="{6768E4A5-8AA5-47E0-B075-BF53BBE29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5" name="Picture 29">
              <a:extLst>
                <a:ext uri="{FF2B5EF4-FFF2-40B4-BE49-F238E27FC236}">
                  <a16:creationId xmlns:a16="http://schemas.microsoft.com/office/drawing/2014/main" id="{4A459EF2-BDDB-490C-A37B-69F252CB2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0">
            <a:extLst>
              <a:ext uri="{FF2B5EF4-FFF2-40B4-BE49-F238E27FC236}">
                <a16:creationId xmlns:a16="http://schemas.microsoft.com/office/drawing/2014/main" id="{970172A9-18F2-4825-B79E-56C48232C9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97351" y="0"/>
            <a:ext cx="3402013" cy="2997200"/>
            <a:chOff x="0" y="0"/>
            <a:chExt cx="2322" cy="1888"/>
          </a:xfrm>
        </p:grpSpPr>
        <p:sp>
          <p:nvSpPr>
            <p:cNvPr id="9281" name="Cloud">
              <a:extLst>
                <a:ext uri="{FF2B5EF4-FFF2-40B4-BE49-F238E27FC236}">
                  <a16:creationId xmlns:a16="http://schemas.microsoft.com/office/drawing/2014/main" id="{2C670209-B7B6-4A84-8865-077D3A796305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82" name="Picture 32">
              <a:extLst>
                <a:ext uri="{FF2B5EF4-FFF2-40B4-BE49-F238E27FC236}">
                  <a16:creationId xmlns:a16="http://schemas.microsoft.com/office/drawing/2014/main" id="{07FEA439-5906-4A2C-A848-CC7E2F9BD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3" name="Picture 33">
              <a:extLst>
                <a:ext uri="{FF2B5EF4-FFF2-40B4-BE49-F238E27FC236}">
                  <a16:creationId xmlns:a16="http://schemas.microsoft.com/office/drawing/2014/main" id="{CE3A057E-354F-488B-B6EF-4F67A775E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4" name="Picture 34">
              <a:extLst>
                <a:ext uri="{FF2B5EF4-FFF2-40B4-BE49-F238E27FC236}">
                  <a16:creationId xmlns:a16="http://schemas.microsoft.com/office/drawing/2014/main" id="{CFF19E80-033C-44DA-B3D2-A9403CCFE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8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5" name="Picture 35">
              <a:extLst>
                <a:ext uri="{FF2B5EF4-FFF2-40B4-BE49-F238E27FC236}">
                  <a16:creationId xmlns:a16="http://schemas.microsoft.com/office/drawing/2014/main" id="{186EC742-1C03-4163-A92E-A16EC4417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6" name="Picture 36">
              <a:extLst>
                <a:ext uri="{FF2B5EF4-FFF2-40B4-BE49-F238E27FC236}">
                  <a16:creationId xmlns:a16="http://schemas.microsoft.com/office/drawing/2014/main" id="{729643EF-5EE4-48AA-B560-122A6AEE9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7" name="Picture 37">
              <a:extLst>
                <a:ext uri="{FF2B5EF4-FFF2-40B4-BE49-F238E27FC236}">
                  <a16:creationId xmlns:a16="http://schemas.microsoft.com/office/drawing/2014/main" id="{5E657744-F980-4074-A58A-7A43ADD75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8" name="Picture 38">
              <a:extLst>
                <a:ext uri="{FF2B5EF4-FFF2-40B4-BE49-F238E27FC236}">
                  <a16:creationId xmlns:a16="http://schemas.microsoft.com/office/drawing/2014/main" id="{A1BBAA46-9756-4B0C-8DB0-C4FF9ACFA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9" name="Picture 39">
              <a:extLst>
                <a:ext uri="{FF2B5EF4-FFF2-40B4-BE49-F238E27FC236}">
                  <a16:creationId xmlns:a16="http://schemas.microsoft.com/office/drawing/2014/main" id="{F47EA2A2-108A-415E-987E-6E53D3F57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0" name="Picture 40">
              <a:extLst>
                <a:ext uri="{FF2B5EF4-FFF2-40B4-BE49-F238E27FC236}">
                  <a16:creationId xmlns:a16="http://schemas.microsoft.com/office/drawing/2014/main" id="{14DEB2AE-D523-49C5-96C7-9901754D7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91" name="Picture 41">
              <a:extLst>
                <a:ext uri="{FF2B5EF4-FFF2-40B4-BE49-F238E27FC236}">
                  <a16:creationId xmlns:a16="http://schemas.microsoft.com/office/drawing/2014/main" id="{4CE118D3-71DD-408C-8319-7D235658C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3" name="AutoShape 42">
            <a:extLst>
              <a:ext uri="{FF2B5EF4-FFF2-40B4-BE49-F238E27FC236}">
                <a16:creationId xmlns:a16="http://schemas.microsoft.com/office/drawing/2014/main" id="{2B656F2A-672C-4386-AB59-2B0A0778761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53076" y="2978150"/>
            <a:ext cx="1249363" cy="3879850"/>
          </a:xfrm>
          <a:prstGeom prst="flowChartManualOperat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9224" name="Group 43">
            <a:extLst>
              <a:ext uri="{FF2B5EF4-FFF2-40B4-BE49-F238E27FC236}">
                <a16:creationId xmlns:a16="http://schemas.microsoft.com/office/drawing/2014/main" id="{4ECA4910-56CF-4DB9-B74E-FB02D882006A}"/>
              </a:ext>
            </a:extLst>
          </p:cNvPr>
          <p:cNvGrpSpPr>
            <a:grpSpLocks/>
          </p:cNvGrpSpPr>
          <p:nvPr/>
        </p:nvGrpSpPr>
        <p:grpSpPr bwMode="auto">
          <a:xfrm>
            <a:off x="4630739" y="4471988"/>
            <a:ext cx="1119187" cy="931862"/>
            <a:chOff x="0" y="0"/>
            <a:chExt cx="816" cy="516"/>
          </a:xfrm>
        </p:grpSpPr>
        <p:sp>
          <p:nvSpPr>
            <p:cNvPr id="9277" name="AutoShape 44">
              <a:extLst>
                <a:ext uri="{FF2B5EF4-FFF2-40B4-BE49-F238E27FC236}">
                  <a16:creationId xmlns:a16="http://schemas.microsoft.com/office/drawing/2014/main" id="{58D65EEB-470D-4769-8A36-8618984609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1406">
              <a:off x="576" y="27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8" name="Cloud">
              <a:extLst>
                <a:ext uri="{FF2B5EF4-FFF2-40B4-BE49-F238E27FC236}">
                  <a16:creationId xmlns:a16="http://schemas.microsoft.com/office/drawing/2014/main" id="{01C360BA-4F39-474F-B77A-8206D02C6124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5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AutoShape 46">
              <a:extLst>
                <a:ext uri="{FF2B5EF4-FFF2-40B4-BE49-F238E27FC236}">
                  <a16:creationId xmlns:a16="http://schemas.microsoft.com/office/drawing/2014/main" id="{7CAD559D-9EB3-4890-9E67-CD4170EDB9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968895">
              <a:off x="576" y="27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0" name="Cloud">
              <a:extLst>
                <a:ext uri="{FF2B5EF4-FFF2-40B4-BE49-F238E27FC236}">
                  <a16:creationId xmlns:a16="http://schemas.microsoft.com/office/drawing/2014/main" id="{5D47E8D4-BE36-4909-855E-F55676904058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88" y="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48">
            <a:extLst>
              <a:ext uri="{FF2B5EF4-FFF2-40B4-BE49-F238E27FC236}">
                <a16:creationId xmlns:a16="http://schemas.microsoft.com/office/drawing/2014/main" id="{0381D018-E164-4030-A754-B71CAACFCC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59426" y="1052513"/>
            <a:ext cx="1520825" cy="1339850"/>
            <a:chOff x="0" y="0"/>
            <a:chExt cx="1038" cy="844"/>
          </a:xfrm>
        </p:grpSpPr>
        <p:sp>
          <p:nvSpPr>
            <p:cNvPr id="9275" name="Cloud">
              <a:extLst>
                <a:ext uri="{FF2B5EF4-FFF2-40B4-BE49-F238E27FC236}">
                  <a16:creationId xmlns:a16="http://schemas.microsoft.com/office/drawing/2014/main" id="{184ADCEC-EECA-43F2-891B-0A24C3CDB51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038" cy="8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50 h 21600"/>
                <a:gd name="T14" fmla="*/ 17084 w 21600"/>
                <a:gd name="T15" fmla="*/ 1732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76" name="Picture 50">
              <a:extLst>
                <a:ext uri="{FF2B5EF4-FFF2-40B4-BE49-F238E27FC236}">
                  <a16:creationId xmlns:a16="http://schemas.microsoft.com/office/drawing/2014/main" id="{9C6F982A-4562-4E38-AE9E-7119A105F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" y="93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51">
            <a:extLst>
              <a:ext uri="{FF2B5EF4-FFF2-40B4-BE49-F238E27FC236}">
                <a16:creationId xmlns:a16="http://schemas.microsoft.com/office/drawing/2014/main" id="{DB21FAA5-95E2-4431-A732-AE42019C30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57975" y="1752600"/>
            <a:ext cx="3403600" cy="2997200"/>
            <a:chOff x="0" y="0"/>
            <a:chExt cx="2322" cy="1888"/>
          </a:xfrm>
        </p:grpSpPr>
        <p:sp>
          <p:nvSpPr>
            <p:cNvPr id="9265" name="Cloud">
              <a:extLst>
                <a:ext uri="{FF2B5EF4-FFF2-40B4-BE49-F238E27FC236}">
                  <a16:creationId xmlns:a16="http://schemas.microsoft.com/office/drawing/2014/main" id="{778BB312-975E-4932-8AC1-DA75517AF7EE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66" name="Picture 53">
              <a:extLst>
                <a:ext uri="{FF2B5EF4-FFF2-40B4-BE49-F238E27FC236}">
                  <a16:creationId xmlns:a16="http://schemas.microsoft.com/office/drawing/2014/main" id="{3D27623B-8AE4-4A97-8B2B-1EC097036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7" name="Picture 54">
              <a:extLst>
                <a:ext uri="{FF2B5EF4-FFF2-40B4-BE49-F238E27FC236}">
                  <a16:creationId xmlns:a16="http://schemas.microsoft.com/office/drawing/2014/main" id="{0685AE92-DC5C-41FA-94B2-26BE09C6C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8" name="Picture 55">
              <a:extLst>
                <a:ext uri="{FF2B5EF4-FFF2-40B4-BE49-F238E27FC236}">
                  <a16:creationId xmlns:a16="http://schemas.microsoft.com/office/drawing/2014/main" id="{0C5AB587-B6C4-4C3B-939B-BC31F2182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9" name="Picture 56">
              <a:extLst>
                <a:ext uri="{FF2B5EF4-FFF2-40B4-BE49-F238E27FC236}">
                  <a16:creationId xmlns:a16="http://schemas.microsoft.com/office/drawing/2014/main" id="{CE44E437-B2F7-4C98-A610-5D33A054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0" name="Picture 57">
              <a:extLst>
                <a:ext uri="{FF2B5EF4-FFF2-40B4-BE49-F238E27FC236}">
                  <a16:creationId xmlns:a16="http://schemas.microsoft.com/office/drawing/2014/main" id="{BA84B5EA-2C3C-4E40-8974-C30C3FB35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1" name="Picture 58">
              <a:extLst>
                <a:ext uri="{FF2B5EF4-FFF2-40B4-BE49-F238E27FC236}">
                  <a16:creationId xmlns:a16="http://schemas.microsoft.com/office/drawing/2014/main" id="{FC6B925F-FE16-42AB-9323-2CF76F805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2" name="Picture 59">
              <a:extLst>
                <a:ext uri="{FF2B5EF4-FFF2-40B4-BE49-F238E27FC236}">
                  <a16:creationId xmlns:a16="http://schemas.microsoft.com/office/drawing/2014/main" id="{7E39D144-9CB5-4F39-BB12-8606362C0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3" name="Picture 60">
              <a:extLst>
                <a:ext uri="{FF2B5EF4-FFF2-40B4-BE49-F238E27FC236}">
                  <a16:creationId xmlns:a16="http://schemas.microsoft.com/office/drawing/2014/main" id="{E15437F0-81C8-4DCE-BD21-D5DDB0157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4" name="Picture 61">
              <a:extLst>
                <a:ext uri="{FF2B5EF4-FFF2-40B4-BE49-F238E27FC236}">
                  <a16:creationId xmlns:a16="http://schemas.microsoft.com/office/drawing/2014/main" id="{A86EA77D-0A7B-471E-B155-B13CE273C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7" name="Group 62">
            <a:extLst>
              <a:ext uri="{FF2B5EF4-FFF2-40B4-BE49-F238E27FC236}">
                <a16:creationId xmlns:a16="http://schemas.microsoft.com/office/drawing/2014/main" id="{4A7688A9-639C-4069-A129-D77CC95C2972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5867400"/>
            <a:ext cx="7315200" cy="1600200"/>
            <a:chOff x="0" y="0"/>
            <a:chExt cx="4992" cy="1008"/>
          </a:xfrm>
        </p:grpSpPr>
        <p:sp>
          <p:nvSpPr>
            <p:cNvPr id="9254" name="Oval 63">
              <a:extLst>
                <a:ext uri="{FF2B5EF4-FFF2-40B4-BE49-F238E27FC236}">
                  <a16:creationId xmlns:a16="http://schemas.microsoft.com/office/drawing/2014/main" id="{8F8672A6-30B8-400A-89EC-03C7959A7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0"/>
              <a:ext cx="432" cy="100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9255" name="Group 64">
              <a:extLst>
                <a:ext uri="{FF2B5EF4-FFF2-40B4-BE49-F238E27FC236}">
                  <a16:creationId xmlns:a16="http://schemas.microsoft.com/office/drawing/2014/main" id="{EFC08F8C-D454-47F2-8FD5-6170FC92A2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6"/>
              <a:ext cx="4992" cy="768"/>
              <a:chOff x="0" y="0"/>
              <a:chExt cx="4992" cy="768"/>
            </a:xfrm>
          </p:grpSpPr>
          <p:sp>
            <p:nvSpPr>
              <p:cNvPr id="9256" name="Oval 65">
                <a:extLst>
                  <a:ext uri="{FF2B5EF4-FFF2-40B4-BE49-F238E27FC236}">
                    <a16:creationId xmlns:a16="http://schemas.microsoft.com/office/drawing/2014/main" id="{9CF0D211-34B8-45A1-911C-88793C3E2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144"/>
                <a:ext cx="288" cy="480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57" name="Oval 66">
                <a:extLst>
                  <a:ext uri="{FF2B5EF4-FFF2-40B4-BE49-F238E27FC236}">
                    <a16:creationId xmlns:a16="http://schemas.microsoft.com/office/drawing/2014/main" id="{07EADC2F-CDA1-4378-B9FD-4A0EF7381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336"/>
                <a:ext cx="1776" cy="384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58" name="Oval 67">
                <a:extLst>
                  <a:ext uri="{FF2B5EF4-FFF2-40B4-BE49-F238E27FC236}">
                    <a16:creationId xmlns:a16="http://schemas.microsoft.com/office/drawing/2014/main" id="{91A712E4-27F3-42A0-97FC-57015DB28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288"/>
                <a:ext cx="816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59" name="Oval 68">
                <a:extLst>
                  <a:ext uri="{FF2B5EF4-FFF2-40B4-BE49-F238E27FC236}">
                    <a16:creationId xmlns:a16="http://schemas.microsoft.com/office/drawing/2014/main" id="{FAA29B22-ADB6-4E3E-BCB1-DB7606DD1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70"/>
                <a:ext cx="672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60" name="Oval 69">
                <a:extLst>
                  <a:ext uri="{FF2B5EF4-FFF2-40B4-BE49-F238E27FC236}">
                    <a16:creationId xmlns:a16="http://schemas.microsoft.com/office/drawing/2014/main" id="{3A38EA04-A33B-4D6A-BA94-3E1BE5F8E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336"/>
                <a:ext cx="1008" cy="288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61" name="Oval 70">
                <a:extLst>
                  <a:ext uri="{FF2B5EF4-FFF2-40B4-BE49-F238E27FC236}">
                    <a16:creationId xmlns:a16="http://schemas.microsoft.com/office/drawing/2014/main" id="{B772ED4F-633E-4576-B46C-C3AAD0520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40"/>
                <a:ext cx="528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62" name="Oval 71">
                <a:extLst>
                  <a:ext uri="{FF2B5EF4-FFF2-40B4-BE49-F238E27FC236}">
                    <a16:creationId xmlns:a16="http://schemas.microsoft.com/office/drawing/2014/main" id="{D788BC2F-7706-48E9-B6EF-A4DA5CDD6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80"/>
                <a:ext cx="720" cy="288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63" name="Oval 72">
                <a:extLst>
                  <a:ext uri="{FF2B5EF4-FFF2-40B4-BE49-F238E27FC236}">
                    <a16:creationId xmlns:a16="http://schemas.microsoft.com/office/drawing/2014/main" id="{34AA0214-CB0D-4A1E-8B4B-FDE73DE89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92"/>
                <a:ext cx="672" cy="55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264" name="Oval 73">
                <a:extLst>
                  <a:ext uri="{FF2B5EF4-FFF2-40B4-BE49-F238E27FC236}">
                    <a16:creationId xmlns:a16="http://schemas.microsoft.com/office/drawing/2014/main" id="{79EFE0C2-35E6-4698-A0BF-041CA2D36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0"/>
                <a:ext cx="864" cy="720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grpSp>
        <p:nvGrpSpPr>
          <p:cNvPr id="21" name="Group 74">
            <a:extLst>
              <a:ext uri="{FF2B5EF4-FFF2-40B4-BE49-F238E27FC236}">
                <a16:creationId xmlns:a16="http://schemas.microsoft.com/office/drawing/2014/main" id="{A73194A8-5491-4546-A157-98FE7BF518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7000" y="1524000"/>
            <a:ext cx="3403600" cy="2997200"/>
            <a:chOff x="0" y="0"/>
            <a:chExt cx="2322" cy="1888"/>
          </a:xfrm>
        </p:grpSpPr>
        <p:sp>
          <p:nvSpPr>
            <p:cNvPr id="9247" name="Cloud">
              <a:extLst>
                <a:ext uri="{FF2B5EF4-FFF2-40B4-BE49-F238E27FC236}">
                  <a16:creationId xmlns:a16="http://schemas.microsoft.com/office/drawing/2014/main" id="{51AEE4F4-7A7F-458B-A58A-B041E8025EB6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48" name="Picture 76">
              <a:extLst>
                <a:ext uri="{FF2B5EF4-FFF2-40B4-BE49-F238E27FC236}">
                  <a16:creationId xmlns:a16="http://schemas.microsoft.com/office/drawing/2014/main" id="{628ABAAC-D9C5-42E3-967F-D5210BAA7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9" name="Picture 77">
              <a:extLst>
                <a:ext uri="{FF2B5EF4-FFF2-40B4-BE49-F238E27FC236}">
                  <a16:creationId xmlns:a16="http://schemas.microsoft.com/office/drawing/2014/main" id="{5E1AFDC3-B12D-4065-9F02-C1FD1E743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0" name="Picture 78">
              <a:extLst>
                <a:ext uri="{FF2B5EF4-FFF2-40B4-BE49-F238E27FC236}">
                  <a16:creationId xmlns:a16="http://schemas.microsoft.com/office/drawing/2014/main" id="{B14DCE48-E978-4957-8FEF-0508EC3E6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" y="9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1" name="Picture 79">
              <a:extLst>
                <a:ext uri="{FF2B5EF4-FFF2-40B4-BE49-F238E27FC236}">
                  <a16:creationId xmlns:a16="http://schemas.microsoft.com/office/drawing/2014/main" id="{8E4C4073-8D41-469A-90B6-615B0C741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2" name="Picture 80">
              <a:extLst>
                <a:ext uri="{FF2B5EF4-FFF2-40B4-BE49-F238E27FC236}">
                  <a16:creationId xmlns:a16="http://schemas.microsoft.com/office/drawing/2014/main" id="{F3376000-5497-4827-BF1B-72EAC5C05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3" name="Picture 81">
              <a:extLst>
                <a:ext uri="{FF2B5EF4-FFF2-40B4-BE49-F238E27FC236}">
                  <a16:creationId xmlns:a16="http://schemas.microsoft.com/office/drawing/2014/main" id="{6C1B5A21-ACD4-4588-9521-D1864B65F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82">
            <a:extLst>
              <a:ext uri="{FF2B5EF4-FFF2-40B4-BE49-F238E27FC236}">
                <a16:creationId xmlns:a16="http://schemas.microsoft.com/office/drawing/2014/main" id="{65B67B94-6E67-47D1-AFEA-07794DCA75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14800" y="1676400"/>
            <a:ext cx="4008438" cy="2997200"/>
            <a:chOff x="0" y="0"/>
            <a:chExt cx="2736" cy="1888"/>
          </a:xfrm>
        </p:grpSpPr>
        <p:sp>
          <p:nvSpPr>
            <p:cNvPr id="9234" name="Cloud">
              <a:extLst>
                <a:ext uri="{FF2B5EF4-FFF2-40B4-BE49-F238E27FC236}">
                  <a16:creationId xmlns:a16="http://schemas.microsoft.com/office/drawing/2014/main" id="{D9C521AA-E504-4FEE-86B2-85133C43DFAF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5" name="Picture 84">
              <a:extLst>
                <a:ext uri="{FF2B5EF4-FFF2-40B4-BE49-F238E27FC236}">
                  <a16:creationId xmlns:a16="http://schemas.microsoft.com/office/drawing/2014/main" id="{77AD5438-07B6-4648-9B8C-ADC400DB5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85">
              <a:extLst>
                <a:ext uri="{FF2B5EF4-FFF2-40B4-BE49-F238E27FC236}">
                  <a16:creationId xmlns:a16="http://schemas.microsoft.com/office/drawing/2014/main" id="{BF11C4A8-8C34-4702-9011-F117CEDCC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86">
              <a:extLst>
                <a:ext uri="{FF2B5EF4-FFF2-40B4-BE49-F238E27FC236}">
                  <a16:creationId xmlns:a16="http://schemas.microsoft.com/office/drawing/2014/main" id="{762DCE03-27E9-462C-9B0A-89B074009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87">
              <a:extLst>
                <a:ext uri="{FF2B5EF4-FFF2-40B4-BE49-F238E27FC236}">
                  <a16:creationId xmlns:a16="http://schemas.microsoft.com/office/drawing/2014/main" id="{46276803-9CD4-4825-AFE9-09B3F02D9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88">
              <a:extLst>
                <a:ext uri="{FF2B5EF4-FFF2-40B4-BE49-F238E27FC236}">
                  <a16:creationId xmlns:a16="http://schemas.microsoft.com/office/drawing/2014/main" id="{63B03D26-A272-4BE0-A03E-81D308E48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9">
              <a:extLst>
                <a:ext uri="{FF2B5EF4-FFF2-40B4-BE49-F238E27FC236}">
                  <a16:creationId xmlns:a16="http://schemas.microsoft.com/office/drawing/2014/main" id="{D881B880-D6B3-4589-AC03-58BFD858B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90">
              <a:extLst>
                <a:ext uri="{FF2B5EF4-FFF2-40B4-BE49-F238E27FC236}">
                  <a16:creationId xmlns:a16="http://schemas.microsoft.com/office/drawing/2014/main" id="{5720EF5F-8357-4F9C-9215-B433560D1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76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91">
              <a:extLst>
                <a:ext uri="{FF2B5EF4-FFF2-40B4-BE49-F238E27FC236}">
                  <a16:creationId xmlns:a16="http://schemas.microsoft.com/office/drawing/2014/main" id="{3BECF430-81B3-41FE-91A9-D23558839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92">
              <a:extLst>
                <a:ext uri="{FF2B5EF4-FFF2-40B4-BE49-F238E27FC236}">
                  <a16:creationId xmlns:a16="http://schemas.microsoft.com/office/drawing/2014/main" id="{80DF3DFC-BF40-45C5-8FC0-3C648C241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93">
              <a:extLst>
                <a:ext uri="{FF2B5EF4-FFF2-40B4-BE49-F238E27FC236}">
                  <a16:creationId xmlns:a16="http://schemas.microsoft.com/office/drawing/2014/main" id="{3E13F7DA-77FD-4947-976A-66D58071C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" y="7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Picture 94">
              <a:extLst>
                <a:ext uri="{FF2B5EF4-FFF2-40B4-BE49-F238E27FC236}">
                  <a16:creationId xmlns:a16="http://schemas.microsoft.com/office/drawing/2014/main" id="{A4222363-F281-4247-9449-15004DB08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95">
              <a:extLst>
                <a:ext uri="{FF2B5EF4-FFF2-40B4-BE49-F238E27FC236}">
                  <a16:creationId xmlns:a16="http://schemas.microsoft.com/office/drawing/2014/main" id="{356D12F2-E0D0-49C3-B52A-1B8940312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0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30" name="Picture 96" descr="33">
            <a:extLst>
              <a:ext uri="{FF2B5EF4-FFF2-40B4-BE49-F238E27FC236}">
                <a16:creationId xmlns:a16="http://schemas.microsoft.com/office/drawing/2014/main" id="{6C2E5B28-3F35-428C-9C3E-C1016A87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97" descr="33">
            <a:extLst>
              <a:ext uri="{FF2B5EF4-FFF2-40B4-BE49-F238E27FC236}">
                <a16:creationId xmlns:a16="http://schemas.microsoft.com/office/drawing/2014/main" id="{7BEEA8CA-415D-4AD4-BECA-1217D51C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98" descr="33">
            <a:extLst>
              <a:ext uri="{FF2B5EF4-FFF2-40B4-BE49-F238E27FC236}">
                <a16:creationId xmlns:a16="http://schemas.microsoft.com/office/drawing/2014/main" id="{09FB648A-DF84-4B39-9148-54E7C237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99" descr="33">
            <a:extLst>
              <a:ext uri="{FF2B5EF4-FFF2-40B4-BE49-F238E27FC236}">
                <a16:creationId xmlns:a16="http://schemas.microsoft.com/office/drawing/2014/main" id="{48D191EF-7730-4F62-B1FF-1BEE110CA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97 -0.00046 " pathEditMode="relative" rAng="0" ptsTypes="AA"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1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2.59259E-6 L -0.02596 2.59259E-6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1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1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0" presetID="63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0.00046 L -0.00289 -0.00046 " pathEditMode="relative" rAng="0" ptsTypes="AA">
                                      <p:cBhvr>
                                        <p:cTn id="2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2.59259E-6 L -0.00289 2.59259E-6 " pathEditMode="relative" rAng="0" ptsTypes="AA">
                                      <p:cBhvr>
                                        <p:cTn id="2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2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3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3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5" presetID="35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3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4.07407E-6 L -0.02452 -4.07407E-6 " pathEditMode="relative" rAng="0" ptsTypes="AA">
                                      <p:cBhvr>
                                        <p:cTn id="3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2.59259E-6 L -0.02596 2.59259E-6 " pathEditMode="relative" rAng="0" ptsTypes="AA">
                                      <p:cBhvr>
                                        <p:cTn id="4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0.0037 L -0.02597 0.0037 " pathEditMode="relative" rAng="0" ptsTypes="AA">
                                      <p:cBhvr>
                                        <p:cTn id="4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4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4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0" presetID="63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2 -0.0037 L 0.00289 -0.0037 " pathEditMode="relative" rAng="0" ptsTypes="AA">
                                      <p:cBhvr>
                                        <p:cTn id="5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-0.00046 L -0.00145 -0.00046 " pathEditMode="relative" rAng="0" ptsTypes="AA">
                                      <p:cBhvr>
                                        <p:cTn id="5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5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2.59259E-6 L -0.00144 2.59259E-6 " pathEditMode="relative" rAng="0" ptsTypes="AA">
                                      <p:cBhvr>
                                        <p:cTn id="5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5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1.48148E-6 L -0.00288 1.48148E-6 " pathEditMode="relative" rAng="0" ptsTypes="AA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6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65" presetID="35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6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48 -0.00046 " pathEditMode="relative" rAng="0" ptsTypes="AA"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7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2.59259E-6 L -0.02452 2.59259E-6 " pathEditMode="relative" rAng="0" ptsTypes="AA">
                                      <p:cBhvr>
                                        <p:cTn id="7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7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1.48148E-6 L -0.02451 1.48148E-6 " pathEditMode="relative" rAng="0" ptsTypes="AA">
                                      <p:cBhvr>
                                        <p:cTn id="7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3.7037E-7 L -0.00144 3.7037E-7 " pathEditMode="relative" rAng="0" ptsTypes="AA">
                                      <p:cBhvr>
                                        <p:cTn id="7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63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8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4.07407E-6 L -0.00145 -4.07407E-6 " pathEditMode="relative" rAng="0" ptsTypes="AA">
                                      <p:cBhvr>
                                        <p:cTn id="8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8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2.59259E-6 L -0.00144 2.59259E-6 " pathEditMode="relative" rAng="0" ptsTypes="AA">
                                      <p:cBhvr>
                                        <p:cTn id="8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.0037 L -0.00145 0.0037 " pathEditMode="relative" rAng="0" ptsTypes="AA">
                                      <p:cBhvr>
                                        <p:cTn id="8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9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35838E-7 L -0.00417 0.44994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225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85185E-6 L 5.55112E-17 0.44884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224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9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3 0.46111 C -0.01683 0.4338 -0.02676 0.40648 -0.03558 0.40695 C -0.04439 0.40741 -0.05176 0.46111 -0.05961 0.46389 C -0.06747 0.46667 -0.07548 0.42292 -0.08269 0.42361 C -0.0899 0.42431 -0.09647 0.46505 -0.10288 0.46806 C -0.10929 0.47107 -0.11522 0.44167 -0.12115 0.44167 C -0.12708 0.44167 -0.13574 0.46366 -0.13846 0.46806 " pathEditMode="relative" rAng="0" ptsTypes="aaaaaaA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0" presetClass="path" presetSubtype="0" ac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8 0.45439 C -0.0202 0.42708 -0.02949 0.39976 -0.03782 0.40023 C -0.04616 0.40069 -0.05305 0.45439 -0.06042 0.45717 C -0.06779 0.45995 -0.07532 0.4162 -0.08221 0.41689 C -0.08895 0.41759 -0.0952 0.45833 -0.10112 0.46134 C -0.10721 0.46435 -0.11282 0.43495 -0.11843 0.43495 C -0.12404 0.43495 -0.13205 0.45694 -0.13462 0.46134 " pathEditMode="relative" rAng="0" ptsTypes="aaaaaaA">
                                      <p:cBhvr>
                                        <p:cTn id="102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600" y="-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2.5" calcmode="lin" valueType="num">
                                      <p:cBhvr override="childStyle">
                                        <p:cTn id="107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 autoUpdateAnimBg="0"/>
      <p:bldP spid="8209" grpId="1" autoUpdateAnimBg="0"/>
      <p:bldP spid="8209" grpId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3">
            <a:extLst>
              <a:ext uri="{FF2B5EF4-FFF2-40B4-BE49-F238E27FC236}">
                <a16:creationId xmlns:a16="http://schemas.microsoft.com/office/drawing/2014/main" id="{437C6E50-21FE-4759-8D32-E3DC05E1F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0"/>
            <a:ext cx="8686800" cy="2209800"/>
          </a:xfrm>
          <a:prstGeom prst="horizontalScroll">
            <a:avLst>
              <a:gd name="adj" fmla="val 12500"/>
            </a:avLst>
          </a:prstGeom>
          <a:solidFill>
            <a:srgbClr val="FFFF00">
              <a:alpha val="5098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vi-VN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0" name="WordArt 4">
            <a:extLst>
              <a:ext uri="{FF2B5EF4-FFF2-40B4-BE49-F238E27FC236}">
                <a16:creationId xmlns:a16="http://schemas.microsoft.com/office/drawing/2014/main" id="{58603F69-7C8B-4571-8E93-16B0F1C24B6D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3352800" y="5334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hãy trả lời câu hỏi sau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>
            <a:extLst>
              <a:ext uri="{FF2B5EF4-FFF2-40B4-BE49-F238E27FC236}">
                <a16:creationId xmlns:a16="http://schemas.microsoft.com/office/drawing/2014/main" id="{1B3F965D-BD9D-48A9-8D5F-982713B27251}"/>
              </a:ext>
            </a:extLst>
          </p:cNvPr>
          <p:cNvGrpSpPr>
            <a:grpSpLocks/>
          </p:cNvGrpSpPr>
          <p:nvPr/>
        </p:nvGrpSpPr>
        <p:grpSpPr bwMode="auto">
          <a:xfrm>
            <a:off x="2819401" y="1600200"/>
            <a:ext cx="561975" cy="609600"/>
            <a:chOff x="0" y="0"/>
            <a:chExt cx="696" cy="816"/>
          </a:xfrm>
        </p:grpSpPr>
        <p:pic>
          <p:nvPicPr>
            <p:cNvPr id="11351" name="Picture 3">
              <a:extLst>
                <a:ext uri="{FF2B5EF4-FFF2-40B4-BE49-F238E27FC236}">
                  <a16:creationId xmlns:a16="http://schemas.microsoft.com/office/drawing/2014/main" id="{1ED268BF-F3D2-4A4D-A196-D090F5ABC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"/>
              <a:ext cx="6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52" name="Group 4">
              <a:extLst>
                <a:ext uri="{FF2B5EF4-FFF2-40B4-BE49-F238E27FC236}">
                  <a16:creationId xmlns:a16="http://schemas.microsoft.com/office/drawing/2014/main" id="{93808C3B-14A8-4353-851F-F2FF310002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0"/>
              <a:ext cx="336" cy="192"/>
              <a:chOff x="0" y="0"/>
              <a:chExt cx="268" cy="144"/>
            </a:xfrm>
          </p:grpSpPr>
          <p:sp>
            <p:nvSpPr>
              <p:cNvPr id="11353" name="AutoShape 5">
                <a:extLst>
                  <a:ext uri="{FF2B5EF4-FFF2-40B4-BE49-F238E27FC236}">
                    <a16:creationId xmlns:a16="http://schemas.microsoft.com/office/drawing/2014/main" id="{B6C78587-86A5-4F66-8732-EDC034A57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4" cy="144"/>
              </a:xfrm>
              <a:prstGeom prst="parallelogram">
                <a:avLst>
                  <a:gd name="adj" fmla="val 25000"/>
                </a:avLst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11354" name="Group 6">
                <a:extLst>
                  <a:ext uri="{FF2B5EF4-FFF2-40B4-BE49-F238E27FC236}">
                    <a16:creationId xmlns:a16="http://schemas.microsoft.com/office/drawing/2014/main" id="{A19A850D-040F-4F39-968C-CB6188CB60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06097">
                <a:off x="20" y="21"/>
                <a:ext cx="248" cy="90"/>
                <a:chOff x="0" y="0"/>
                <a:chExt cx="705" cy="330"/>
              </a:xfrm>
            </p:grpSpPr>
            <p:sp>
              <p:nvSpPr>
                <p:cNvPr id="11355" name="Unknown Shape">
                  <a:extLst>
                    <a:ext uri="{FF2B5EF4-FFF2-40B4-BE49-F238E27FC236}">
                      <a16:creationId xmlns:a16="http://schemas.microsoft.com/office/drawing/2014/main" id="{A7A3A404-D316-47D0-B665-B5CF9E050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" y="42"/>
                  <a:ext cx="632" cy="288"/>
                </a:xfrm>
                <a:custGeom>
                  <a:avLst/>
                  <a:gdLst>
                    <a:gd name="T0" fmla="*/ 8 w 632"/>
                    <a:gd name="T1" fmla="*/ 0 h 288"/>
                    <a:gd name="T2" fmla="*/ 104 w 632"/>
                    <a:gd name="T3" fmla="*/ 240 h 288"/>
                    <a:gd name="T4" fmla="*/ 632 w 632"/>
                    <a:gd name="T5" fmla="*/ 288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6" name="Unknown Shape">
                  <a:extLst>
                    <a:ext uri="{FF2B5EF4-FFF2-40B4-BE49-F238E27FC236}">
                      <a16:creationId xmlns:a16="http://schemas.microsoft.com/office/drawing/2014/main" id="{DDF8B730-A9F7-40EF-9730-5A2BE9CA64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00000" flipV="1">
                  <a:off x="263" y="-129"/>
                  <a:ext cx="244" cy="639"/>
                </a:xfrm>
                <a:custGeom>
                  <a:avLst/>
                  <a:gdLst>
                    <a:gd name="T0" fmla="*/ 0 w 632"/>
                    <a:gd name="T1" fmla="*/ 0 h 288"/>
                    <a:gd name="T2" fmla="*/ 0 w 632"/>
                    <a:gd name="T3" fmla="*/ 141144 h 288"/>
                    <a:gd name="T4" fmla="*/ 0 w 632"/>
                    <a:gd name="T5" fmla="*/ 169160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7" name="Line 9">
                  <a:extLst>
                    <a:ext uri="{FF2B5EF4-FFF2-40B4-BE49-F238E27FC236}">
                      <a16:creationId xmlns:a16="http://schemas.microsoft.com/office/drawing/2014/main" id="{D134F8FD-9F56-4805-92B1-86901BB544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" y="42"/>
                  <a:ext cx="52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8" name="Line 10">
                  <a:extLst>
                    <a:ext uri="{FF2B5EF4-FFF2-40B4-BE49-F238E27FC236}">
                      <a16:creationId xmlns:a16="http://schemas.microsoft.com/office/drawing/2014/main" id="{0C4B3A70-9868-4822-B5DB-B14F561332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5" y="42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9" name="Line 11">
                  <a:extLst>
                    <a:ext uri="{FF2B5EF4-FFF2-40B4-BE49-F238E27FC236}">
                      <a16:creationId xmlns:a16="http://schemas.microsoft.com/office/drawing/2014/main" id="{2876F630-ADA5-48C7-9DA6-EBA3A668D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1" y="100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0" name="Line 12">
                  <a:extLst>
                    <a:ext uri="{FF2B5EF4-FFF2-40B4-BE49-F238E27FC236}">
                      <a16:creationId xmlns:a16="http://schemas.microsoft.com/office/drawing/2014/main" id="{919974CB-BA11-430C-B8F7-850676474E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9" y="152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1" name="Line 13">
                  <a:extLst>
                    <a:ext uri="{FF2B5EF4-FFF2-40B4-BE49-F238E27FC236}">
                      <a16:creationId xmlns:a16="http://schemas.microsoft.com/office/drawing/2014/main" id="{36D6843C-5093-4540-AC03-9652E5B16E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75" y="152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2" name="Line 14">
                  <a:extLst>
                    <a:ext uri="{FF2B5EF4-FFF2-40B4-BE49-F238E27FC236}">
                      <a16:creationId xmlns:a16="http://schemas.microsoft.com/office/drawing/2014/main" id="{E40D075E-88C8-430B-9E84-BE102E9FA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399" y="236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3" name="Line 15">
                  <a:extLst>
                    <a:ext uri="{FF2B5EF4-FFF2-40B4-BE49-F238E27FC236}">
                      <a16:creationId xmlns:a16="http://schemas.microsoft.com/office/drawing/2014/main" id="{9BB427B1-4134-4D51-B3BE-3D07CDC0EA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303" y="190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4" name="Line 16">
                  <a:extLst>
                    <a:ext uri="{FF2B5EF4-FFF2-40B4-BE49-F238E27FC236}">
                      <a16:creationId xmlns:a16="http://schemas.microsoft.com/office/drawing/2014/main" id="{D51A038A-6B8A-4A5C-92FB-9F7C6A10B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96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257" name="Text Box 17">
            <a:extLst>
              <a:ext uri="{FF2B5EF4-FFF2-40B4-BE49-F238E27FC236}">
                <a16:creationId xmlns:a16="http://schemas.microsoft.com/office/drawing/2014/main" id="{59A70966-3B5F-4BBD-9F43-00938D51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4" y="1738314"/>
            <a:ext cx="1336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B6A4FA"/>
                </a:solidFill>
                <a:latin typeface="Times New Roman" panose="02020603050405020304" pitchFamily="18" charset="0"/>
              </a:rPr>
              <a:t>Cả lớp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35947D57-20E4-4BA4-BA89-03147BD56E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29414" y="660400"/>
            <a:ext cx="2365375" cy="2082800"/>
            <a:chOff x="0" y="0"/>
            <a:chExt cx="1614" cy="1312"/>
          </a:xfrm>
        </p:grpSpPr>
        <p:sp>
          <p:nvSpPr>
            <p:cNvPr id="11345" name="Cloud">
              <a:extLst>
                <a:ext uri="{FF2B5EF4-FFF2-40B4-BE49-F238E27FC236}">
                  <a16:creationId xmlns:a16="http://schemas.microsoft.com/office/drawing/2014/main" id="{D8331714-E532-4DB4-9227-FB9904BB3CA2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614" cy="1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60 h 21600"/>
                <a:gd name="T14" fmla="*/ 17090 w 21600"/>
                <a:gd name="T15" fmla="*/ 173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346" name="Picture 20">
              <a:extLst>
                <a:ext uri="{FF2B5EF4-FFF2-40B4-BE49-F238E27FC236}">
                  <a16:creationId xmlns:a16="http://schemas.microsoft.com/office/drawing/2014/main" id="{0E208792-55DD-46C4-96E8-F7DFAD812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47" name="Picture 21">
              <a:extLst>
                <a:ext uri="{FF2B5EF4-FFF2-40B4-BE49-F238E27FC236}">
                  <a16:creationId xmlns:a16="http://schemas.microsoft.com/office/drawing/2014/main" id="{A8F99698-3E80-41B5-BBB9-BBFB38901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48" name="Picture 22">
              <a:extLst>
                <a:ext uri="{FF2B5EF4-FFF2-40B4-BE49-F238E27FC236}">
                  <a16:creationId xmlns:a16="http://schemas.microsoft.com/office/drawing/2014/main" id="{42596DDF-ADF5-4AC2-95CB-D5BA7E7F5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2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49" name="Picture 23">
              <a:extLst>
                <a:ext uri="{FF2B5EF4-FFF2-40B4-BE49-F238E27FC236}">
                  <a16:creationId xmlns:a16="http://schemas.microsoft.com/office/drawing/2014/main" id="{228AB590-76F3-4EE6-B001-DAEF324C8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50" name="Picture 24">
              <a:extLst>
                <a:ext uri="{FF2B5EF4-FFF2-40B4-BE49-F238E27FC236}">
                  <a16:creationId xmlns:a16="http://schemas.microsoft.com/office/drawing/2014/main" id="{5180F1F1-058F-478E-9984-672881FFC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" y="2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82C16DCA-DBE3-40D4-9AF2-DF7FC106CF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00375" y="609601"/>
            <a:ext cx="2700338" cy="2378075"/>
            <a:chOff x="0" y="0"/>
            <a:chExt cx="1842" cy="1498"/>
          </a:xfrm>
        </p:grpSpPr>
        <p:sp>
          <p:nvSpPr>
            <p:cNvPr id="11341" name="Cloud">
              <a:extLst>
                <a:ext uri="{FF2B5EF4-FFF2-40B4-BE49-F238E27FC236}">
                  <a16:creationId xmlns:a16="http://schemas.microsoft.com/office/drawing/2014/main" id="{D21E7EB1-D89B-498D-B083-52F4EA7749A0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842" cy="14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9 w 21600"/>
                <a:gd name="T13" fmla="*/ 3259 h 21600"/>
                <a:gd name="T14" fmla="*/ 17085 w 21600"/>
                <a:gd name="T15" fmla="*/ 173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342" name="Picture 27">
              <a:extLst>
                <a:ext uri="{FF2B5EF4-FFF2-40B4-BE49-F238E27FC236}">
                  <a16:creationId xmlns:a16="http://schemas.microsoft.com/office/drawing/2014/main" id="{95F76327-4E9C-4B60-9A8C-C19B95101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43" name="Picture 28">
              <a:extLst>
                <a:ext uri="{FF2B5EF4-FFF2-40B4-BE49-F238E27FC236}">
                  <a16:creationId xmlns:a16="http://schemas.microsoft.com/office/drawing/2014/main" id="{DCB1AD3C-AFC1-4213-A603-30E8B323C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44" name="Picture 29">
              <a:extLst>
                <a:ext uri="{FF2B5EF4-FFF2-40B4-BE49-F238E27FC236}">
                  <a16:creationId xmlns:a16="http://schemas.microsoft.com/office/drawing/2014/main" id="{AF9B6085-805A-45B8-9F4D-3E786D513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30">
            <a:extLst>
              <a:ext uri="{FF2B5EF4-FFF2-40B4-BE49-F238E27FC236}">
                <a16:creationId xmlns:a16="http://schemas.microsoft.com/office/drawing/2014/main" id="{540B4085-2CBE-4440-8F05-5749460081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97351" y="0"/>
            <a:ext cx="3402013" cy="2997200"/>
            <a:chOff x="0" y="0"/>
            <a:chExt cx="2322" cy="1888"/>
          </a:xfrm>
        </p:grpSpPr>
        <p:sp>
          <p:nvSpPr>
            <p:cNvPr id="11330" name="Cloud">
              <a:extLst>
                <a:ext uri="{FF2B5EF4-FFF2-40B4-BE49-F238E27FC236}">
                  <a16:creationId xmlns:a16="http://schemas.microsoft.com/office/drawing/2014/main" id="{9FC0D574-77D7-47AE-9ABF-03986D68D8C5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331" name="Picture 32">
              <a:extLst>
                <a:ext uri="{FF2B5EF4-FFF2-40B4-BE49-F238E27FC236}">
                  <a16:creationId xmlns:a16="http://schemas.microsoft.com/office/drawing/2014/main" id="{26E1D373-280E-4B6D-BF2A-AE055EA33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2" name="Picture 33">
              <a:extLst>
                <a:ext uri="{FF2B5EF4-FFF2-40B4-BE49-F238E27FC236}">
                  <a16:creationId xmlns:a16="http://schemas.microsoft.com/office/drawing/2014/main" id="{43976156-9911-4D94-A11D-8EC528416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3" name="Picture 34">
              <a:extLst>
                <a:ext uri="{FF2B5EF4-FFF2-40B4-BE49-F238E27FC236}">
                  <a16:creationId xmlns:a16="http://schemas.microsoft.com/office/drawing/2014/main" id="{BB542153-CE6D-4930-B2E8-E528CE727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81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4" name="Picture 35">
              <a:extLst>
                <a:ext uri="{FF2B5EF4-FFF2-40B4-BE49-F238E27FC236}">
                  <a16:creationId xmlns:a16="http://schemas.microsoft.com/office/drawing/2014/main" id="{91B568CD-6E61-46EE-8BA4-C3AE0D8ED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5" name="Picture 36">
              <a:extLst>
                <a:ext uri="{FF2B5EF4-FFF2-40B4-BE49-F238E27FC236}">
                  <a16:creationId xmlns:a16="http://schemas.microsoft.com/office/drawing/2014/main" id="{6A4C4F2A-ACF5-447B-AD7A-4FE9B33F9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6" name="Picture 37">
              <a:extLst>
                <a:ext uri="{FF2B5EF4-FFF2-40B4-BE49-F238E27FC236}">
                  <a16:creationId xmlns:a16="http://schemas.microsoft.com/office/drawing/2014/main" id="{EC2C9692-F499-4DAA-A02A-07F30184F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7" name="Picture 38">
              <a:extLst>
                <a:ext uri="{FF2B5EF4-FFF2-40B4-BE49-F238E27FC236}">
                  <a16:creationId xmlns:a16="http://schemas.microsoft.com/office/drawing/2014/main" id="{39798AD7-5FB1-4A41-8BBF-7A304417A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8" name="Picture 39">
              <a:extLst>
                <a:ext uri="{FF2B5EF4-FFF2-40B4-BE49-F238E27FC236}">
                  <a16:creationId xmlns:a16="http://schemas.microsoft.com/office/drawing/2014/main" id="{5D0AE697-9B8D-4060-A7EF-584DAE1BA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9" name="Picture 40">
              <a:extLst>
                <a:ext uri="{FF2B5EF4-FFF2-40B4-BE49-F238E27FC236}">
                  <a16:creationId xmlns:a16="http://schemas.microsoft.com/office/drawing/2014/main" id="{2471D555-733C-4E30-BE39-671C35995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40" name="Picture 41">
              <a:extLst>
                <a:ext uri="{FF2B5EF4-FFF2-40B4-BE49-F238E27FC236}">
                  <a16:creationId xmlns:a16="http://schemas.microsoft.com/office/drawing/2014/main" id="{36744D23-5F95-4CED-A57B-60DBD7F9C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AutoShape 42">
            <a:extLst>
              <a:ext uri="{FF2B5EF4-FFF2-40B4-BE49-F238E27FC236}">
                <a16:creationId xmlns:a16="http://schemas.microsoft.com/office/drawing/2014/main" id="{65225BA6-FAB5-46E2-97A7-5E81986F1D2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53076" y="2978150"/>
            <a:ext cx="1249363" cy="3879850"/>
          </a:xfrm>
          <a:prstGeom prst="flowChartManualOperat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1272" name="Group 43">
            <a:extLst>
              <a:ext uri="{FF2B5EF4-FFF2-40B4-BE49-F238E27FC236}">
                <a16:creationId xmlns:a16="http://schemas.microsoft.com/office/drawing/2014/main" id="{DF808C6A-2A38-412D-B79E-85DB0E8C23A8}"/>
              </a:ext>
            </a:extLst>
          </p:cNvPr>
          <p:cNvGrpSpPr>
            <a:grpSpLocks/>
          </p:cNvGrpSpPr>
          <p:nvPr/>
        </p:nvGrpSpPr>
        <p:grpSpPr bwMode="auto">
          <a:xfrm>
            <a:off x="4630739" y="4471988"/>
            <a:ext cx="1119187" cy="931862"/>
            <a:chOff x="0" y="0"/>
            <a:chExt cx="816" cy="516"/>
          </a:xfrm>
        </p:grpSpPr>
        <p:sp>
          <p:nvSpPr>
            <p:cNvPr id="11326" name="AutoShape 44">
              <a:extLst>
                <a:ext uri="{FF2B5EF4-FFF2-40B4-BE49-F238E27FC236}">
                  <a16:creationId xmlns:a16="http://schemas.microsoft.com/office/drawing/2014/main" id="{7606AD5B-CD0D-46DF-9D07-D3347A0D8F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1406">
              <a:off x="576" y="27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7" name="Cloud">
              <a:extLst>
                <a:ext uri="{FF2B5EF4-FFF2-40B4-BE49-F238E27FC236}">
                  <a16:creationId xmlns:a16="http://schemas.microsoft.com/office/drawing/2014/main" id="{68866FD3-29F1-4ED5-8CD9-CFB02F4A57BE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5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AutoShape 46">
              <a:extLst>
                <a:ext uri="{FF2B5EF4-FFF2-40B4-BE49-F238E27FC236}">
                  <a16:creationId xmlns:a16="http://schemas.microsoft.com/office/drawing/2014/main" id="{7E8262B5-724F-4EA1-852A-8DBCC5B68E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968895">
              <a:off x="576" y="27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9" name="Cloud">
              <a:extLst>
                <a:ext uri="{FF2B5EF4-FFF2-40B4-BE49-F238E27FC236}">
                  <a16:creationId xmlns:a16="http://schemas.microsoft.com/office/drawing/2014/main" id="{38843F6F-5EB7-4B52-A5DC-A005DF15D688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288" y="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48">
            <a:extLst>
              <a:ext uri="{FF2B5EF4-FFF2-40B4-BE49-F238E27FC236}">
                <a16:creationId xmlns:a16="http://schemas.microsoft.com/office/drawing/2014/main" id="{A9E145A1-C75A-458C-B9B1-6ACDCE12A7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59426" y="1052513"/>
            <a:ext cx="1520825" cy="1339850"/>
            <a:chOff x="0" y="0"/>
            <a:chExt cx="1038" cy="844"/>
          </a:xfrm>
        </p:grpSpPr>
        <p:sp>
          <p:nvSpPr>
            <p:cNvPr id="11324" name="Cloud">
              <a:extLst>
                <a:ext uri="{FF2B5EF4-FFF2-40B4-BE49-F238E27FC236}">
                  <a16:creationId xmlns:a16="http://schemas.microsoft.com/office/drawing/2014/main" id="{31574CA7-2CDF-4321-99B0-3F6ED7370285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1038" cy="8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50 h 21600"/>
                <a:gd name="T14" fmla="*/ 17084 w 21600"/>
                <a:gd name="T15" fmla="*/ 1732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325" name="Picture 50">
              <a:extLst>
                <a:ext uri="{FF2B5EF4-FFF2-40B4-BE49-F238E27FC236}">
                  <a16:creationId xmlns:a16="http://schemas.microsoft.com/office/drawing/2014/main" id="{987B39EE-E7EC-49A5-9C80-8D3A86BBA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" y="93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4" name="Picture 51">
            <a:extLst>
              <a:ext uri="{FF2B5EF4-FFF2-40B4-BE49-F238E27FC236}">
                <a16:creationId xmlns:a16="http://schemas.microsoft.com/office/drawing/2014/main" id="{F4654C57-8AD7-4B40-9589-36866C1D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6" y="1676400"/>
            <a:ext cx="5810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52">
            <a:extLst>
              <a:ext uri="{FF2B5EF4-FFF2-40B4-BE49-F238E27FC236}">
                <a16:creationId xmlns:a16="http://schemas.microsoft.com/office/drawing/2014/main" id="{E8EF5FF0-6163-4F4A-8D96-689C0529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6" y="2971800"/>
            <a:ext cx="5810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53">
            <a:extLst>
              <a:ext uri="{FF2B5EF4-FFF2-40B4-BE49-F238E27FC236}">
                <a16:creationId xmlns:a16="http://schemas.microsoft.com/office/drawing/2014/main" id="{EBDACA1F-3668-42B4-ADF4-8BF618CD00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95800" y="1752600"/>
            <a:ext cx="3403600" cy="2997200"/>
            <a:chOff x="0" y="0"/>
            <a:chExt cx="2322" cy="1888"/>
          </a:xfrm>
        </p:grpSpPr>
        <p:sp>
          <p:nvSpPr>
            <p:cNvPr id="11317" name="Cloud">
              <a:extLst>
                <a:ext uri="{FF2B5EF4-FFF2-40B4-BE49-F238E27FC236}">
                  <a16:creationId xmlns:a16="http://schemas.microsoft.com/office/drawing/2014/main" id="{3A6C36B9-368D-47C8-997D-85A7F99B6A17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318" name="Picture 55">
              <a:extLst>
                <a:ext uri="{FF2B5EF4-FFF2-40B4-BE49-F238E27FC236}">
                  <a16:creationId xmlns:a16="http://schemas.microsoft.com/office/drawing/2014/main" id="{400F891A-E3DC-4182-A3E5-7FEC546FE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9" name="Picture 56">
              <a:extLst>
                <a:ext uri="{FF2B5EF4-FFF2-40B4-BE49-F238E27FC236}">
                  <a16:creationId xmlns:a16="http://schemas.microsoft.com/office/drawing/2014/main" id="{B3E74399-A3AF-4573-BE67-2480BE39E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0" name="Picture 57">
              <a:extLst>
                <a:ext uri="{FF2B5EF4-FFF2-40B4-BE49-F238E27FC236}">
                  <a16:creationId xmlns:a16="http://schemas.microsoft.com/office/drawing/2014/main" id="{C11A9464-9D04-4BB5-BE1F-C7DD6BE91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" y="91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1" name="Picture 58">
              <a:extLst>
                <a:ext uri="{FF2B5EF4-FFF2-40B4-BE49-F238E27FC236}">
                  <a16:creationId xmlns:a16="http://schemas.microsoft.com/office/drawing/2014/main" id="{33969E14-8A46-4F9B-B6BD-DA03F4E47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0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2" name="Picture 59">
              <a:extLst>
                <a:ext uri="{FF2B5EF4-FFF2-40B4-BE49-F238E27FC236}">
                  <a16:creationId xmlns:a16="http://schemas.microsoft.com/office/drawing/2014/main" id="{280E803D-419F-4B45-ADB6-847A4C389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23" name="Picture 60">
              <a:extLst>
                <a:ext uri="{FF2B5EF4-FFF2-40B4-BE49-F238E27FC236}">
                  <a16:creationId xmlns:a16="http://schemas.microsoft.com/office/drawing/2014/main" id="{9D7FFC9A-2585-4224-A242-9137F51A0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61">
            <a:extLst>
              <a:ext uri="{FF2B5EF4-FFF2-40B4-BE49-F238E27FC236}">
                <a16:creationId xmlns:a16="http://schemas.microsoft.com/office/drawing/2014/main" id="{E06189BA-8C50-425D-B9B0-D9937DE74A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77000" y="1752600"/>
            <a:ext cx="3403600" cy="2997200"/>
            <a:chOff x="0" y="0"/>
            <a:chExt cx="2322" cy="1888"/>
          </a:xfrm>
        </p:grpSpPr>
        <p:sp>
          <p:nvSpPr>
            <p:cNvPr id="11307" name="Cloud">
              <a:extLst>
                <a:ext uri="{FF2B5EF4-FFF2-40B4-BE49-F238E27FC236}">
                  <a16:creationId xmlns:a16="http://schemas.microsoft.com/office/drawing/2014/main" id="{D3801E31-C28F-45BD-9AA0-84FB76E18127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308" name="Picture 63">
              <a:extLst>
                <a:ext uri="{FF2B5EF4-FFF2-40B4-BE49-F238E27FC236}">
                  <a16:creationId xmlns:a16="http://schemas.microsoft.com/office/drawing/2014/main" id="{C52ECC43-7F45-49CC-BAD7-151FDFAE3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9" name="Picture 64">
              <a:extLst>
                <a:ext uri="{FF2B5EF4-FFF2-40B4-BE49-F238E27FC236}">
                  <a16:creationId xmlns:a16="http://schemas.microsoft.com/office/drawing/2014/main" id="{706EA547-DAB8-49A4-8567-D513352FE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0" name="Picture 65">
              <a:extLst>
                <a:ext uri="{FF2B5EF4-FFF2-40B4-BE49-F238E27FC236}">
                  <a16:creationId xmlns:a16="http://schemas.microsoft.com/office/drawing/2014/main" id="{0E032792-69F9-44FC-B695-1B92873AA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20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1" name="Picture 66">
              <a:extLst>
                <a:ext uri="{FF2B5EF4-FFF2-40B4-BE49-F238E27FC236}">
                  <a16:creationId xmlns:a16="http://schemas.microsoft.com/office/drawing/2014/main" id="{724DD990-B6B8-47E0-92FE-88216F02C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2" name="Picture 67">
              <a:extLst>
                <a:ext uri="{FF2B5EF4-FFF2-40B4-BE49-F238E27FC236}">
                  <a16:creationId xmlns:a16="http://schemas.microsoft.com/office/drawing/2014/main" id="{6D402C6A-C82D-4557-BF62-EA95C3AEB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3" name="Picture 68">
              <a:extLst>
                <a:ext uri="{FF2B5EF4-FFF2-40B4-BE49-F238E27FC236}">
                  <a16:creationId xmlns:a16="http://schemas.microsoft.com/office/drawing/2014/main" id="{C42F6B36-4714-4B83-A134-FA7603623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4" name="Picture 69">
              <a:extLst>
                <a:ext uri="{FF2B5EF4-FFF2-40B4-BE49-F238E27FC236}">
                  <a16:creationId xmlns:a16="http://schemas.microsoft.com/office/drawing/2014/main" id="{430557D3-8699-470D-9706-AD87DDC26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5" name="Picture 70">
              <a:extLst>
                <a:ext uri="{FF2B5EF4-FFF2-40B4-BE49-F238E27FC236}">
                  <a16:creationId xmlns:a16="http://schemas.microsoft.com/office/drawing/2014/main" id="{033D501D-B2CB-4893-BFF1-86DE7AF3A5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6" name="Picture 71">
              <a:extLst>
                <a:ext uri="{FF2B5EF4-FFF2-40B4-BE49-F238E27FC236}">
                  <a16:creationId xmlns:a16="http://schemas.microsoft.com/office/drawing/2014/main" id="{C29E6F14-A555-47AD-822D-7523AA950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72">
            <a:extLst>
              <a:ext uri="{FF2B5EF4-FFF2-40B4-BE49-F238E27FC236}">
                <a16:creationId xmlns:a16="http://schemas.microsoft.com/office/drawing/2014/main" id="{1A119791-324C-46DE-86AF-D9F2936B0B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86000" y="1447800"/>
            <a:ext cx="4008438" cy="2997200"/>
            <a:chOff x="0" y="0"/>
            <a:chExt cx="2736" cy="1888"/>
          </a:xfrm>
        </p:grpSpPr>
        <p:sp>
          <p:nvSpPr>
            <p:cNvPr id="11294" name="Cloud">
              <a:extLst>
                <a:ext uri="{FF2B5EF4-FFF2-40B4-BE49-F238E27FC236}">
                  <a16:creationId xmlns:a16="http://schemas.microsoft.com/office/drawing/2014/main" id="{56ABD318-42A7-4CE1-AD68-7A4941AE00FA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0" y="0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295" name="Picture 74">
              <a:extLst>
                <a:ext uri="{FF2B5EF4-FFF2-40B4-BE49-F238E27FC236}">
                  <a16:creationId xmlns:a16="http://schemas.microsoft.com/office/drawing/2014/main" id="{F35AAC4C-AE21-4694-91E1-6ED3838A7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2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6" name="Picture 75">
              <a:extLst>
                <a:ext uri="{FF2B5EF4-FFF2-40B4-BE49-F238E27FC236}">
                  <a16:creationId xmlns:a16="http://schemas.microsoft.com/office/drawing/2014/main" id="{4DB6E951-4C7D-42BF-A41C-BFDFFA018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15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7" name="Picture 76">
              <a:extLst>
                <a:ext uri="{FF2B5EF4-FFF2-40B4-BE49-F238E27FC236}">
                  <a16:creationId xmlns:a16="http://schemas.microsoft.com/office/drawing/2014/main" id="{12CBCEED-5ACE-47CD-97E8-7838EFB87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62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8" name="Picture 77">
              <a:extLst>
                <a:ext uri="{FF2B5EF4-FFF2-40B4-BE49-F238E27FC236}">
                  <a16:creationId xmlns:a16="http://schemas.microsoft.com/office/drawing/2014/main" id="{F0209AFD-EB36-4FF1-B289-1EF2A7E6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9" name="Picture 78">
              <a:extLst>
                <a:ext uri="{FF2B5EF4-FFF2-40B4-BE49-F238E27FC236}">
                  <a16:creationId xmlns:a16="http://schemas.microsoft.com/office/drawing/2014/main" id="{DBE35C59-9234-4C7E-B30B-B3CF54EB6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3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0" name="Picture 79">
              <a:extLst>
                <a:ext uri="{FF2B5EF4-FFF2-40B4-BE49-F238E27FC236}">
                  <a16:creationId xmlns:a16="http://schemas.microsoft.com/office/drawing/2014/main" id="{58165F5A-9B8A-4B66-BC60-87266105B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" y="124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1" name="Picture 80">
              <a:extLst>
                <a:ext uri="{FF2B5EF4-FFF2-40B4-BE49-F238E27FC236}">
                  <a16:creationId xmlns:a16="http://schemas.microsoft.com/office/drawing/2014/main" id="{250B9F24-0966-4001-8EE7-1FED9ECCA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76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2" name="Picture 81">
              <a:extLst>
                <a:ext uri="{FF2B5EF4-FFF2-40B4-BE49-F238E27FC236}">
                  <a16:creationId xmlns:a16="http://schemas.microsoft.com/office/drawing/2014/main" id="{9E70F1BA-9D30-4A67-91E4-ECCC897A6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3" name="Picture 82">
              <a:extLst>
                <a:ext uri="{FF2B5EF4-FFF2-40B4-BE49-F238E27FC236}">
                  <a16:creationId xmlns:a16="http://schemas.microsoft.com/office/drawing/2014/main" id="{34029821-4894-48E7-9633-7BBC93285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4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4" name="Picture 83">
              <a:extLst>
                <a:ext uri="{FF2B5EF4-FFF2-40B4-BE49-F238E27FC236}">
                  <a16:creationId xmlns:a16="http://schemas.microsoft.com/office/drawing/2014/main" id="{BB3C292F-B326-4594-97FA-A46713AC3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" y="7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5" name="Picture 84">
              <a:extLst>
                <a:ext uri="{FF2B5EF4-FFF2-40B4-BE49-F238E27FC236}">
                  <a16:creationId xmlns:a16="http://schemas.microsoft.com/office/drawing/2014/main" id="{D3001584-8047-4DD9-9974-EC4115456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6" name="Picture 85">
              <a:extLst>
                <a:ext uri="{FF2B5EF4-FFF2-40B4-BE49-F238E27FC236}">
                  <a16:creationId xmlns:a16="http://schemas.microsoft.com/office/drawing/2014/main" id="{51A6F794-E262-497D-BD79-FDABA769E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05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9" name="Group 86">
            <a:extLst>
              <a:ext uri="{FF2B5EF4-FFF2-40B4-BE49-F238E27FC236}">
                <a16:creationId xmlns:a16="http://schemas.microsoft.com/office/drawing/2014/main" id="{8F85BAC4-F784-477A-A33E-C7A1707BEBB1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5867400"/>
            <a:ext cx="7315200" cy="1600200"/>
            <a:chOff x="0" y="0"/>
            <a:chExt cx="4992" cy="1008"/>
          </a:xfrm>
        </p:grpSpPr>
        <p:sp>
          <p:nvSpPr>
            <p:cNvPr id="11284" name="Oval 87">
              <a:extLst>
                <a:ext uri="{FF2B5EF4-FFF2-40B4-BE49-F238E27FC236}">
                  <a16:creationId xmlns:a16="http://schemas.microsoft.com/office/drawing/2014/main" id="{F22BCD19-7BFF-4AE6-ABB2-5135DE8A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0"/>
              <a:ext cx="432" cy="100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85" name="Oval 88">
              <a:extLst>
                <a:ext uri="{FF2B5EF4-FFF2-40B4-BE49-F238E27FC236}">
                  <a16:creationId xmlns:a16="http://schemas.microsoft.com/office/drawing/2014/main" id="{037A2AD6-8CC8-4B11-8582-E6A6C5B64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40"/>
              <a:ext cx="288" cy="48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86" name="Oval 89">
              <a:extLst>
                <a:ext uri="{FF2B5EF4-FFF2-40B4-BE49-F238E27FC236}">
                  <a16:creationId xmlns:a16="http://schemas.microsoft.com/office/drawing/2014/main" id="{0F1C40F6-0CA0-4F5B-80EF-96A71B5A3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432"/>
              <a:ext cx="1776" cy="384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87" name="Oval 90">
              <a:extLst>
                <a:ext uri="{FF2B5EF4-FFF2-40B4-BE49-F238E27FC236}">
                  <a16:creationId xmlns:a16="http://schemas.microsoft.com/office/drawing/2014/main" id="{9D90BC52-E176-4E87-8707-8E9D1EC1C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84"/>
              <a:ext cx="816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88" name="Oval 91">
              <a:extLst>
                <a:ext uri="{FF2B5EF4-FFF2-40B4-BE49-F238E27FC236}">
                  <a16:creationId xmlns:a16="http://schemas.microsoft.com/office/drawing/2014/main" id="{672C6E1A-FD0A-412E-BB2A-592BF9F08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66"/>
              <a:ext cx="672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89" name="Oval 92">
              <a:extLst>
                <a:ext uri="{FF2B5EF4-FFF2-40B4-BE49-F238E27FC236}">
                  <a16:creationId xmlns:a16="http://schemas.microsoft.com/office/drawing/2014/main" id="{CED3F308-B2CD-4EFE-8511-DE37568F6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432"/>
              <a:ext cx="1008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90" name="Oval 93">
              <a:extLst>
                <a:ext uri="{FF2B5EF4-FFF2-40B4-BE49-F238E27FC236}">
                  <a16:creationId xmlns:a16="http://schemas.microsoft.com/office/drawing/2014/main" id="{622359D0-01E8-4063-8144-2B7D5ACBF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36"/>
              <a:ext cx="528" cy="43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91" name="Oval 94">
              <a:extLst>
                <a:ext uri="{FF2B5EF4-FFF2-40B4-BE49-F238E27FC236}">
                  <a16:creationId xmlns:a16="http://schemas.microsoft.com/office/drawing/2014/main" id="{31F8ABBA-8112-47F7-AF99-44A83A284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76"/>
              <a:ext cx="720" cy="28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92" name="Oval 95">
              <a:extLst>
                <a:ext uri="{FF2B5EF4-FFF2-40B4-BE49-F238E27FC236}">
                  <a16:creationId xmlns:a16="http://schemas.microsoft.com/office/drawing/2014/main" id="{D75CD76F-EC6E-4B3F-A4B4-56D19398F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88"/>
              <a:ext cx="672" cy="552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293" name="Oval 96">
              <a:extLst>
                <a:ext uri="{FF2B5EF4-FFF2-40B4-BE49-F238E27FC236}">
                  <a16:creationId xmlns:a16="http://schemas.microsoft.com/office/drawing/2014/main" id="{7FD170F1-E2C6-4F20-911C-13EE522C1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96"/>
              <a:ext cx="864" cy="72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1280" name="Picture 97" descr="33">
            <a:extLst>
              <a:ext uri="{FF2B5EF4-FFF2-40B4-BE49-F238E27FC236}">
                <a16:creationId xmlns:a16="http://schemas.microsoft.com/office/drawing/2014/main" id="{5EBC0993-37DE-4FFE-83B5-78451750D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98" descr="33">
            <a:extLst>
              <a:ext uri="{FF2B5EF4-FFF2-40B4-BE49-F238E27FC236}">
                <a16:creationId xmlns:a16="http://schemas.microsoft.com/office/drawing/2014/main" id="{92E8F9AF-2425-4992-B06A-50774CE2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99" descr="33">
            <a:extLst>
              <a:ext uri="{FF2B5EF4-FFF2-40B4-BE49-F238E27FC236}">
                <a16:creationId xmlns:a16="http://schemas.microsoft.com/office/drawing/2014/main" id="{ECB5263B-EB51-452A-B865-10B9C971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00" descr="33">
            <a:extLst>
              <a:ext uri="{FF2B5EF4-FFF2-40B4-BE49-F238E27FC236}">
                <a16:creationId xmlns:a16="http://schemas.microsoft.com/office/drawing/2014/main" id="{AEDD2DB0-6BCB-4B43-9F58-AFAF0EA7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8674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97 -0.00046 " pathEditMode="relative" rAng="0" ptsTypes="AA">
                                      <p:cBhvr>
                                        <p:cTn id="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10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2.59259E-6 L -0.02596 2.59259E-6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1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1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7 1.11111E-6 L 3.07692E-6 1.11111E-6 " pathEditMode="relative" rAng="0" ptsTypes="AA">
                                      <p:cBhvr>
                                        <p:cTn id="2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2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0.00046 L -0.00289 -0.00046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2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2.59259E-6 L -0.00289 2.59259E-6 " pathEditMode="relative" rAng="0" ptsTypes="AA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3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3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3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7692E-6 1.11111E-6 L 0.02307 1.11111E-6 " pathEditMode="relative" rAng="0" ptsTypes="AA"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4.07407E-6 L -0.02452 -4.07407E-6 " pathEditMode="relative" rAng="0" ptsTypes="AA">
                                      <p:cBhvr>
                                        <p:cTn id="4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4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2.59259E-6 L -0.02596 2.59259E-6 " pathEditMode="relative" rAng="0" ptsTypes="AA">
                                      <p:cBhvr>
                                        <p:cTn id="4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0.0037 L -0.02597 0.0037 " pathEditMode="relative" rAng="0" ptsTypes="AA">
                                      <p:cBhvr>
                                        <p:cTn id="4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1.48148E-6 L -0.02596 1.48148E-6 " pathEditMode="relative" rAng="0" ptsTypes="AA">
                                      <p:cBhvr>
                                        <p:cTn id="5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3 3.7037E-7 L -0.00289 3.7037E-7 " pathEditMode="relative" rAng="0" ptsTypes="AA">
                                      <p:cBhvr>
                                        <p:cTn id="5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1.11111E-6 L 0 1.11111E-6 " pathEditMode="relative" rAng="0" ptsTypes="AA">
                                      <p:cBhvr>
                                        <p:cTn id="5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6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2 -0.0037 L 0.00289 -0.0037 " pathEditMode="relative" rAng="0" ptsTypes="AA">
                                      <p:cBhvr>
                                        <p:cTn id="5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-0.00046 L -0.00145 -0.00046 " pathEditMode="relative" rAng="0" ptsTypes="AA">
                                      <p:cBhvr>
                                        <p:cTn id="5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6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2.59259E-6 L -0.00144 2.59259E-6 " pathEditMode="relative" rAng="0" ptsTypes="AA">
                                      <p:cBhvr>
                                        <p:cTn id="6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6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1.48148E-6 L -0.00288 1.48148E-6 " pathEditMode="relative" rAng="0" ptsTypes="AA">
                                      <p:cBhvr>
                                        <p:cTn id="6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6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7692E-6 1.11111E-6 L 0.02307 1.11111E-6 " pathEditMode="relative" rAng="0" ptsTypes="AA">
                                      <p:cBhvr>
                                        <p:cTn id="7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7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7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-0.00046 L -0.02548 -0.00046 " pathEditMode="relative" rAng="0" ptsTypes="AA">
                                      <p:cBhvr>
                                        <p:cTn id="7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7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2.59259E-6 L -0.02452 2.59259E-6 " pathEditMode="relative" rAng="0" ptsTypes="AA">
                                      <p:cBhvr>
                                        <p:cTn id="8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8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1.48148E-6 L -0.02451 1.48148E-6 " pathEditMode="relative" rAng="0" ptsTypes="AA">
                                      <p:cBhvr>
                                        <p:cTn id="8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3.7037E-7 L -0.00144 3.7037E-7 " pathEditMode="relative" rAng="0" ptsTypes="AA">
                                      <p:cBhvr>
                                        <p:cTn id="8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1.11111E-6 L 0 1.11111E-6 " pathEditMode="relative" rAng="0" ptsTypes="AA">
                                      <p:cBhvr>
                                        <p:cTn id="8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9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-4.07407E-6 L -0.00145 -4.07407E-6 " pathEditMode="relative" rAng="0" ptsTypes="AA">
                                      <p:cBhvr>
                                        <p:cTn id="9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9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2.59259E-6 L -0.00144 2.59259E-6 " pathEditMode="relative" rAng="0" ptsTypes="AA">
                                      <p:cBhvr>
                                        <p:cTn id="9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.0037 L -0.00145 0.0037 " pathEditMode="relative" rAng="0" ptsTypes="AA">
                                      <p:cBhvr>
                                        <p:cTn id="9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1.48148E-6 L -0.00144 1.48148E-6 " pathEditMode="relative" rAng="0" ptsTypes="AA">
                                      <p:cBhvr>
                                        <p:cTn id="10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2163 3.7037E-7 " pathEditMode="relative" rAng="0" ptsTypes="AA">
                                      <p:cBhvr>
                                        <p:cTn id="10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0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275E-6 5.78035E-8 L 4.97275E-6 0.65988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330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5 -0.0007 L -0.00385 0.66959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3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0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275E-6 0.6659 L 4.97275E-6 0.5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47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424E-6 0.6659 L -2.41424E-6 0.55931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1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56 L -0.00573 0.65479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95" y="474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4 0.55931 L -0.00384 0.66428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20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275E-6 0.6659 L 4.97275E-6 0.5822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4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424E-6 0.6659 L -2.41424E-6 0.58151 " pathEditMode="relative" rAng="0" ptsTypes="AA">
                                      <p:cBhvr>
                                        <p:cTn id="123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2.5" calcmode="lin" valueType="num">
                                      <p:cBhvr override="childStyle">
                                        <p:cTn id="12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3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7" grpId="0" autoUpdateAnimBg="0"/>
      <p:bldP spid="10257" grpId="1" autoUpdateAnimBg="0"/>
      <p:bldP spid="10257" grpId="2" autoUpdateAnimBg="0"/>
      <p:bldP spid="10257" grpId="3" autoUpdateAnimBg="0"/>
      <p:bldP spid="10257" grpId="4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3">
            <a:extLst>
              <a:ext uri="{FF2B5EF4-FFF2-40B4-BE49-F238E27FC236}">
                <a16:creationId xmlns:a16="http://schemas.microsoft.com/office/drawing/2014/main" id="{B63DD8B7-CF5F-49B3-ADE0-35BB26119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587" y="506437"/>
            <a:ext cx="10185009" cy="3738489"/>
          </a:xfrm>
          <a:prstGeom prst="horizontalScroll">
            <a:avLst>
              <a:gd name="adj" fmla="val 12500"/>
            </a:avLst>
          </a:prstGeom>
          <a:solidFill>
            <a:srgbClr val="FFFF00">
              <a:alpha val="5098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2800" b="1" dirty="0">
              <a:solidFill>
                <a:srgbClr val="FF33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b.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c.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allAtOnce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81354"/>
            <a:ext cx="11802794" cy="6576646"/>
          </a:xfrm>
          <a:prstGeom prst="rect">
            <a:avLst/>
          </a:prstGeom>
        </p:spPr>
      </p:pic>
      <p:sp>
        <p:nvSpPr>
          <p:cNvPr id="5" name="文本框 25"/>
          <p:cNvSpPr txBox="1"/>
          <p:nvPr/>
        </p:nvSpPr>
        <p:spPr>
          <a:xfrm>
            <a:off x="3715484" y="1364079"/>
            <a:ext cx="648922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000" spc="300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4000" spc="300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spc="300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000" spc="300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spc="300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4000" spc="300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spc="300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endParaRPr lang="zh-CN" altLang="en-US" sz="4000" spc="300" dirty="0">
              <a:solidFill>
                <a:srgbClr val="6F3A7D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E6DD9-2DAE-4BDC-8A40-E7668F50A952}"/>
              </a:ext>
            </a:extLst>
          </p:cNvPr>
          <p:cNvSpPr txBox="1"/>
          <p:nvPr/>
        </p:nvSpPr>
        <p:spPr>
          <a:xfrm>
            <a:off x="1468580" y="2559778"/>
            <a:ext cx="9032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MỞ RỘNG VỐN TỪ: HỮU NGHỊ - HỢP TÁC</a:t>
            </a:r>
          </a:p>
        </p:txBody>
      </p:sp>
    </p:spTree>
    <p:extLst>
      <p:ext uri="{BB962C8B-B14F-4D97-AF65-F5344CB8AC3E}">
        <p14:creationId xmlns:p14="http://schemas.microsoft.com/office/powerpoint/2010/main" val="24688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  <p:tag name="INKNOELEADERBOARD" val="-205928265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ay_for_peace">
  <a:themeElements>
    <a:clrScheme name="pray_for_pea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ay_for_peac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ray_for_pea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y_for_pea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y_for_pea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y_for_pea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y_for_pe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y_for_pe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y_for_pe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1078</Words>
  <Application>Microsoft Office PowerPoint</Application>
  <PresentationFormat>Widescreen</PresentationFormat>
  <Paragraphs>116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Wingdings</vt:lpstr>
      <vt:lpstr>Arial</vt:lpstr>
      <vt:lpstr>.VnTime</vt:lpstr>
      <vt:lpstr>Times New Roman</vt:lpstr>
      <vt:lpstr>宋体</vt:lpstr>
      <vt:lpstr>微软雅黑</vt:lpstr>
      <vt:lpstr>VNI-Helve</vt:lpstr>
      <vt:lpstr>Monotype Sorts</vt:lpstr>
      <vt:lpstr>Calibri Light</vt:lpstr>
      <vt:lpstr>Book Antiqua</vt:lpstr>
      <vt:lpstr>Calibri</vt:lpstr>
      <vt:lpstr>Office 主题</vt:lpstr>
      <vt:lpstr>Office Theme</vt:lpstr>
      <vt:lpstr>pray_for_peace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Tinh thần hợp tác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2021-10-09T15:36:31Z</dcterms:modified>
</cp:coreProperties>
</file>