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21"/>
  </p:notesMasterIdLst>
  <p:handoutMasterIdLst>
    <p:handoutMasterId r:id="rId22"/>
  </p:handoutMasterIdLst>
  <p:sldIdLst>
    <p:sldId id="321" r:id="rId3"/>
    <p:sldId id="322" r:id="rId4"/>
    <p:sldId id="329" r:id="rId5"/>
    <p:sldId id="324" r:id="rId6"/>
    <p:sldId id="307" r:id="rId7"/>
    <p:sldId id="320" r:id="rId8"/>
    <p:sldId id="288" r:id="rId9"/>
    <p:sldId id="327" r:id="rId10"/>
    <p:sldId id="289" r:id="rId11"/>
    <p:sldId id="291" r:id="rId12"/>
    <p:sldId id="314" r:id="rId13"/>
    <p:sldId id="292" r:id="rId14"/>
    <p:sldId id="300" r:id="rId15"/>
    <p:sldId id="316" r:id="rId16"/>
    <p:sldId id="328" r:id="rId17"/>
    <p:sldId id="315" r:id="rId18"/>
    <p:sldId id="325" r:id="rId19"/>
    <p:sldId id="318" r:id="rId20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4B0F00"/>
    <a:srgbClr val="FFC38E"/>
    <a:srgbClr val="B60306"/>
    <a:srgbClr val="EAEAEA"/>
    <a:srgbClr val="FFC38F"/>
    <a:srgbClr val="6A4213"/>
    <a:srgbClr val="EE1C27"/>
    <a:srgbClr val="764D83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19" autoAdjust="0"/>
  </p:normalViewPr>
  <p:slideViewPr>
    <p:cSldViewPr>
      <p:cViewPr varScale="1">
        <p:scale>
          <a:sx n="97" d="100"/>
          <a:sy n="97" d="100"/>
        </p:scale>
        <p:origin x="104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12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35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</a:rPr>
              <a:t>Chúng</a:t>
            </a:r>
            <a:r>
              <a:rPr lang="en-US" sz="1200" dirty="0">
                <a:solidFill>
                  <a:srgbClr val="002060"/>
                </a:solidFill>
              </a:rPr>
              <a:t> ta </a:t>
            </a:r>
            <a:r>
              <a:rPr lang="en-US" sz="1200" dirty="0" err="1">
                <a:solidFill>
                  <a:srgbClr val="002060"/>
                </a:solidFill>
              </a:rPr>
              <a:t>có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thể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làm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gì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để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giảm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bớt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nỗi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đau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cho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những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nạn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nhân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chất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độc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màu</a:t>
            </a:r>
            <a:r>
              <a:rPr lang="en-US" sz="1200" dirty="0">
                <a:solidFill>
                  <a:srgbClr val="002060"/>
                </a:solidFill>
              </a:rPr>
              <a:t> da cam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70C0"/>
                </a:solidFill>
              </a:rPr>
              <a:t>Động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viên</a:t>
            </a:r>
            <a:r>
              <a:rPr lang="en-US" sz="1200" dirty="0">
                <a:solidFill>
                  <a:srgbClr val="0070C0"/>
                </a:solidFill>
              </a:rPr>
              <a:t>, </a:t>
            </a:r>
            <a:r>
              <a:rPr lang="en-US" sz="1200" dirty="0" err="1">
                <a:solidFill>
                  <a:srgbClr val="0070C0"/>
                </a:solidFill>
              </a:rPr>
              <a:t>thăm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hỏi</a:t>
            </a:r>
            <a:endParaRPr lang="en-US" sz="12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70C0"/>
                </a:solidFill>
              </a:rPr>
              <a:t>Giúp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đỡ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về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vật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chất</a:t>
            </a:r>
            <a:r>
              <a:rPr lang="en-US" sz="1200" dirty="0">
                <a:solidFill>
                  <a:srgbClr val="0070C0"/>
                </a:solidFill>
              </a:rPr>
              <a:t>, </a:t>
            </a:r>
            <a:r>
              <a:rPr lang="en-US" sz="1200" dirty="0" err="1">
                <a:solidFill>
                  <a:srgbClr val="0070C0"/>
                </a:solidFill>
              </a:rPr>
              <a:t>tinh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thần</a:t>
            </a:r>
            <a:endParaRPr lang="en-US" sz="12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70C0"/>
                </a:solidFill>
              </a:rPr>
              <a:t>Chăm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sóc</a:t>
            </a:r>
            <a:r>
              <a:rPr lang="en-US" sz="1200" dirty="0">
                <a:solidFill>
                  <a:srgbClr val="0070C0"/>
                </a:solidFill>
              </a:rPr>
              <a:t>, </a:t>
            </a:r>
            <a:r>
              <a:rPr lang="en-US" sz="1200" dirty="0" err="1">
                <a:solidFill>
                  <a:srgbClr val="0070C0"/>
                </a:solidFill>
              </a:rPr>
              <a:t>xoa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dịu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nỗi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đau</a:t>
            </a:r>
            <a:r>
              <a:rPr lang="en-US" sz="1200" dirty="0">
                <a:solidFill>
                  <a:srgbClr val="0070C0"/>
                </a:solidFill>
              </a:rPr>
              <a:t>,…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7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1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da cam.</a:t>
            </a:r>
          </a:p>
          <a:p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1200" b="1" kern="0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Kính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gửi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: Ban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Chấp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hành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Hội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chữ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thập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đỏ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phường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…</a:t>
            </a:r>
          </a:p>
          <a:p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1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err="1">
                <a:solidFill>
                  <a:srgbClr val="FF0000"/>
                </a:solidFill>
              </a:rPr>
              <a:t>Hoặc</a:t>
            </a:r>
            <a:r>
              <a:rPr lang="en-US" altLang="en-US" sz="1200" b="1" dirty="0">
                <a:solidFill>
                  <a:srgbClr val="FF0000"/>
                </a:solidFill>
              </a:rPr>
              <a:t> Sau </a:t>
            </a:r>
            <a:r>
              <a:rPr lang="en-US" altLang="en-US" sz="1200" b="1" dirty="0" err="1">
                <a:solidFill>
                  <a:srgbClr val="FF0000"/>
                </a:solidFill>
              </a:rPr>
              <a:t>khi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nghe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giới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thiệu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về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tình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nguyện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giúp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đỡ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nạn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nhân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chất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màu</a:t>
            </a:r>
            <a:r>
              <a:rPr lang="en-US" altLang="en-US" sz="1200" b="1" dirty="0">
                <a:solidFill>
                  <a:srgbClr val="FF0000"/>
                </a:solidFill>
              </a:rPr>
              <a:t> da cam </a:t>
            </a:r>
            <a:r>
              <a:rPr lang="en-US" altLang="en-US" sz="1200" b="1" dirty="0" err="1">
                <a:solidFill>
                  <a:srgbClr val="FF0000"/>
                </a:solidFill>
              </a:rPr>
              <a:t>thuộc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Hội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Chữ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thập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đỏ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xã</a:t>
            </a:r>
            <a:r>
              <a:rPr lang="en-US" altLang="en-US" sz="1200" b="1" dirty="0">
                <a:solidFill>
                  <a:srgbClr val="FF0000"/>
                </a:solidFill>
              </a:rPr>
              <a:t>, </a:t>
            </a:r>
            <a:r>
              <a:rPr lang="en-US" altLang="en-US" sz="1200" b="1" dirty="0" err="1">
                <a:solidFill>
                  <a:srgbClr val="FF0000"/>
                </a:solidFill>
              </a:rPr>
              <a:t>em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thấy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có</a:t>
            </a:r>
            <a:r>
              <a:rPr lang="en-US" altLang="en-US" sz="1200" b="1" dirty="0">
                <a:solidFill>
                  <a:srgbClr val="FF0000"/>
                </a:solidFill>
              </a:rPr>
              <a:t> ý </a:t>
            </a:r>
            <a:r>
              <a:rPr lang="en-US" altLang="en-US" sz="12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và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thiết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thực</a:t>
            </a:r>
            <a:r>
              <a:rPr lang="en-US" altLang="en-US" sz="1200" b="1" dirty="0">
                <a:solidFill>
                  <a:srgbClr val="FF0000"/>
                </a:solidFill>
              </a:rPr>
              <a:t>. </a:t>
            </a:r>
            <a:r>
              <a:rPr lang="en-US" altLang="en-US" sz="1200" b="1" dirty="0" err="1">
                <a:solidFill>
                  <a:srgbClr val="FF0000"/>
                </a:solidFill>
              </a:rPr>
              <a:t>Em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tự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nhận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thấy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mình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có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thể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tham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gia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Đội</a:t>
            </a:r>
            <a:r>
              <a:rPr lang="en-US" altLang="en-US" sz="1200" b="1" dirty="0">
                <a:solidFill>
                  <a:srgbClr val="FF0000"/>
                </a:solidFill>
              </a:rPr>
              <a:t>,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để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giúp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đỡ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các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bạn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nhỏ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bị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ảnh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hưởng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chất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màu</a:t>
            </a:r>
            <a:r>
              <a:rPr lang="en-US" altLang="en-US" sz="1200" b="1" dirty="0">
                <a:solidFill>
                  <a:srgbClr val="FF0000"/>
                </a:solidFill>
              </a:rPr>
              <a:t> da cam. </a:t>
            </a:r>
            <a:r>
              <a:rPr lang="en-US" altLang="en-US" sz="1200" b="1" dirty="0" err="1">
                <a:solidFill>
                  <a:srgbClr val="FF0000"/>
                </a:solidFill>
              </a:rPr>
              <a:t>Vì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vậy</a:t>
            </a:r>
            <a:r>
              <a:rPr lang="en-US" altLang="en-US" sz="1200" b="1" dirty="0">
                <a:solidFill>
                  <a:srgbClr val="FF0000"/>
                </a:solidFill>
              </a:rPr>
              <a:t>, </a:t>
            </a:r>
            <a:r>
              <a:rPr lang="en-US" altLang="en-US" sz="1200" b="1" dirty="0" err="1">
                <a:solidFill>
                  <a:srgbClr val="FF0000"/>
                </a:solidFill>
              </a:rPr>
              <a:t>em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đơn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này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bày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tỏ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nguyện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vọng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gia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nhập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Đội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tình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nguyện</a:t>
            </a:r>
            <a:r>
              <a:rPr lang="en-US" altLang="en-US" sz="1200" b="1" dirty="0">
                <a:solidFill>
                  <a:srgbClr val="FF0000"/>
                </a:solidFill>
              </a:rPr>
              <a:t>, </a:t>
            </a:r>
            <a:r>
              <a:rPr lang="en-US" altLang="en-US" sz="1200" b="1" dirty="0" err="1">
                <a:solidFill>
                  <a:srgbClr val="FF0000"/>
                </a:solidFill>
              </a:rPr>
              <a:t>góp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phần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nhỏ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bé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làm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giảm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bớt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nỗi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bất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hạnh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các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nạn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nhân</a:t>
            </a:r>
            <a:r>
              <a:rPr lang="en-US" altLang="en-US" sz="1200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62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đơn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7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74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91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256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12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5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613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978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341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035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5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243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8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9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10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75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7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34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1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71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28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0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68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59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6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6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843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98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00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41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91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3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10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09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456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03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952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363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06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363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83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289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22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21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731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350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690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44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3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69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1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6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6125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1728788" cy="51435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841772"/>
            <a:ext cx="6593681" cy="17907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2701528"/>
            <a:ext cx="6593681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7651"/>
            <a:ext cx="2057400" cy="273844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4057651"/>
            <a:ext cx="3843665" cy="273844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7650"/>
            <a:ext cx="578317" cy="273844"/>
          </a:xfrm>
        </p:spPr>
        <p:txBody>
          <a:bodyPr/>
          <a:lstStyle/>
          <a:p>
            <a:fld id="{1C1E259D-956A-441D-A9EE-19FA0BFF96A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0227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2529-CA09-4EC3-B5E4-B955D8E552A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96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318272"/>
            <a:ext cx="7429500" cy="1031082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45FE3-0626-4453-BB38-48D188A787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367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1687114"/>
            <a:ext cx="3658792" cy="2656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87114"/>
            <a:ext cx="3656408" cy="2656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FA1DC-A318-481D-BAB3-CC1D2AA0EB6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11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83F0-E02C-4584-9BAE-349289FB5D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277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9C58-5884-4109-9339-63A25A6141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099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897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556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831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92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6175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8122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5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642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638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127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7110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836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336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A203B-02F7-4546-80C1-8E6DF2C138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3251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457201"/>
            <a:ext cx="2892028" cy="12299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444499"/>
            <a:ext cx="4418407" cy="389890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1687114"/>
            <a:ext cx="2892028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7F7E2-D0E3-4C36-9C54-F418E40BD2F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09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4967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4450881" cy="122991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457201"/>
            <a:ext cx="2750018" cy="38861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1687114"/>
            <a:ext cx="4450883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1D24D-CE0C-4C8B-B1E5-C4E09D58B0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8409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3228499"/>
            <a:ext cx="7434266" cy="61451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454819"/>
            <a:ext cx="7434266" cy="24748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3843015"/>
            <a:ext cx="7433144" cy="5118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71E3-C9C7-4AED-A7FC-503DAF6B5D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7442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457200"/>
            <a:ext cx="7429466" cy="257175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314700"/>
            <a:ext cx="7428344" cy="10286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71E3-C9C7-4AED-A7FC-503DAF6B5D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8103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061322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232439"/>
            <a:ext cx="7429502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71E3-C9C7-4AED-A7FC-503DAF6B5D0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677634" y="54929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20942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0531"/>
            <a:ext cx="7429501" cy="1883876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3241"/>
            <a:ext cx="7428379" cy="85548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71E3-C9C7-4AED-A7FC-503DAF6B5D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62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2520197"/>
            <a:ext cx="2406551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008226"/>
            <a:ext cx="2388289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2522576"/>
            <a:ext cx="2396873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005847"/>
            <a:ext cx="2396226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2520197"/>
            <a:ext cx="2396226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71E3-C9C7-4AED-A7FC-503DAF6B5D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05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3303447"/>
            <a:ext cx="239643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000249"/>
            <a:ext cx="2396430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3735644"/>
            <a:ext cx="2396430" cy="61338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3303447"/>
            <a:ext cx="240030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000249"/>
            <a:ext cx="2399205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3735643"/>
            <a:ext cx="2400300" cy="6077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3303446"/>
            <a:ext cx="2393056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000249"/>
            <a:ext cx="2396227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3735641"/>
            <a:ext cx="2396226" cy="60775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71E3-C9C7-4AED-A7FC-503DAF6B5D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331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EC5B-F2A1-4707-BE83-7EA7F97ACF2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394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457200"/>
            <a:ext cx="1503758" cy="3886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457200"/>
            <a:ext cx="5811443" cy="3886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B997-41AF-49FE-B3A1-E53FDB65D2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5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1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0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9" r:id="rId2"/>
    <p:sldLayoutId id="2147483744" r:id="rId3"/>
    <p:sldLayoutId id="2147483743" r:id="rId4"/>
    <p:sldLayoutId id="2147483738" r:id="rId5"/>
    <p:sldLayoutId id="2147483737" r:id="rId6"/>
    <p:sldLayoutId id="2147483734" r:id="rId7"/>
    <p:sldLayoutId id="2147483729" r:id="rId8"/>
    <p:sldLayoutId id="2147483728" r:id="rId9"/>
    <p:sldLayoutId id="2147483725" r:id="rId10"/>
    <p:sldLayoutId id="2147483721" r:id="rId11"/>
    <p:sldLayoutId id="2147483718" r:id="rId12"/>
    <p:sldLayoutId id="2147483717" r:id="rId13"/>
    <p:sldLayoutId id="2147483712" r:id="rId14"/>
    <p:sldLayoutId id="2147483703" r:id="rId15"/>
    <p:sldLayoutId id="2147483702" r:id="rId16"/>
    <p:sldLayoutId id="2147483700" r:id="rId17"/>
    <p:sldLayoutId id="2147483699" r:id="rId18"/>
    <p:sldLayoutId id="2147483690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747" r:id="rId25"/>
    <p:sldLayoutId id="2147483746" r:id="rId26"/>
    <p:sldLayoutId id="2147483741" r:id="rId27"/>
    <p:sldLayoutId id="2147483740" r:id="rId28"/>
    <p:sldLayoutId id="2147483735" r:id="rId29"/>
    <p:sldLayoutId id="2147483732" r:id="rId30"/>
    <p:sldLayoutId id="2147483731" r:id="rId31"/>
    <p:sldLayoutId id="2147483724" r:id="rId32"/>
    <p:sldLayoutId id="2147483723" r:id="rId33"/>
    <p:sldLayoutId id="2147483716" r:id="rId34"/>
    <p:sldLayoutId id="2147483715" r:id="rId35"/>
    <p:sldLayoutId id="2147483711" r:id="rId36"/>
    <p:sldLayoutId id="2147483709" r:id="rId37"/>
    <p:sldLayoutId id="2147483698" r:id="rId38"/>
    <p:sldLayoutId id="2147483697" r:id="rId39"/>
    <p:sldLayoutId id="2147483655" r:id="rId40"/>
    <p:sldLayoutId id="2147483748" r:id="rId41"/>
    <p:sldLayoutId id="2147483745" r:id="rId42"/>
    <p:sldLayoutId id="2147483742" r:id="rId43"/>
    <p:sldLayoutId id="2147483739" r:id="rId44"/>
    <p:sldLayoutId id="2147483736" r:id="rId45"/>
    <p:sldLayoutId id="2147483733" r:id="rId46"/>
    <p:sldLayoutId id="2147483730" r:id="rId47"/>
    <p:sldLayoutId id="2147483727" r:id="rId48"/>
    <p:sldLayoutId id="2147483726" r:id="rId49"/>
    <p:sldLayoutId id="2147483722" r:id="rId50"/>
    <p:sldLayoutId id="2147483719" r:id="rId51"/>
    <p:sldLayoutId id="2147483705" r:id="rId52"/>
    <p:sldLayoutId id="2147483704" r:id="rId53"/>
    <p:sldLayoutId id="2147483692" r:id="rId54"/>
    <p:sldLayoutId id="2147483691" r:id="rId55"/>
    <p:sldLayoutId id="2147483656" r:id="rId56"/>
    <p:sldLayoutId id="2147483657" r:id="rId57"/>
    <p:sldLayoutId id="2147483658" r:id="rId58"/>
    <p:sldLayoutId id="2147483659" r:id="rId5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687115"/>
            <a:ext cx="7429499" cy="2656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46794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54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20" r:id="rId8"/>
    <p:sldLayoutId id="2147483714" r:id="rId9"/>
    <p:sldLayoutId id="2147483713" r:id="rId10"/>
    <p:sldLayoutId id="2147483710" r:id="rId11"/>
    <p:sldLayoutId id="2147483708" r:id="rId12"/>
    <p:sldLayoutId id="2147483707" r:id="rId13"/>
    <p:sldLayoutId id="2147483706" r:id="rId14"/>
    <p:sldLayoutId id="2147483701" r:id="rId15"/>
    <p:sldLayoutId id="2147483696" r:id="rId16"/>
    <p:sldLayoutId id="2147483695" r:id="rId17"/>
    <p:sldLayoutId id="2147483694" r:id="rId18"/>
    <p:sldLayoutId id="2147483693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37.png"/><Relationship Id="rId3" Type="http://schemas.openxmlformats.org/officeDocument/2006/relationships/image" Target="../media/image30.jpg"/><Relationship Id="rId7" Type="http://schemas.openxmlformats.org/officeDocument/2006/relationships/image" Target="../media/image23.jpg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jpg"/><Relationship Id="rId4" Type="http://schemas.openxmlformats.org/officeDocument/2006/relationships/image" Target="../media/image31.jpe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34.jpg"/><Relationship Id="rId5" Type="http://schemas.openxmlformats.org/officeDocument/2006/relationships/image" Target="../media/image13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80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" y="3740150"/>
            <a:ext cx="6607346" cy="1451810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462477" flipH="1">
            <a:off x="619744" y="2526827"/>
            <a:ext cx="1113429" cy="118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5C4AF8-07AE-40EE-AF21-9540ADE70D8F}"/>
              </a:ext>
            </a:extLst>
          </p:cNvPr>
          <p:cNvSpPr txBox="1"/>
          <p:nvPr/>
        </p:nvSpPr>
        <p:spPr>
          <a:xfrm>
            <a:off x="1907704" y="1203598"/>
            <a:ext cx="5616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0070C0"/>
                </a:solidFill>
              </a:rPr>
              <a:t>TẬP LÀM VĂN LỚP 5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1200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BÀI : LUYỆN TẬP LÀM ĐƠN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615EA4-89BE-41F1-B122-30A01A0A28E2}"/>
              </a:ext>
            </a:extLst>
          </p:cNvPr>
          <p:cNvSpPr txBox="1"/>
          <p:nvPr/>
        </p:nvSpPr>
        <p:spPr>
          <a:xfrm>
            <a:off x="2915816" y="323002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SGK/ Tr 59 - 60</a:t>
            </a:r>
          </a:p>
        </p:txBody>
      </p:sp>
      <p:pic>
        <p:nvPicPr>
          <p:cNvPr id="15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xmlns="" id="{2DF36512-16B5-4AD9-B0D6-ADBFE87C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71" y="20462"/>
            <a:ext cx="2120671" cy="212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057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509">
        <p15:prstTrans prst="peelOff"/>
      </p:transition>
    </mc:Choice>
    <mc:Fallback xmlns="">
      <p:transition spd="slow" advTm="32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7" descr="Z">
            <a:extLst>
              <a:ext uri="{FF2B5EF4-FFF2-40B4-BE49-F238E27FC236}">
                <a16:creationId xmlns:a16="http://schemas.microsoft.com/office/drawing/2014/main" xmlns="" id="{456A476E-4A1A-4592-A841-70EDC920F6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sp>
        <p:nvSpPr>
          <p:cNvPr id="8195" name="AutoShape 9" descr="Z">
            <a:extLst>
              <a:ext uri="{FF2B5EF4-FFF2-40B4-BE49-F238E27FC236}">
                <a16:creationId xmlns:a16="http://schemas.microsoft.com/office/drawing/2014/main" xmlns="" id="{676AD57B-9C09-413A-944D-5568CB830F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34529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sp>
        <p:nvSpPr>
          <p:cNvPr id="8196" name="AutoShape 11" descr="Z">
            <a:extLst>
              <a:ext uri="{FF2B5EF4-FFF2-40B4-BE49-F238E27FC236}">
                <a16:creationId xmlns:a16="http://schemas.microsoft.com/office/drawing/2014/main" xmlns="" id="{76896591-5A13-4D6D-A956-869ADA3BDD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34529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2057" name="Picture 19" descr="ANd9GcS6Kzh3n5QoaO-gOAMcqsUYDu9DCWqft2N45uNRaO9j7aHWWi6Usg">
            <a:extLst>
              <a:ext uri="{FF2B5EF4-FFF2-40B4-BE49-F238E27FC236}">
                <a16:creationId xmlns:a16="http://schemas.microsoft.com/office/drawing/2014/main" xmlns="" id="{FB6976CC-1B3E-4718-B2C2-17A15E4E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8"/>
            <a:ext cx="4572000" cy="235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3" descr="129fde64-9a43-4bc8-9815-e9b9bea6a8d1">
            <a:extLst>
              <a:ext uri="{FF2B5EF4-FFF2-40B4-BE49-F238E27FC236}">
                <a16:creationId xmlns:a16="http://schemas.microsoft.com/office/drawing/2014/main" xmlns="" id="{773385B8-18FD-4C98-8371-8F94754D5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824647"/>
            <a:ext cx="445769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5" descr="noi-dau-da-cam-7-240313">
            <a:extLst>
              <a:ext uri="{FF2B5EF4-FFF2-40B4-BE49-F238E27FC236}">
                <a16:creationId xmlns:a16="http://schemas.microsoft.com/office/drawing/2014/main" xmlns="" id="{47B20563-F18A-4542-8787-25E85407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57699" cy="240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AutoShape 14" descr="http://www.khoahoc.com.vn/photos/Image/2005/10/23/dioxin_single-eye.jpg">
            <a:extLst>
              <a:ext uri="{FF2B5EF4-FFF2-40B4-BE49-F238E27FC236}">
                <a16:creationId xmlns:a16="http://schemas.microsoft.com/office/drawing/2014/main" xmlns="" id="{9D11D7BA-766E-4723-8A85-CAA32F2050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225295" name="Picture 15" descr="Hình ảnh có liên quan">
            <a:extLst>
              <a:ext uri="{FF2B5EF4-FFF2-40B4-BE49-F238E27FC236}">
                <a16:creationId xmlns:a16="http://schemas.microsoft.com/office/drawing/2014/main" xmlns="" id="{9445C1B1-58F0-4170-BAD9-B3A3D735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659"/>
            <a:ext cx="4571999" cy="230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1D4E80-0F56-4EE6-8038-FE00F16EA8F7}"/>
              </a:ext>
            </a:extLst>
          </p:cNvPr>
          <p:cNvSpPr txBox="1"/>
          <p:nvPr/>
        </p:nvSpPr>
        <p:spPr>
          <a:xfrm>
            <a:off x="1259681" y="2436335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9">
        <p15:prstTrans prst="curtains"/>
      </p:transition>
    </mc:Choice>
    <mc:Fallback xmlns="">
      <p:transition spd="slow" advTm="5000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146D2F-8829-4220-8734-3C3D91087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4301271"/>
            <a:ext cx="791305" cy="842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E4245E-4B3D-4636-BDAC-F421DD512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85" y="339502"/>
            <a:ext cx="871804" cy="890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9B1782-7555-4035-918F-79A957C3F090}"/>
              </a:ext>
            </a:extLst>
          </p:cNvPr>
          <p:cNvSpPr txBox="1"/>
          <p:nvPr/>
        </p:nvSpPr>
        <p:spPr>
          <a:xfrm>
            <a:off x="585822" y="858189"/>
            <a:ext cx="7972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b) </a:t>
            </a:r>
            <a:r>
              <a:rPr lang="en-US" sz="3200" dirty="0" err="1">
                <a:solidFill>
                  <a:srgbClr val="002060"/>
                </a:solidFill>
              </a:rPr>
              <a:t>Chúng</a:t>
            </a:r>
            <a:r>
              <a:rPr lang="en-US" sz="3200" dirty="0">
                <a:solidFill>
                  <a:srgbClr val="002060"/>
                </a:solidFill>
              </a:rPr>
              <a:t> ta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gì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bớt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nỗi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độc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da cam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F4E3BF-0E06-4C2A-96AB-CBF17BCB9DDC}"/>
              </a:ext>
            </a:extLst>
          </p:cNvPr>
          <p:cNvSpPr txBox="1"/>
          <p:nvPr/>
        </p:nvSpPr>
        <p:spPr>
          <a:xfrm>
            <a:off x="1439652" y="2167613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Động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viên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thăm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hỏi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308261-54B0-4B99-A092-CBB23740E1BF}"/>
              </a:ext>
            </a:extLst>
          </p:cNvPr>
          <p:cNvSpPr txBox="1"/>
          <p:nvPr/>
        </p:nvSpPr>
        <p:spPr>
          <a:xfrm>
            <a:off x="1893569" y="2858453"/>
            <a:ext cx="535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Giúp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đỡ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chất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tinh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thần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645AAC-9AD6-48AA-8BCB-5CFA30D44544}"/>
              </a:ext>
            </a:extLst>
          </p:cNvPr>
          <p:cNvSpPr txBox="1"/>
          <p:nvPr/>
        </p:nvSpPr>
        <p:spPr>
          <a:xfrm>
            <a:off x="2771800" y="3549293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Chăm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sóc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xoa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dịu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nỗi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đau</a:t>
            </a:r>
            <a:r>
              <a:rPr lang="en-US" sz="3200" dirty="0">
                <a:solidFill>
                  <a:srgbClr val="0070C0"/>
                </a:solidFill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97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385">
        <p15:prstTrans prst="peelOff"/>
      </p:transition>
    </mc:Choice>
    <mc:Fallback xmlns="">
      <p:transition spd="slow" advTm="54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53ED95B-1275-47DD-B6C2-36C761EA0758}"/>
              </a:ext>
            </a:extLst>
          </p:cNvPr>
          <p:cNvSpPr/>
          <p:nvPr/>
        </p:nvSpPr>
        <p:spPr>
          <a:xfrm>
            <a:off x="4644008" y="4615857"/>
            <a:ext cx="2220036" cy="332157"/>
          </a:xfrm>
          <a:prstGeom prst="round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42DD2F9-2843-4163-BCDB-80A51C066336}"/>
              </a:ext>
            </a:extLst>
          </p:cNvPr>
          <p:cNvSpPr/>
          <p:nvPr/>
        </p:nvSpPr>
        <p:spPr>
          <a:xfrm>
            <a:off x="381600" y="1946261"/>
            <a:ext cx="3709266" cy="349256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5" descr="ANd9GcQSPmG3j0do9YJJ46pPR8l8S0KtUaLnNW4M1iSyPsPEHB-RdScD">
            <a:extLst>
              <a:ext uri="{FF2B5EF4-FFF2-40B4-BE49-F238E27FC236}">
                <a16:creationId xmlns:a16="http://schemas.microsoft.com/office/drawing/2014/main" xmlns="" id="{81229C07-F894-497F-85D9-4E61CEDC4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9" y="2710193"/>
            <a:ext cx="3860712" cy="237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C59430-3E38-4DAA-84C2-0FEAA192981A}"/>
              </a:ext>
            </a:extLst>
          </p:cNvPr>
          <p:cNvSpPr/>
          <p:nvPr/>
        </p:nvSpPr>
        <p:spPr>
          <a:xfrm>
            <a:off x="2771800" y="4690973"/>
            <a:ext cx="1374439" cy="335518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7" descr="Hinh-3-4e470">
            <a:extLst>
              <a:ext uri="{FF2B5EF4-FFF2-40B4-BE49-F238E27FC236}">
                <a16:creationId xmlns:a16="http://schemas.microsoft.com/office/drawing/2014/main" xmlns="" id="{5519D38E-C221-4EC1-BF1C-51DAE1A9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88" y="87243"/>
            <a:ext cx="4391884" cy="239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5_43_1344144692_37_anh5">
            <a:extLst>
              <a:ext uri="{FF2B5EF4-FFF2-40B4-BE49-F238E27FC236}">
                <a16:creationId xmlns:a16="http://schemas.microsoft.com/office/drawing/2014/main" xmlns="" id="{7E351375-D61B-42F1-A2B2-504BD64F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995"/>
            <a:ext cx="3767337" cy="236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五角星 40">
            <a:extLst>
              <a:ext uri="{FF2B5EF4-FFF2-40B4-BE49-F238E27FC236}">
                <a16:creationId xmlns:a16="http://schemas.microsoft.com/office/drawing/2014/main" xmlns="" id="{EACA463B-28F1-435D-99A9-2995E3D5442A}"/>
              </a:ext>
            </a:extLst>
          </p:cNvPr>
          <p:cNvSpPr/>
          <p:nvPr/>
        </p:nvSpPr>
        <p:spPr>
          <a:xfrm rot="19903756">
            <a:off x="7024840" y="2787681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804D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五角星 44">
            <a:extLst>
              <a:ext uri="{FF2B5EF4-FFF2-40B4-BE49-F238E27FC236}">
                <a16:creationId xmlns:a16="http://schemas.microsoft.com/office/drawing/2014/main" xmlns="" id="{38E1C8C8-A4BD-479D-A2F4-1E58CA95A8FB}"/>
              </a:ext>
            </a:extLst>
          </p:cNvPr>
          <p:cNvSpPr/>
          <p:nvPr/>
        </p:nvSpPr>
        <p:spPr>
          <a:xfrm rot="19967404">
            <a:off x="7432581" y="387532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804D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五角星 43">
            <a:extLst>
              <a:ext uri="{FF2B5EF4-FFF2-40B4-BE49-F238E27FC236}">
                <a16:creationId xmlns:a16="http://schemas.microsoft.com/office/drawing/2014/main" xmlns="" id="{58424919-CA06-4F64-B3A7-B7385B63A1D6}"/>
              </a:ext>
            </a:extLst>
          </p:cNvPr>
          <p:cNvSpPr/>
          <p:nvPr/>
        </p:nvSpPr>
        <p:spPr>
          <a:xfrm rot="19938392">
            <a:off x="8333045" y="3247689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804D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角星 42">
            <a:extLst>
              <a:ext uri="{FF2B5EF4-FFF2-40B4-BE49-F238E27FC236}">
                <a16:creationId xmlns:a16="http://schemas.microsoft.com/office/drawing/2014/main" xmlns="" id="{59B5FDB5-B509-42E1-85EE-E595C8B23904}"/>
              </a:ext>
            </a:extLst>
          </p:cNvPr>
          <p:cNvSpPr/>
          <p:nvPr/>
        </p:nvSpPr>
        <p:spPr>
          <a:xfrm rot="19938392">
            <a:off x="8260529" y="4454735"/>
            <a:ext cx="509815" cy="50492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 cap="flat" cmpd="sng" algn="ctr">
            <a:solidFill>
              <a:srgbClr val="804D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617FA6-8744-45A8-ABBE-0FD4CC5FAC3F}"/>
              </a:ext>
            </a:extLst>
          </p:cNvPr>
          <p:cNvSpPr txBox="1"/>
          <p:nvPr/>
        </p:nvSpPr>
        <p:spPr>
          <a:xfrm>
            <a:off x="309916" y="2094754"/>
            <a:ext cx="3860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nạn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</a:t>
            </a:r>
            <a:r>
              <a:rPr lang="en-US" sz="16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da cam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C3C6E5-AE5E-45AF-8010-82CF1B29D9D3}"/>
              </a:ext>
            </a:extLst>
          </p:cNvPr>
          <p:cNvSpPr txBox="1"/>
          <p:nvPr/>
        </p:nvSpPr>
        <p:spPr>
          <a:xfrm>
            <a:off x="6416209" y="2055531"/>
            <a:ext cx="231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Thăm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viên</a:t>
            </a:r>
            <a:endParaRPr lang="en-US" dirty="0">
              <a:solidFill>
                <a:srgbClr val="FFFF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0DA1A63-E255-4244-8B6B-723BF972515A}"/>
              </a:ext>
            </a:extLst>
          </p:cNvPr>
          <p:cNvSpPr txBox="1"/>
          <p:nvPr/>
        </p:nvSpPr>
        <p:spPr>
          <a:xfrm>
            <a:off x="2811213" y="4659982"/>
            <a:ext cx="2273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Ủng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tiền</a:t>
            </a:r>
            <a:endParaRPr lang="en-US" dirty="0">
              <a:solidFill>
                <a:srgbClr val="FFFF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E68B14-B076-4141-950F-77A38BDFB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1999" y="2765253"/>
            <a:ext cx="4286473" cy="22350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AAEFAD-8026-4F29-ABD6-D02EBA56EBB6}"/>
              </a:ext>
            </a:extLst>
          </p:cNvPr>
          <p:cNvSpPr txBox="1"/>
          <p:nvPr/>
        </p:nvSpPr>
        <p:spPr>
          <a:xfrm>
            <a:off x="4551579" y="4615857"/>
            <a:ext cx="231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Thăm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viên</a:t>
            </a:r>
            <a:endParaRPr lang="en-US" dirty="0">
              <a:solidFill>
                <a:srgbClr val="FFFF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525BCE32-90AF-4B5D-937D-B3379934C3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2661864"/>
                  </p:ext>
                </p:extLst>
              </p:nvPr>
            </p:nvGraphicFramePr>
            <p:xfrm>
              <a:off x="-729762" y="3709255"/>
              <a:ext cx="2286000" cy="1285875"/>
            </p:xfrm>
            <a:graphic>
              <a:graphicData uri="http://schemas.microsoft.com/office/powerpoint/2016/slidezoom">
                <pslz:sldZm>
                  <pslz:sldZmObj sldId="324" cId="1222501808">
                    <pslz:zmPr id="{AEB4356C-3B65-4AF0-AF24-69CD41445D9A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" name="Slide Zoom 1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525BCE32-90AF-4B5D-937D-B3379934C3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729762" y="3709255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671" y="13582"/>
            <a:ext cx="9144000" cy="5143500"/>
          </a:xfrm>
          <a:prstGeom prst="rect">
            <a:avLst/>
          </a:prstGeom>
          <a:noFill/>
        </p:spPr>
      </p:pic>
      <p:sp>
        <p:nvSpPr>
          <p:cNvPr id="41" name="五角星 40"/>
          <p:cNvSpPr/>
          <p:nvPr/>
        </p:nvSpPr>
        <p:spPr>
          <a:xfrm rot="19903756">
            <a:off x="975272" y="4197270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65952" y="453011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442975" y="4225879"/>
            <a:ext cx="364784" cy="30830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209835" y="2907657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1566496" y="3662460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2536470" y="4032053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4670895" y="3571835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3401649" y="3758180"/>
            <a:ext cx="310859" cy="3670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A5C7C06C-216A-448D-8261-632960CAA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00" y="600069"/>
            <a:ext cx="8467937" cy="288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Arial Unicode MS" panose="020B0604020202020204" pitchFamily="34" charset="-128"/>
              </a:rPr>
              <a:t>  </a:t>
            </a:r>
            <a:r>
              <a:rPr lang="en-US" altLang="en-US" sz="3600" b="1" dirty="0">
                <a:solidFill>
                  <a:srgbClr val="7030A0"/>
                </a:solidFill>
                <a:latin typeface="Arial Unicode MS" panose="020B0604020202020204" pitchFamily="34" charset="-128"/>
              </a:rPr>
              <a:t>2.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cam,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48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176">
        <p15:prstTrans prst="peelOff"/>
      </p:transition>
    </mc:Choice>
    <mc:Fallback xmlns="">
      <p:transition spd="slow" advTm="27176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8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4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8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146D2F-8829-4220-8734-3C3D9108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8" y="4301271"/>
            <a:ext cx="791305" cy="842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E4245E-4B3D-4636-BDAC-F421DD512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85" y="339502"/>
            <a:ext cx="871804" cy="890093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D420B828-7372-4DEB-B094-537F83E71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10383"/>
            <a:ext cx="8153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44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851">
        <p15:prstTrans prst="peelOff"/>
      </p:transition>
    </mc:Choice>
    <mc:Fallback xmlns="">
      <p:transition spd="slow" advTm="4685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>
            <a:extLst>
              <a:ext uri="{FF2B5EF4-FFF2-40B4-BE49-F238E27FC236}">
                <a16:creationId xmlns:a16="http://schemas.microsoft.com/office/drawing/2014/main" xmlns="" id="{B5202A17-0A49-4CF5-8661-ED32F5F7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1" y="3965972"/>
            <a:ext cx="4241006" cy="64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xmlns="" id="{3B312639-C5C9-428E-B6E5-19CF0EE2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10" y="2636044"/>
            <a:ext cx="1360884" cy="5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xmlns="" id="{BDF8BD36-7FB8-425C-A1B3-FCFB97366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10" y="2489598"/>
            <a:ext cx="3538538" cy="3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038A6078-F21B-4A0A-AC9E-AB3BBBD0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06" y="2025254"/>
            <a:ext cx="2128838" cy="7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CC494F31-57CE-4419-9E4E-1CCC2841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648" y="1647825"/>
            <a:ext cx="1829990" cy="11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xmlns="" id="{E48B5BEC-8C3D-4380-A1F5-26A4A998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470547"/>
            <a:ext cx="2928938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97826391-59DD-476E-B15F-24FA3C51D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07" y="1116807"/>
            <a:ext cx="2983706" cy="6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xmlns="" id="{8978FD1E-DB64-4DF4-99AD-A49E436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98" y="1251347"/>
            <a:ext cx="2940844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069831D7-74B5-4B01-85EC-A7055BD6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72" y="207169"/>
            <a:ext cx="2794397" cy="89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26D4E677-F4C0-4FE0-922A-B9535F9A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41" y="500063"/>
            <a:ext cx="2532459" cy="41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ACD8B28C-689B-48E8-B215-9A3269ADF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250031"/>
            <a:ext cx="2031206" cy="43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39DBA664-A8F4-46AE-9A18-7D448042E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35" y="463154"/>
            <a:ext cx="798909" cy="415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2DA09688-CE31-4907-9749-29C9A683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948113"/>
            <a:ext cx="1593056" cy="9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051D95-4DE3-4929-92A1-F57090F6A866}"/>
              </a:ext>
            </a:extLst>
          </p:cNvPr>
          <p:cNvSpPr txBox="1"/>
          <p:nvPr/>
        </p:nvSpPr>
        <p:spPr>
          <a:xfrm>
            <a:off x="0" y="-24055"/>
            <a:ext cx="8676456" cy="516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CỘNG HOÀ XÃ HỘI CHỦ NGHĨA VIỆT NAM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–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lang="en-US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,,,,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 XIN GIA NHẬP ĐỘI TÌNH NGUYỆN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ĐỠ NẠN NHÂN CHẤT ĐỘC MÀU DA CAM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gửi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Ban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..............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…………………………………………………..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: …………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…………............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…………………………</a:t>
            </a:r>
          </a:p>
          <a:p>
            <a:pPr marL="798513" marR="0" lvl="0" indent="-798513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Qua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 cam.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98513" marR="0" lvl="0" indent="-798513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98513" marR="0" lvl="0" indent="-798513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</a:t>
            </a:r>
          </a:p>
          <a:p>
            <a:pPr marL="798513" marR="0" lvl="0" indent="-798513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98513" marR="0" lvl="0" indent="-798513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    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Ký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654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851">
        <p15:prstTrans prst="peelOff"/>
      </p:transition>
    </mc:Choice>
    <mc:Fallback xmlns="">
      <p:transition spd="slow" advTm="14585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B833A19F-6C7D-4AFE-9D17-B4E6FF585187}"/>
              </a:ext>
            </a:extLst>
          </p:cNvPr>
          <p:cNvSpPr/>
          <p:nvPr/>
        </p:nvSpPr>
        <p:spPr>
          <a:xfrm>
            <a:off x="2987824" y="1347614"/>
            <a:ext cx="4032448" cy="3024336"/>
          </a:xfrm>
          <a:prstGeom prst="cloudCallout">
            <a:avLst/>
          </a:prstGeom>
          <a:solidFill>
            <a:srgbClr val="FFC3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456E07-A9C4-40A5-81E6-9CEAD40C7386}"/>
              </a:ext>
            </a:extLst>
          </p:cNvPr>
          <p:cNvSpPr txBox="1"/>
          <p:nvPr/>
        </p:nvSpPr>
        <p:spPr>
          <a:xfrm>
            <a:off x="1115616" y="41151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60306"/>
                </a:solidFill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53E4F0-1050-434F-B610-B53CE5850CA8}"/>
              </a:ext>
            </a:extLst>
          </p:cNvPr>
          <p:cNvSpPr txBox="1"/>
          <p:nvPr/>
        </p:nvSpPr>
        <p:spPr>
          <a:xfrm>
            <a:off x="3491880" y="1851670"/>
            <a:ext cx="331236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B60306"/>
                </a:solidFill>
              </a:rPr>
              <a:t>Em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hãy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kể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những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việc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mình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đã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làm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và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sẽ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làm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để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giúp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đỡ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những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nạn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nhân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chất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độc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màu</a:t>
            </a:r>
            <a:r>
              <a:rPr lang="en-US" sz="2400" dirty="0">
                <a:solidFill>
                  <a:srgbClr val="B60306"/>
                </a:solidFill>
              </a:rPr>
              <a:t> da cam </a:t>
            </a:r>
            <a:r>
              <a:rPr lang="en-US" sz="2400" dirty="0" err="1">
                <a:solidFill>
                  <a:srgbClr val="B60306"/>
                </a:solidFill>
              </a:rPr>
              <a:t>và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những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bạn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khuyết</a:t>
            </a:r>
            <a:r>
              <a:rPr lang="en-US" sz="2400" dirty="0">
                <a:solidFill>
                  <a:srgbClr val="B60306"/>
                </a:solidFill>
              </a:rPr>
              <a:t> </a:t>
            </a:r>
            <a:r>
              <a:rPr lang="en-US" sz="2400" dirty="0" err="1">
                <a:solidFill>
                  <a:srgbClr val="B60306"/>
                </a:solidFill>
              </a:rPr>
              <a:t>tật</a:t>
            </a:r>
            <a:endParaRPr lang="en-US" sz="2400" dirty="0">
              <a:solidFill>
                <a:srgbClr val="B603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0268"/>
            <a:ext cx="9165934" cy="5266624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" y="3740150"/>
            <a:ext cx="6607346" cy="1451810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92" y="350260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5997228" y="1722955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3349" y="7517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462477" flipH="1">
            <a:off x="619744" y="2526827"/>
            <a:ext cx="1113429" cy="118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5C4AF8-07AE-40EE-AF21-9540ADE70D8F}"/>
              </a:ext>
            </a:extLst>
          </p:cNvPr>
          <p:cNvSpPr txBox="1"/>
          <p:nvPr/>
        </p:nvSpPr>
        <p:spPr>
          <a:xfrm>
            <a:off x="971600" y="114426"/>
            <a:ext cx="7682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ân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5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xmlns="" id="{2DF36512-16B5-4AD9-B0D6-ADBFE87C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3191"/>
            <a:ext cx="1800200" cy="180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400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1762">
        <p15:prstTrans prst="origami"/>
      </p:transition>
    </mc:Choice>
    <mc:Fallback xmlns="">
      <p:transition spd="slow" advTm="31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1 1.7284E-6 C 0.18507 -0.02253 0.22309 -0.08982 0.27152 -0.11111 C 0.32083 -0.13179 0.36701 -0.12932 0.43437 -0.12716 C 0.50208 -0.125 0.59479 -0.08889 0.67656 -0.09815 C 0.7585 -0.1071 0.85625 -0.13087 0.925 -0.18241 C 0.99357 -0.23426 1.03923 -0.30371 1.08941 -0.40803 C 1.13941 -0.51266 1.19652 -0.72624 1.22482 -0.80957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36" y="-404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5.55556E-7 -2.83951E-6 C -0.02066 -0.00092 -0.08524 -0.00031 -0.12361 -0.00463 C -0.16198 -0.00895 -0.16267 0.02253 -0.23073 -0.02623 C -0.29879 -0.07531 -0.4375 -0.19537 -0.53229 -0.29907 C -0.62743 -0.40277 -0.72934 -0.52716 -0.80104 -0.64907 C -0.87274 -0.77098 -0.92882 -0.95123 -0.9625 -1.03055 " pathEditMode="relative" rAng="0" ptsTypes="AAA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276C07-D146-4453-9C3D-48FA0FBB7B3C}"/>
              </a:ext>
            </a:extLst>
          </p:cNvPr>
          <p:cNvSpPr txBox="1"/>
          <p:nvPr/>
        </p:nvSpPr>
        <p:spPr>
          <a:xfrm>
            <a:off x="2555776" y="1849172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EE1C27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2915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nh">
            <a:hlinkClick r:id="" action="ppaction://media"/>
            <a:extLst>
              <a:ext uri="{FF2B5EF4-FFF2-40B4-BE49-F238E27FC236}">
                <a16:creationId xmlns:a16="http://schemas.microsoft.com/office/drawing/2014/main" xmlns="" id="{49C769F3-C77E-4A2D-AAAD-6DBA5991CD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369" end="21690.97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09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CD5C53C-9532-4B0A-8728-429130919B5C}"/>
              </a:ext>
            </a:extLst>
          </p:cNvPr>
          <p:cNvSpPr/>
          <p:nvPr/>
        </p:nvSpPr>
        <p:spPr>
          <a:xfrm>
            <a:off x="3635896" y="3114738"/>
            <a:ext cx="3131534" cy="864924"/>
          </a:xfrm>
          <a:prstGeom prst="roundRect">
            <a:avLst/>
          </a:prstGeom>
          <a:solidFill>
            <a:srgbClr val="FFC3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2CE55CE-EF08-44FE-9F65-16F782D3A1E0}"/>
              </a:ext>
            </a:extLst>
          </p:cNvPr>
          <p:cNvSpPr/>
          <p:nvPr/>
        </p:nvSpPr>
        <p:spPr>
          <a:xfrm>
            <a:off x="3635896" y="1994858"/>
            <a:ext cx="3131534" cy="864924"/>
          </a:xfrm>
          <a:prstGeom prst="roundRect">
            <a:avLst/>
          </a:prstGeom>
          <a:solidFill>
            <a:srgbClr val="FFC3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0C3EC4-90B9-4F7C-AC26-26FDEC8E07D8}"/>
              </a:ext>
            </a:extLst>
          </p:cNvPr>
          <p:cNvSpPr txBox="1"/>
          <p:nvPr/>
        </p:nvSpPr>
        <p:spPr>
          <a:xfrm>
            <a:off x="1763688" y="48351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MỤC TIÊU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CEAD31-8A10-40BC-8E1E-8B26E367E788}"/>
              </a:ext>
            </a:extLst>
          </p:cNvPr>
          <p:cNvSpPr txBox="1"/>
          <p:nvPr/>
        </p:nvSpPr>
        <p:spPr>
          <a:xfrm>
            <a:off x="3766795" y="2011821"/>
            <a:ext cx="313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Biết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cách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viết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một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lá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đơn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đúng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quy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định</a:t>
            </a:r>
            <a:endParaRPr lang="en-US" sz="2400" dirty="0">
              <a:solidFill>
                <a:srgbClr val="6A421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373ED7-B7C5-4E99-9F21-69A0FAD0CCB5}"/>
              </a:ext>
            </a:extLst>
          </p:cNvPr>
          <p:cNvSpPr txBox="1"/>
          <p:nvPr/>
        </p:nvSpPr>
        <p:spPr>
          <a:xfrm>
            <a:off x="3635896" y="3165629"/>
            <a:ext cx="312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Biết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trình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bày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đầy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đủ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nguyện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vọng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trong</a:t>
            </a:r>
            <a:r>
              <a:rPr lang="en-US" sz="2400" dirty="0">
                <a:solidFill>
                  <a:srgbClr val="6A4213"/>
                </a:solidFill>
              </a:rPr>
              <a:t> </a:t>
            </a:r>
            <a:r>
              <a:rPr lang="en-US" sz="2400" dirty="0" err="1">
                <a:solidFill>
                  <a:srgbClr val="6A4213"/>
                </a:solidFill>
              </a:rPr>
              <a:t>đơn</a:t>
            </a:r>
            <a:endParaRPr lang="en-US" sz="2400" dirty="0">
              <a:solidFill>
                <a:srgbClr val="6A42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01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E82230-3712-475F-9D44-B89D79FA5A0B}"/>
              </a:ext>
            </a:extLst>
          </p:cNvPr>
          <p:cNvSpPr txBox="1"/>
          <p:nvPr/>
        </p:nvSpPr>
        <p:spPr>
          <a:xfrm>
            <a:off x="395536" y="-1224"/>
            <a:ext cx="8424936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  </a:t>
            </a:r>
            <a:r>
              <a:rPr lang="en-US" sz="3200" dirty="0">
                <a:solidFill>
                  <a:srgbClr val="0070C0"/>
                </a:solidFill>
              </a:rPr>
              <a:t>1.</a:t>
            </a:r>
            <a:r>
              <a:rPr lang="en-US" sz="2800" dirty="0">
                <a:solidFill>
                  <a:srgbClr val="0070C0"/>
                </a:solidFill>
              </a:rPr>
              <a:t>Đọc </a:t>
            </a:r>
            <a:r>
              <a:rPr lang="en-US" sz="2800" dirty="0" err="1">
                <a:solidFill>
                  <a:srgbClr val="0070C0"/>
                </a:solidFill>
              </a:rPr>
              <a:t>bài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lời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hỏi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  <a:p>
            <a:endParaRPr lang="en-US" sz="600" i="1" u="sng" dirty="0">
              <a:solidFill>
                <a:srgbClr val="0070C0"/>
              </a:solidFill>
            </a:endParaRPr>
          </a:p>
          <a:p>
            <a:endParaRPr lang="en-US" sz="800" i="1" dirty="0">
              <a:solidFill>
                <a:srgbClr val="0070C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500" dirty="0" err="1">
                <a:solidFill>
                  <a:srgbClr val="FF0000"/>
                </a:solidFill>
              </a:rPr>
              <a:t>Thần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Chết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mang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tên</a:t>
            </a:r>
            <a:r>
              <a:rPr lang="en-US" sz="2500" dirty="0">
                <a:solidFill>
                  <a:srgbClr val="FF0000"/>
                </a:solidFill>
              </a:rPr>
              <a:t> 7 </a:t>
            </a:r>
            <a:r>
              <a:rPr lang="en-US" sz="2500" dirty="0" err="1">
                <a:solidFill>
                  <a:srgbClr val="FF0000"/>
                </a:solidFill>
              </a:rPr>
              <a:t>sắc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cầu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vồng</a:t>
            </a:r>
            <a:endParaRPr lang="en-US" sz="2500" dirty="0">
              <a:solidFill>
                <a:srgbClr val="FF0000"/>
              </a:solidFill>
            </a:endParaRPr>
          </a:p>
          <a:p>
            <a:pPr algn="ctr"/>
            <a:endParaRPr lang="en-US" sz="800" dirty="0">
              <a:solidFill>
                <a:srgbClr val="FF0000"/>
              </a:solidFill>
            </a:endParaRPr>
          </a:p>
          <a:p>
            <a:pPr algn="ctr"/>
            <a:endParaRPr lang="en-US" sz="400" dirty="0">
              <a:solidFill>
                <a:srgbClr val="FF0000"/>
              </a:solidFill>
            </a:endParaRPr>
          </a:p>
          <a:p>
            <a:pPr algn="just"/>
            <a:r>
              <a:rPr lang="en-US" sz="2500" dirty="0">
                <a:solidFill>
                  <a:srgbClr val="002060"/>
                </a:solidFill>
              </a:rPr>
              <a:t>     </a:t>
            </a:r>
            <a:r>
              <a:rPr lang="en-US" sz="2500" dirty="0" err="1">
                <a:solidFill>
                  <a:srgbClr val="002060"/>
                </a:solidFill>
              </a:rPr>
              <a:t>Trong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cuộc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chiến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tranh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xâm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lược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Việt</a:t>
            </a:r>
            <a:r>
              <a:rPr lang="en-US" sz="2500" dirty="0">
                <a:solidFill>
                  <a:srgbClr val="002060"/>
                </a:solidFill>
              </a:rPr>
              <a:t> Nam, </a:t>
            </a:r>
            <a:r>
              <a:rPr lang="en-US" sz="2500" dirty="0" err="1">
                <a:solidFill>
                  <a:srgbClr val="002060"/>
                </a:solidFill>
              </a:rPr>
              <a:t>để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diệt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sạch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cỏ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cây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trên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đường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chuyển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quân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của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bộ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đội</a:t>
            </a:r>
            <a:r>
              <a:rPr lang="en-US" sz="2500" dirty="0">
                <a:solidFill>
                  <a:srgbClr val="002060"/>
                </a:solidFill>
              </a:rPr>
              <a:t> ta, </a:t>
            </a:r>
            <a:r>
              <a:rPr lang="en-US" sz="2500" dirty="0" err="1">
                <a:solidFill>
                  <a:srgbClr val="002060"/>
                </a:solidFill>
              </a:rPr>
              <a:t>máy</a:t>
            </a:r>
            <a:r>
              <a:rPr lang="en-US" sz="2500" dirty="0">
                <a:solidFill>
                  <a:srgbClr val="002060"/>
                </a:solidFill>
              </a:rPr>
              <a:t> bay </a:t>
            </a:r>
            <a:r>
              <a:rPr lang="en-US" sz="2500" dirty="0" err="1">
                <a:solidFill>
                  <a:srgbClr val="002060"/>
                </a:solidFill>
              </a:rPr>
              <a:t>Mĩ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đã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rải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hơn</a:t>
            </a:r>
            <a:r>
              <a:rPr lang="en-US" sz="2500" dirty="0">
                <a:solidFill>
                  <a:srgbClr val="002060"/>
                </a:solidFill>
              </a:rPr>
              <a:t> 72 </a:t>
            </a:r>
            <a:r>
              <a:rPr lang="en-US" sz="2500" dirty="0" err="1">
                <a:solidFill>
                  <a:srgbClr val="002060"/>
                </a:solidFill>
              </a:rPr>
              <a:t>triệu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lít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thuốc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diệt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cỏ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trong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đó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có</a:t>
            </a:r>
            <a:r>
              <a:rPr lang="en-US" sz="2500" dirty="0">
                <a:solidFill>
                  <a:srgbClr val="002060"/>
                </a:solidFill>
              </a:rPr>
              <a:t> 42 </a:t>
            </a:r>
            <a:r>
              <a:rPr lang="en-US" sz="2500" dirty="0" err="1">
                <a:solidFill>
                  <a:srgbClr val="002060"/>
                </a:solidFill>
              </a:rPr>
              <a:t>triệu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lít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chất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độc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màu</a:t>
            </a:r>
            <a:r>
              <a:rPr lang="en-US" sz="2500" dirty="0">
                <a:solidFill>
                  <a:srgbClr val="002060"/>
                </a:solidFill>
              </a:rPr>
              <a:t> da cam </a:t>
            </a:r>
            <a:r>
              <a:rPr lang="en-US" sz="2500" dirty="0" err="1">
                <a:solidFill>
                  <a:srgbClr val="002060"/>
                </a:solidFill>
              </a:rPr>
              <a:t>xuống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hơn</a:t>
            </a:r>
            <a:r>
              <a:rPr lang="en-US" sz="2500" dirty="0">
                <a:solidFill>
                  <a:srgbClr val="002060"/>
                </a:solidFill>
              </a:rPr>
              <a:t> 20% </a:t>
            </a:r>
            <a:r>
              <a:rPr lang="en-US" sz="2500" dirty="0" err="1">
                <a:solidFill>
                  <a:srgbClr val="002060"/>
                </a:solidFill>
              </a:rPr>
              <a:t>diện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tích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miền</a:t>
            </a:r>
            <a:r>
              <a:rPr lang="en-US" sz="2500" dirty="0">
                <a:solidFill>
                  <a:srgbClr val="002060"/>
                </a:solidFill>
              </a:rPr>
              <a:t> Nam </a:t>
            </a:r>
            <a:r>
              <a:rPr lang="en-US" sz="2500" dirty="0" err="1">
                <a:solidFill>
                  <a:srgbClr val="002060"/>
                </a:solidFill>
              </a:rPr>
              <a:t>nước</a:t>
            </a:r>
            <a:r>
              <a:rPr lang="en-US" sz="2500" dirty="0">
                <a:solidFill>
                  <a:srgbClr val="002060"/>
                </a:solidFill>
              </a:rPr>
              <a:t> ta. </a:t>
            </a:r>
            <a:r>
              <a:rPr lang="en-US" sz="2500" dirty="0" err="1">
                <a:solidFill>
                  <a:srgbClr val="002060"/>
                </a:solidFill>
              </a:rPr>
              <a:t>Thuốc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diệt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cỏ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mang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toàn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tên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những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màu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sắc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đẹp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của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cầu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vồng</a:t>
            </a:r>
            <a:r>
              <a:rPr lang="en-US" sz="2500" dirty="0">
                <a:solidFill>
                  <a:srgbClr val="002060"/>
                </a:solidFill>
              </a:rPr>
              <a:t> : </a:t>
            </a:r>
            <a:r>
              <a:rPr lang="en-US" sz="2500" dirty="0" err="1">
                <a:solidFill>
                  <a:srgbClr val="002060"/>
                </a:solidFill>
              </a:rPr>
              <a:t>xanh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hồng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tía</a:t>
            </a:r>
            <a:r>
              <a:rPr lang="en-US" sz="2500" dirty="0">
                <a:solidFill>
                  <a:srgbClr val="002060"/>
                </a:solidFill>
              </a:rPr>
              <a:t>, da cam,…</a:t>
            </a:r>
          </a:p>
          <a:p>
            <a:pPr algn="just"/>
            <a:endParaRPr lang="en-US" sz="800" dirty="0">
              <a:solidFill>
                <a:srgbClr val="002060"/>
              </a:solidFill>
            </a:endParaRPr>
          </a:p>
          <a:p>
            <a:pPr algn="just"/>
            <a:r>
              <a:rPr lang="en-US" sz="2500" dirty="0">
                <a:solidFill>
                  <a:srgbClr val="002060"/>
                </a:solidFill>
              </a:rPr>
              <a:t>     Bom </a:t>
            </a:r>
            <a:r>
              <a:rPr lang="en-US" sz="2500" dirty="0" err="1">
                <a:solidFill>
                  <a:srgbClr val="002060"/>
                </a:solidFill>
              </a:rPr>
              <a:t>đạn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thuốc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diệt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cỏ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đã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phá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hủy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hơn</a:t>
            </a:r>
            <a:r>
              <a:rPr lang="en-US" sz="2500" dirty="0">
                <a:solidFill>
                  <a:srgbClr val="002060"/>
                </a:solidFill>
              </a:rPr>
              <a:t> 2 </a:t>
            </a:r>
            <a:r>
              <a:rPr lang="en-US" sz="2500" dirty="0" err="1">
                <a:solidFill>
                  <a:srgbClr val="002060"/>
                </a:solidFill>
              </a:rPr>
              <a:t>triệu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héc</a:t>
            </a:r>
            <a:r>
              <a:rPr lang="en-US" sz="2500" dirty="0">
                <a:solidFill>
                  <a:srgbClr val="002060"/>
                </a:solidFill>
              </a:rPr>
              <a:t> ta </a:t>
            </a:r>
            <a:r>
              <a:rPr lang="en-US" sz="2500" dirty="0" err="1">
                <a:solidFill>
                  <a:srgbClr val="002060"/>
                </a:solidFill>
              </a:rPr>
              <a:t>rừng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làm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xói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mòn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khô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cằn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đất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diệt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chủng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nhiều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loài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muông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thú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gây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thảm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họa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môi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trường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vô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cùng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khốc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liệt</a:t>
            </a:r>
            <a:r>
              <a:rPr lang="en-US" sz="25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五角星 44">
            <a:extLst>
              <a:ext uri="{FF2B5EF4-FFF2-40B4-BE49-F238E27FC236}">
                <a16:creationId xmlns:a16="http://schemas.microsoft.com/office/drawing/2014/main" xmlns="" id="{D75A898A-6714-47D7-8F74-3CFF4A1F0058}"/>
              </a:ext>
            </a:extLst>
          </p:cNvPr>
          <p:cNvSpPr/>
          <p:nvPr/>
        </p:nvSpPr>
        <p:spPr>
          <a:xfrm rot="19967404">
            <a:off x="8320573" y="4583272"/>
            <a:ext cx="536945" cy="4630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804D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3465">
        <p15:prstTrans prst="peelOff"/>
      </p:transition>
    </mc:Choice>
    <mc:Fallback xmlns="">
      <p:transition spd="slow" advTm="53465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5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5" dur="3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E82230-3712-475F-9D44-B89D79FA5A0B}"/>
              </a:ext>
            </a:extLst>
          </p:cNvPr>
          <p:cNvSpPr txBox="1"/>
          <p:nvPr/>
        </p:nvSpPr>
        <p:spPr>
          <a:xfrm>
            <a:off x="20578" y="-12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          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259CF9-05BD-4271-9984-190C795E4F6F}"/>
              </a:ext>
            </a:extLst>
          </p:cNvPr>
          <p:cNvSpPr txBox="1"/>
          <p:nvPr/>
        </p:nvSpPr>
        <p:spPr>
          <a:xfrm>
            <a:off x="323528" y="409619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   </a:t>
            </a:r>
            <a:r>
              <a:rPr lang="en-US" sz="2500" dirty="0" err="1">
                <a:solidFill>
                  <a:srgbClr val="002060"/>
                </a:solidFill>
              </a:rPr>
              <a:t>Nhưng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hậu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quả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nặng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nề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nhất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chất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độc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màu</a:t>
            </a:r>
            <a:r>
              <a:rPr lang="en-US" sz="2500" dirty="0">
                <a:solidFill>
                  <a:srgbClr val="002060"/>
                </a:solidFill>
              </a:rPr>
              <a:t> da cam </a:t>
            </a:r>
            <a:r>
              <a:rPr lang="en-US" sz="2500" dirty="0" err="1">
                <a:solidFill>
                  <a:srgbClr val="002060"/>
                </a:solidFill>
              </a:rPr>
              <a:t>gây</a:t>
            </a:r>
            <a:r>
              <a:rPr lang="en-US" sz="2500" dirty="0">
                <a:solidFill>
                  <a:srgbClr val="002060"/>
                </a:solidFill>
              </a:rPr>
              <a:t> ra </a:t>
            </a:r>
            <a:r>
              <a:rPr lang="en-US" sz="2500" dirty="0" err="1">
                <a:solidFill>
                  <a:srgbClr val="002060"/>
                </a:solidFill>
              </a:rPr>
              <a:t>là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hậu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quả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đối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với</a:t>
            </a:r>
            <a:r>
              <a:rPr lang="en-US" sz="2500" dirty="0">
                <a:solidFill>
                  <a:srgbClr val="002060"/>
                </a:solidFill>
              </a:rPr>
              <a:t> con </a:t>
            </a:r>
            <a:r>
              <a:rPr lang="en-US" sz="2500" dirty="0" err="1">
                <a:solidFill>
                  <a:srgbClr val="002060"/>
                </a:solidFill>
              </a:rPr>
              <a:t>người</a:t>
            </a:r>
            <a:r>
              <a:rPr lang="en-US" sz="2500" dirty="0">
                <a:solidFill>
                  <a:srgbClr val="002060"/>
                </a:solidFill>
              </a:rPr>
              <a:t>. Sau </a:t>
            </a:r>
            <a:r>
              <a:rPr lang="en-US" sz="2500" dirty="0" err="1">
                <a:solidFill>
                  <a:srgbClr val="002060"/>
                </a:solidFill>
              </a:rPr>
              <a:t>hơn</a:t>
            </a:r>
            <a:r>
              <a:rPr lang="en-US" sz="2500" dirty="0">
                <a:solidFill>
                  <a:srgbClr val="002060"/>
                </a:solidFill>
              </a:rPr>
              <a:t> 30 </a:t>
            </a:r>
            <a:r>
              <a:rPr lang="en-US" sz="2500" dirty="0" err="1">
                <a:solidFill>
                  <a:srgbClr val="002060"/>
                </a:solidFill>
              </a:rPr>
              <a:t>năm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chất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độc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này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vẫn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còn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trong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đất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trong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thức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ăn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trong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chính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cơ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thể</a:t>
            </a:r>
            <a:r>
              <a:rPr lang="en-US" sz="2500" dirty="0">
                <a:solidFill>
                  <a:srgbClr val="002060"/>
                </a:solidFill>
              </a:rPr>
              <a:t> con </a:t>
            </a:r>
            <a:r>
              <a:rPr lang="en-US" sz="2500" dirty="0" err="1">
                <a:solidFill>
                  <a:srgbClr val="002060"/>
                </a:solidFill>
              </a:rPr>
              <a:t>người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gây</a:t>
            </a:r>
            <a:r>
              <a:rPr lang="en-US" sz="2500" dirty="0">
                <a:solidFill>
                  <a:srgbClr val="002060"/>
                </a:solidFill>
              </a:rPr>
              <a:t> ra </a:t>
            </a:r>
            <a:r>
              <a:rPr lang="en-US" sz="2500" dirty="0" err="1">
                <a:solidFill>
                  <a:srgbClr val="002060"/>
                </a:solidFill>
              </a:rPr>
              <a:t>những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bệnh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nguy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hiểm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cho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người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nhiễm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độc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và</a:t>
            </a:r>
            <a:r>
              <a:rPr lang="en-US" sz="2500" dirty="0">
                <a:solidFill>
                  <a:srgbClr val="002060"/>
                </a:solidFill>
              </a:rPr>
              <a:t> con </a:t>
            </a:r>
            <a:r>
              <a:rPr lang="en-US" sz="2500" dirty="0" err="1">
                <a:solidFill>
                  <a:srgbClr val="002060"/>
                </a:solidFill>
              </a:rPr>
              <a:t>cái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họ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như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ung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thư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nứt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cột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sống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thần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kinh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tiểu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đường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sinh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quái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thai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dị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tật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bẩm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sinh</a:t>
            </a:r>
            <a:r>
              <a:rPr lang="en-US" sz="2500" dirty="0">
                <a:solidFill>
                  <a:srgbClr val="002060"/>
                </a:solidFill>
              </a:rPr>
              <a:t>,… </a:t>
            </a:r>
            <a:r>
              <a:rPr lang="en-US" sz="2500" dirty="0" err="1">
                <a:solidFill>
                  <a:srgbClr val="002060"/>
                </a:solidFill>
              </a:rPr>
              <a:t>Ước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tính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cả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nước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hiện</a:t>
            </a:r>
            <a:r>
              <a:rPr lang="en-US" sz="2500" dirty="0">
                <a:solidFill>
                  <a:srgbClr val="002060"/>
                </a:solidFill>
              </a:rPr>
              <a:t> nay </a:t>
            </a:r>
            <a:r>
              <a:rPr lang="en-US" sz="2500" dirty="0" err="1">
                <a:solidFill>
                  <a:srgbClr val="002060"/>
                </a:solidFill>
              </a:rPr>
              <a:t>có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khoảng</a:t>
            </a:r>
            <a:r>
              <a:rPr lang="en-US" sz="2500" dirty="0">
                <a:solidFill>
                  <a:srgbClr val="002060"/>
                </a:solidFill>
              </a:rPr>
              <a:t> 70 000 </a:t>
            </a:r>
            <a:r>
              <a:rPr lang="en-US" sz="2500" dirty="0" err="1">
                <a:solidFill>
                  <a:srgbClr val="002060"/>
                </a:solidFill>
              </a:rPr>
              <a:t>người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lớn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và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từ</a:t>
            </a:r>
            <a:r>
              <a:rPr lang="en-US" sz="2500" dirty="0">
                <a:solidFill>
                  <a:srgbClr val="002060"/>
                </a:solidFill>
              </a:rPr>
              <a:t> 200 000 </a:t>
            </a:r>
            <a:r>
              <a:rPr lang="en-US" sz="2500" dirty="0" err="1">
                <a:solidFill>
                  <a:srgbClr val="002060"/>
                </a:solidFill>
              </a:rPr>
              <a:t>đến</a:t>
            </a:r>
            <a:r>
              <a:rPr lang="en-US" sz="2500" dirty="0">
                <a:solidFill>
                  <a:srgbClr val="002060"/>
                </a:solidFill>
              </a:rPr>
              <a:t> 300 000 </a:t>
            </a:r>
            <a:r>
              <a:rPr lang="en-US" sz="2500" dirty="0" err="1">
                <a:solidFill>
                  <a:srgbClr val="002060"/>
                </a:solidFill>
              </a:rPr>
              <a:t>trẻ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em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nạn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nhân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của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chất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độc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màu</a:t>
            </a:r>
            <a:r>
              <a:rPr lang="en-US" sz="2500" dirty="0">
                <a:solidFill>
                  <a:srgbClr val="002060"/>
                </a:solidFill>
              </a:rPr>
              <a:t> da cam. </a:t>
            </a:r>
            <a:r>
              <a:rPr lang="en-US" sz="2500" dirty="0" err="1">
                <a:solidFill>
                  <a:srgbClr val="002060"/>
                </a:solidFill>
              </a:rPr>
              <a:t>Đó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là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chưa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kể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nhiều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em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bé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chết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từ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trong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bụng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mẹ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hoặc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chết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ngay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lúc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mới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sinh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chưa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kịp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sống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trọn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một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giờ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bên</a:t>
            </a:r>
            <a:r>
              <a:rPr lang="en-US" sz="2500" dirty="0">
                <a:solidFill>
                  <a:srgbClr val="002060"/>
                </a:solidFill>
              </a:rPr>
              <a:t> cha </a:t>
            </a:r>
            <a:r>
              <a:rPr lang="en-US" sz="2500" dirty="0" err="1">
                <a:solidFill>
                  <a:srgbClr val="002060"/>
                </a:solidFill>
              </a:rPr>
              <a:t>mẹ</a:t>
            </a:r>
            <a:r>
              <a:rPr lang="en-US" sz="2500" dirty="0">
                <a:solidFill>
                  <a:srgbClr val="002060"/>
                </a:solidFill>
              </a:rPr>
              <a:t>, </a:t>
            </a:r>
            <a:r>
              <a:rPr lang="en-US" sz="2500" dirty="0" err="1">
                <a:solidFill>
                  <a:srgbClr val="002060"/>
                </a:solidFill>
              </a:rPr>
              <a:t>anh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em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dirty="0" err="1">
                <a:solidFill>
                  <a:srgbClr val="002060"/>
                </a:solidFill>
              </a:rPr>
              <a:t>mình</a:t>
            </a:r>
            <a:r>
              <a:rPr lang="en-US" sz="25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</a:rPr>
              <a:t>     </a:t>
            </a:r>
            <a:r>
              <a:rPr lang="en-US" sz="800" b="1" dirty="0">
                <a:solidFill>
                  <a:srgbClr val="002060"/>
                </a:solidFill>
              </a:rPr>
              <a:t>                               </a:t>
            </a:r>
            <a:r>
              <a:rPr lang="en-US" sz="2500" b="1" dirty="0">
                <a:solidFill>
                  <a:srgbClr val="002060"/>
                </a:solidFill>
              </a:rPr>
              <a:t>                                               </a:t>
            </a:r>
            <a:r>
              <a:rPr lang="en-US" sz="2400" dirty="0"/>
              <a:t>(Theo </a:t>
            </a:r>
            <a:r>
              <a:rPr lang="en-US" sz="2400" dirty="0" err="1"/>
              <a:t>tạp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TIA </a:t>
            </a:r>
            <a:r>
              <a:rPr lang="en-US" sz="2500" dirty="0"/>
              <a:t>SÁNG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</a:rPr>
              <a:t>)</a:t>
            </a:r>
            <a:endParaRPr lang="en-US" sz="2500" dirty="0"/>
          </a:p>
          <a:p>
            <a:pPr algn="just"/>
            <a:r>
              <a:rPr lang="en-US" sz="2500" dirty="0"/>
              <a:t>                                     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B1B4F7-48AD-4EC8-B2B9-9A98BC53B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" y="3931099"/>
            <a:ext cx="5292080" cy="121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91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232">
        <p15:prstTrans prst="peelOff"/>
      </p:transition>
    </mc:Choice>
    <mc:Fallback xmlns="">
      <p:transition spd="slow" advTm="5723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Kết quả hình ảnh cho nhung hinh anh may bay mi rai chat doc da cam xuong viet nam">
            <a:extLst>
              <a:ext uri="{FF2B5EF4-FFF2-40B4-BE49-F238E27FC236}">
                <a16:creationId xmlns:a16="http://schemas.microsoft.com/office/drawing/2014/main" xmlns="" id="{174132C0-E3C0-4A7D-B7BA-F1D570CE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635"/>
            <a:ext cx="4499992" cy="22289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124" name="Picture 6" descr="Kết quả hình ảnh cho nhung hinh anh ve rung o viet nam sau khi mi rai chat dọc da cam">
            <a:extLst>
              <a:ext uri="{FF2B5EF4-FFF2-40B4-BE49-F238E27FC236}">
                <a16:creationId xmlns:a16="http://schemas.microsoft.com/office/drawing/2014/main" xmlns="" id="{969F6C4C-2673-4B9B-90EB-95C982E4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83" y="2262597"/>
            <a:ext cx="4499992" cy="246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8">
            <a:extLst>
              <a:ext uri="{FF2B5EF4-FFF2-40B4-BE49-F238E27FC236}">
                <a16:creationId xmlns:a16="http://schemas.microsoft.com/office/drawing/2014/main" xmlns="" id="{6068642C-8EE2-4B47-8665-1E9243D8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10713"/>
            <a:ext cx="9144000" cy="49244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</a:rPr>
              <a:t>       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vi-VN" alt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6AFF1D-9521-45C1-A4D1-769002F2B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" y="33635"/>
            <a:ext cx="4513478" cy="2228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D2D534-0CB9-4C4D-A6DA-D266826D9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46696"/>
            <a:ext cx="4601261" cy="24640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8141">
        <p15:prstTrans prst="prestige"/>
      </p:transition>
    </mc:Choice>
    <mc:Fallback xmlns="">
      <p:transition spd="slow" advTm="4814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36DF2F-D9C8-45A7-903B-EAC0C4CA6070}"/>
              </a:ext>
            </a:extLst>
          </p:cNvPr>
          <p:cNvSpPr txBox="1"/>
          <p:nvPr/>
        </p:nvSpPr>
        <p:spPr>
          <a:xfrm>
            <a:off x="971600" y="1707654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1055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 descr="D%C3%B5i%20theo%20ti%E1%BA%BFn%20%C4%91%E1%BB%99%20x%E1%BB%AD%20l%C3%BD%20%C3%B4%20nhi%E1%BB%85m%20dioxin%20t%E1%BA%A1i%20s%C3%A2n%20bay%20%C4%90%C3%A0%20N%E1%BA%B5ng">
            <a:extLst>
              <a:ext uri="{FF2B5EF4-FFF2-40B4-BE49-F238E27FC236}">
                <a16:creationId xmlns:a16="http://schemas.microsoft.com/office/drawing/2014/main" xmlns="" id="{19C61CD1-E4AE-442C-9FF0-297A9194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15767"/>
            <a:ext cx="4178176" cy="230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dioxin(4)">
            <a:extLst>
              <a:ext uri="{FF2B5EF4-FFF2-40B4-BE49-F238E27FC236}">
                <a16:creationId xmlns:a16="http://schemas.microsoft.com/office/drawing/2014/main" xmlns="" id="{DF67B0C7-B74D-454A-874F-7A07AC6A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68" y="120254"/>
            <a:ext cx="4335337" cy="250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6" descr="https://vitoquocvietnam.files.wordpress.com/2015/11/7-2011td03963.jpg">
            <a:extLst>
              <a:ext uri="{FF2B5EF4-FFF2-40B4-BE49-F238E27FC236}">
                <a16:creationId xmlns:a16="http://schemas.microsoft.com/office/drawing/2014/main" xmlns="" id="{6096993E-A62C-4CFA-8BF8-B78794F9BA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pic>
        <p:nvPicPr>
          <p:cNvPr id="6" name="Picture 3" descr="C:\Users\A ADMIN\Downloads\anhchatdoc.jpg">
            <a:extLst>
              <a:ext uri="{FF2B5EF4-FFF2-40B4-BE49-F238E27FC236}">
                <a16:creationId xmlns:a16="http://schemas.microsoft.com/office/drawing/2014/main" xmlns="" id="{AC4239BD-152F-4715-8859-64CE700E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0254"/>
            <a:ext cx="4178176" cy="250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xmlns="" id="{ADB7751B-C1BD-4274-A998-5D020D56068A}"/>
              </a:ext>
            </a:extLst>
          </p:cNvPr>
          <p:cNvSpPr/>
          <p:nvPr/>
        </p:nvSpPr>
        <p:spPr>
          <a:xfrm>
            <a:off x="4932040" y="2859782"/>
            <a:ext cx="3803276" cy="14304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B81587-7175-4D3C-A088-8C823F264A09}"/>
              </a:ext>
            </a:extLst>
          </p:cNvPr>
          <p:cNvSpPr txBox="1"/>
          <p:nvPr/>
        </p:nvSpPr>
        <p:spPr>
          <a:xfrm>
            <a:off x="5430667" y="3190285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cam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五角星 40">
            <a:extLst>
              <a:ext uri="{FF2B5EF4-FFF2-40B4-BE49-F238E27FC236}">
                <a16:creationId xmlns:a16="http://schemas.microsoft.com/office/drawing/2014/main" xmlns="" id="{252BE1B9-F5BC-4587-AF8E-8FA242B874D2}"/>
              </a:ext>
            </a:extLst>
          </p:cNvPr>
          <p:cNvSpPr/>
          <p:nvPr/>
        </p:nvSpPr>
        <p:spPr>
          <a:xfrm rot="19903756">
            <a:off x="6138882" y="4187325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804D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158">
        <p15:prstTrans prst="airplane"/>
      </p:transition>
    </mc:Choice>
    <mc:Fallback xmlns="">
      <p:transition spd="slow" advTm="31158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550029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2.4|2.5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.1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4.3|1.8|1.1|3.8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5.7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990</Words>
  <Application>Microsoft Office PowerPoint</Application>
  <PresentationFormat>On-screen Show (16:9)</PresentationFormat>
  <Paragraphs>87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 Unicode MS</vt:lpstr>
      <vt:lpstr>宋体</vt:lpstr>
      <vt:lpstr>#9Slide03 Arima Madurai Black</vt:lpstr>
      <vt:lpstr>Arial</vt:lpstr>
      <vt:lpstr>Calibri</vt:lpstr>
      <vt:lpstr>黑体</vt:lpstr>
      <vt:lpstr>Times New Roman</vt:lpstr>
      <vt:lpstr>Trebuchet MS</vt:lpstr>
      <vt:lpstr>Tw Cen MT</vt:lpstr>
      <vt:lpstr>方正卡通简体</vt:lpstr>
      <vt:lpstr>Office 主题​​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PRO</cp:lastModifiedBy>
  <cp:revision>101</cp:revision>
  <dcterms:created xsi:type="dcterms:W3CDTF">2015-08-22T03:26:29Z</dcterms:created>
  <dcterms:modified xsi:type="dcterms:W3CDTF">2022-10-10T14:06:11Z</dcterms:modified>
</cp:coreProperties>
</file>