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345" r:id="rId4"/>
    <p:sldId id="320" r:id="rId5"/>
    <p:sldId id="259" r:id="rId6"/>
    <p:sldId id="277" r:id="rId7"/>
    <p:sldId id="261" r:id="rId8"/>
    <p:sldId id="270" r:id="rId9"/>
    <p:sldId id="269" r:id="rId10"/>
    <p:sldId id="271" r:id="rId11"/>
    <p:sldId id="262" r:id="rId12"/>
    <p:sldId id="272" r:id="rId13"/>
    <p:sldId id="283" r:id="rId14"/>
    <p:sldId id="263" r:id="rId15"/>
    <p:sldId id="280" r:id="rId16"/>
    <p:sldId id="282" r:id="rId17"/>
    <p:sldId id="285" r:id="rId18"/>
    <p:sldId id="284" r:id="rId19"/>
    <p:sldId id="287" r:id="rId20"/>
    <p:sldId id="286" r:id="rId21"/>
  </p:sldIdLst>
  <p:sldSz cx="9144000" cy="6858000" type="screen4x3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3" autoAdjust="0"/>
    <p:restoredTop sz="94660"/>
  </p:normalViewPr>
  <p:slideViewPr>
    <p:cSldViewPr>
      <p:cViewPr varScale="1">
        <p:scale>
          <a:sx n="84" d="100"/>
          <a:sy n="84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4AF5B-CA83-4E01-BDD9-6DCFEEC8759B}" type="doc">
      <dgm:prSet loTypeId="urn:microsoft.com/office/officeart/2005/8/layout/pyramid4" loCatId="relationship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vi-VN"/>
        </a:p>
      </dgm:t>
    </dgm:pt>
    <dgm:pt modelId="{0D067D56-CEC8-42FD-BB28-0C7A3F71CF0A}">
      <dgm:prSet phldrT="[Text]" custT="1"/>
      <dgm:spPr/>
      <dgm:t>
        <a:bodyPr/>
        <a:lstStyle/>
        <a:p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(3)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âm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khi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nói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vi-VN" sz="2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6B8375-94C6-4005-93D1-E04A4960F169}" type="parTrans" cxnId="{59314B4D-7B25-40FA-AAB6-E85089E2B0DF}">
      <dgm:prSet/>
      <dgm:spPr/>
      <dgm:t>
        <a:bodyPr/>
        <a:lstStyle/>
        <a:p>
          <a:endParaRPr lang="vi-VN"/>
        </a:p>
      </dgm:t>
    </dgm:pt>
    <dgm:pt modelId="{19B764D1-5420-4CB1-85CF-A7A6F1D6A4D9}" type="sibTrans" cxnId="{59314B4D-7B25-40FA-AAB6-E85089E2B0DF}">
      <dgm:prSet/>
      <dgm:spPr/>
      <dgm:t>
        <a:bodyPr/>
        <a:lstStyle/>
        <a:p>
          <a:endParaRPr lang="vi-VN"/>
        </a:p>
      </dgm:t>
    </dgm:pt>
    <dgm:pt modelId="{22218678-73DE-49F3-B179-0827E83F49C0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(1)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Hiểu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thế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nào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từ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âm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.</a:t>
          </a:r>
          <a:endParaRPr lang="vi-VN" dirty="0">
            <a:latin typeface="Times New Roman" pitchFamily="18" charset="0"/>
            <a:cs typeface="Times New Roman" pitchFamily="18" charset="0"/>
          </a:endParaRPr>
        </a:p>
      </dgm:t>
    </dgm:pt>
    <dgm:pt modelId="{F546C9B7-D541-4C7A-A105-67817E51CA55}" type="parTrans" cxnId="{FA2E422D-D8AF-4D6A-B168-D1BB1580B6AD}">
      <dgm:prSet/>
      <dgm:spPr/>
      <dgm:t>
        <a:bodyPr/>
        <a:lstStyle/>
        <a:p>
          <a:endParaRPr lang="vi-VN"/>
        </a:p>
      </dgm:t>
    </dgm:pt>
    <dgm:pt modelId="{5D91F5DC-F06B-4E6D-A175-74603C8384FF}" type="sibTrans" cxnId="{FA2E422D-D8AF-4D6A-B168-D1BB1580B6AD}">
      <dgm:prSet/>
      <dgm:spPr/>
      <dgm:t>
        <a:bodyPr/>
        <a:lstStyle/>
        <a:p>
          <a:endParaRPr lang="vi-VN"/>
        </a:p>
      </dgm:t>
    </dgm:pt>
    <dgm:pt modelId="{EF7778AD-0332-4949-A6C9-0F362162D7FB}">
      <dgm:prSet phldrT="[Text]"/>
      <dgm:spPr/>
      <dgm:t>
        <a:bodyPr/>
        <a:lstStyle/>
        <a:p>
          <a:r>
            <a: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MỤC TIÊU</a:t>
          </a:r>
          <a:endParaRPr lang="vi-VN" b="1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5634D-B980-43FE-A942-78001674338C}" type="parTrans" cxnId="{094B6B5D-4EED-462A-B776-F9821F00DCA0}">
      <dgm:prSet/>
      <dgm:spPr/>
      <dgm:t>
        <a:bodyPr/>
        <a:lstStyle/>
        <a:p>
          <a:endParaRPr lang="vi-VN"/>
        </a:p>
      </dgm:t>
    </dgm:pt>
    <dgm:pt modelId="{38D8DBF7-CDA9-420D-A1E4-35DCFB8C7324}" type="sibTrans" cxnId="{094B6B5D-4EED-462A-B776-F9821F00DCA0}">
      <dgm:prSet/>
      <dgm:spPr/>
      <dgm:t>
        <a:bodyPr/>
        <a:lstStyle/>
        <a:p>
          <a:endParaRPr lang="vi-VN"/>
        </a:p>
      </dgm:t>
    </dgm:pt>
    <dgm:pt modelId="{C655011E-B498-45E1-83A5-51A39C1155B4}">
      <dgm:prSet phldrT="[Text]"/>
      <dgm:spPr/>
      <dgm:t>
        <a:bodyPr/>
        <a:lstStyle/>
        <a:p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(2)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tìm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đặt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câu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biệt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từ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đồng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âm</a:t>
          </a:r>
          <a:r>
            <a: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vi-VN" dirty="0">
            <a:solidFill>
              <a:srgbClr val="0000CC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E71526-4D0E-4172-8DE8-BB4A3C474652}" type="parTrans" cxnId="{045CB2EC-8450-414B-8DCD-3E710A966F8F}">
      <dgm:prSet/>
      <dgm:spPr/>
      <dgm:t>
        <a:bodyPr/>
        <a:lstStyle/>
        <a:p>
          <a:endParaRPr lang="vi-VN"/>
        </a:p>
      </dgm:t>
    </dgm:pt>
    <dgm:pt modelId="{917628D6-9822-4C5C-B034-4BD3BF63EBC6}" type="sibTrans" cxnId="{045CB2EC-8450-414B-8DCD-3E710A966F8F}">
      <dgm:prSet/>
      <dgm:spPr/>
      <dgm:t>
        <a:bodyPr/>
        <a:lstStyle/>
        <a:p>
          <a:endParaRPr lang="vi-VN"/>
        </a:p>
      </dgm:t>
    </dgm:pt>
    <dgm:pt modelId="{7535B4DD-42EF-40B6-8393-B5A99D4B85E1}" type="pres">
      <dgm:prSet presAssocID="{B034AF5B-CA83-4E01-BDD9-6DCFEEC8759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344E5-7F06-480F-8AB8-818F2FEA4CED}" type="pres">
      <dgm:prSet presAssocID="{B034AF5B-CA83-4E01-BDD9-6DCFEEC8759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8B66F-2715-4DD0-9C2F-AF0CBBC36217}" type="pres">
      <dgm:prSet presAssocID="{B034AF5B-CA83-4E01-BDD9-6DCFEEC8759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A845A-C3A1-402D-B78C-74BCA9F0051A}" type="pres">
      <dgm:prSet presAssocID="{B034AF5B-CA83-4E01-BDD9-6DCFEEC8759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1ACCA-8CCD-4950-82AA-6DDAEAB3F0EB}" type="pres">
      <dgm:prSet presAssocID="{B034AF5B-CA83-4E01-BDD9-6DCFEEC8759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159EF-5724-4AB9-842A-C52D91BC1B2A}" type="presOf" srcId="{22218678-73DE-49F3-B179-0827E83F49C0}" destId="{FCB8B66F-2715-4DD0-9C2F-AF0CBBC36217}" srcOrd="0" destOrd="0" presId="urn:microsoft.com/office/officeart/2005/8/layout/pyramid4"/>
    <dgm:cxn modelId="{FA2E422D-D8AF-4D6A-B168-D1BB1580B6AD}" srcId="{B034AF5B-CA83-4E01-BDD9-6DCFEEC8759B}" destId="{22218678-73DE-49F3-B179-0827E83F49C0}" srcOrd="1" destOrd="0" parTransId="{F546C9B7-D541-4C7A-A105-67817E51CA55}" sibTransId="{5D91F5DC-F06B-4E6D-A175-74603C8384FF}"/>
    <dgm:cxn modelId="{59314B4D-7B25-40FA-AAB6-E85089E2B0DF}" srcId="{B034AF5B-CA83-4E01-BDD9-6DCFEEC8759B}" destId="{0D067D56-CEC8-42FD-BB28-0C7A3F71CF0A}" srcOrd="0" destOrd="0" parTransId="{0A6B8375-94C6-4005-93D1-E04A4960F169}" sibTransId="{19B764D1-5420-4CB1-85CF-A7A6F1D6A4D9}"/>
    <dgm:cxn modelId="{045CB2EC-8450-414B-8DCD-3E710A966F8F}" srcId="{B034AF5B-CA83-4E01-BDD9-6DCFEEC8759B}" destId="{C655011E-B498-45E1-83A5-51A39C1155B4}" srcOrd="3" destOrd="0" parTransId="{96E71526-4D0E-4172-8DE8-BB4A3C474652}" sibTransId="{917628D6-9822-4C5C-B034-4BD3BF63EBC6}"/>
    <dgm:cxn modelId="{4A6B9BE9-C9C3-453E-8986-215A73CBB5A6}" type="presOf" srcId="{0D067D56-CEC8-42FD-BB28-0C7A3F71CF0A}" destId="{08C344E5-7F06-480F-8AB8-818F2FEA4CED}" srcOrd="0" destOrd="0" presId="urn:microsoft.com/office/officeart/2005/8/layout/pyramid4"/>
    <dgm:cxn modelId="{094B6B5D-4EED-462A-B776-F9821F00DCA0}" srcId="{B034AF5B-CA83-4E01-BDD9-6DCFEEC8759B}" destId="{EF7778AD-0332-4949-A6C9-0F362162D7FB}" srcOrd="2" destOrd="0" parTransId="{EC15634D-B980-43FE-A942-78001674338C}" sibTransId="{38D8DBF7-CDA9-420D-A1E4-35DCFB8C7324}"/>
    <dgm:cxn modelId="{D7068EDF-163F-4401-B40A-37E41BD3412E}" type="presOf" srcId="{EF7778AD-0332-4949-A6C9-0F362162D7FB}" destId="{B28A845A-C3A1-402D-B78C-74BCA9F0051A}" srcOrd="0" destOrd="0" presId="urn:microsoft.com/office/officeart/2005/8/layout/pyramid4"/>
    <dgm:cxn modelId="{C78A1597-07E8-4771-B7AC-7A21D818A7E7}" type="presOf" srcId="{B034AF5B-CA83-4E01-BDD9-6DCFEEC8759B}" destId="{7535B4DD-42EF-40B6-8393-B5A99D4B85E1}" srcOrd="0" destOrd="0" presId="urn:microsoft.com/office/officeart/2005/8/layout/pyramid4"/>
    <dgm:cxn modelId="{2C264806-ABEE-4C1B-B87D-7BDC3ABFABA3}" type="presOf" srcId="{C655011E-B498-45E1-83A5-51A39C1155B4}" destId="{E041ACCA-8CCD-4950-82AA-6DDAEAB3F0EB}" srcOrd="0" destOrd="0" presId="urn:microsoft.com/office/officeart/2005/8/layout/pyramid4"/>
    <dgm:cxn modelId="{9A86CC74-FFDA-4900-8B0B-675E5AFAF69C}" type="presParOf" srcId="{7535B4DD-42EF-40B6-8393-B5A99D4B85E1}" destId="{08C344E5-7F06-480F-8AB8-818F2FEA4CED}" srcOrd="0" destOrd="0" presId="urn:microsoft.com/office/officeart/2005/8/layout/pyramid4"/>
    <dgm:cxn modelId="{B002EA4D-27BC-40CC-B86C-4E17B07A0EA3}" type="presParOf" srcId="{7535B4DD-42EF-40B6-8393-B5A99D4B85E1}" destId="{FCB8B66F-2715-4DD0-9C2F-AF0CBBC36217}" srcOrd="1" destOrd="0" presId="urn:microsoft.com/office/officeart/2005/8/layout/pyramid4"/>
    <dgm:cxn modelId="{57D802EB-94CD-4840-8F02-0B0536C1345F}" type="presParOf" srcId="{7535B4DD-42EF-40B6-8393-B5A99D4B85E1}" destId="{B28A845A-C3A1-402D-B78C-74BCA9F0051A}" srcOrd="2" destOrd="0" presId="urn:microsoft.com/office/officeart/2005/8/layout/pyramid4"/>
    <dgm:cxn modelId="{F1B3A54B-4408-4A69-B9B7-466278574C4F}" type="presParOf" srcId="{7535B4DD-42EF-40B6-8393-B5A99D4B85E1}" destId="{E041ACCA-8CCD-4950-82AA-6DDAEAB3F0E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EB3F-B5CF-4765-84D5-0756F549974A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1CD7E-BB14-4291-9C75-A232A67927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601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1CD7E-BB14-4291-9C75-A232A6792734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866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85C2-CFB3-4F11-95AE-8BA86CB3F119}" type="datetimeFigureOut">
              <a:rPr lang="vi-VN" smtClean="0"/>
              <a:pPr/>
              <a:t>02/10/2022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A0C8-8397-495F-A7D7-3FB14362FE2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" y="0"/>
            <a:ext cx="908283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9690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1- Phân biệt nghĩa của những từ đồng âm trong các cụm từ sau:</a:t>
            </a:r>
          </a:p>
          <a:p>
            <a:pPr marL="514350" indent="-514350"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Cánh đồng- tượng đồng- một nghìn đồng.</a:t>
            </a:r>
          </a:p>
          <a:p>
            <a:pPr marL="514350" indent="-514350"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Hòn đá- đá bóng.</a:t>
            </a:r>
          </a:p>
          <a:p>
            <a:pPr marL="514350" indent="-514350"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Ba và má- ba tuổi.</a:t>
            </a:r>
          </a:p>
          <a:p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43372" y="1540694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1538" y="1540694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6552" y="196932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2714612" y="3429000"/>
            <a:ext cx="4214876" cy="3117918"/>
            <a:chOff x="2714612" y="3429000"/>
            <a:chExt cx="4214876" cy="3117918"/>
          </a:xfrm>
        </p:grpSpPr>
        <p:pic>
          <p:nvPicPr>
            <p:cNvPr id="5" name="Picture 2" descr="C:\Users\Administrator\Documents\Ghi âm của An\nhom 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14612" y="3429000"/>
              <a:ext cx="4214876" cy="3117918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 rot="20003088">
              <a:off x="4106241" y="4420337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>
                  <a:latin typeface="+mj-lt"/>
                </a:rPr>
                <a:t>Viết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19953819">
              <a:off x="4960951" y="4566043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+mj-lt"/>
                </a:rPr>
                <a:t>Vẽ...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910" y="85723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1- Phân biệt nghĩa của những từ đồng âm trong các cụm từ sau:</a:t>
            </a:r>
          </a:p>
          <a:p>
            <a:pPr marL="514350" indent="-514350"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tượng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một nghìn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1500166" y="221455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3144034" y="3144042"/>
            <a:ext cx="2213784" cy="213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tatic.laodong.com.vn/uploaded/caothuylien/2014_12_24/dia%20danh%20tren%20dong%20tien%20viet%204_ivq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560" y="2786058"/>
            <a:ext cx="3079010" cy="1524110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rot="16200000" flipH="1">
            <a:off x="6465107" y="2178835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43504" y="2143116"/>
            <a:ext cx="2286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186518" y="2143116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71802" y="2157630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dministrator\Documents\Ghi âm của An\tuong d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429132"/>
            <a:ext cx="3067050" cy="1857388"/>
          </a:xfrm>
          <a:prstGeom prst="rect">
            <a:avLst/>
          </a:prstGeom>
          <a:noFill/>
        </p:spPr>
      </p:pic>
      <p:pic>
        <p:nvPicPr>
          <p:cNvPr id="1030" name="Picture 6" descr="C:\Users\Administrator\Documents\Ghi âm của An\canh 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1419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1- Phân biệt nghĩa của những từ đồng âm trong các cụm từ sau:</a:t>
            </a:r>
          </a:p>
          <a:p>
            <a:pPr marL="514350" indent="-514350"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Cánh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tượng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một nghìn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Tx/>
              <a:buAutoNum type="alphaLcParenR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Hòn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bóng.</a:t>
            </a:r>
          </a:p>
          <a:p>
            <a:pPr marL="514350" indent="-514350"/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43372" y="1329162"/>
            <a:ext cx="43577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71538" y="1329162"/>
            <a:ext cx="242889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6552" y="1729654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s://lyngochang.files.wordpress.com/2011/10/stone-wallpap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643338" cy="2143140"/>
          </a:xfrm>
          <a:prstGeom prst="rect">
            <a:avLst/>
          </a:prstGeom>
          <a:noFill/>
        </p:spPr>
      </p:pic>
      <p:sp>
        <p:nvSpPr>
          <p:cNvPr id="31748" name="AutoShape 4" descr="data:image/jpeg;base64,/9j/4AAQSkZJRgABAQAAAQABAAD/2wCEAAkGBxMTEhUUExQWFhUXGRoYGRgYGBocHRsbGBwcGBoaGxsdHCggHBolHhoaITEhJSkrLi4uGh8zODMsNygtLisBCgoKDg0OGxAQGzcmICQvNC80NCwuLzQsNDQ1LywsLCwtLDQsLCwsLCwsLCwsNCw0LCwsLCwsLCwsLCwsLDQsLP/AABEIALcBEwMBIgACEQEDEQH/xAAcAAABBQEBAQAAAAAAAAAAAAAGAAIDBAUBBwj/xABCEAABAwIEAwYEAwcCBQQDAAABAgMRACEEEjFBBVFhBhMicYGRMqGx8BTB0QcjQlJi4fEVM0NTcoKSFmNzoiQlsv/EABoBAAIDAQEAAAAAAAAAAAAAAAEEAAIDBQb/xAAxEQABBAEDAwMCBQMFAAAAAAABAAIDESEEEjETQVEFImGx8DJxgaHBQpHxFCNS0eH/2gAMAwEAAhEDEQA/ANPs62wbgZSQDlI22/vRtw0w0VJuSox5IEW5jMa8hwy3nXcqFplH8KbSOUnX0r1pvAiWWjMtokkGCFK8SoI01o7jVJGIZtXBhE5G0KANwqDe4Eg+YMGryBVNbxSoBYKwJhadRt4k7+Y9quNkESCCDoRcVcHsmVBxIfuyOZSPdQFPSkHbY/oPoajxKpU2k7rB/wDEE/WKkRofQffvQ7ooK7YcGS66Mogpb1G5v+VRkdxw4p0/dpF7XcUf1rf7RuEfCJURAoC/alxxDDIYiVkpIAMeFCYE9M23SohSPezKVJGHSf8AkqJA01RH1p2N48y2taHVwUEA+Ex4rp06V8/8N7b8QaeSv8SpUCBMEQYJTEafpRfxLji8RmxCEqghJcgEgK0AUQIEkWqE0LChBC9Rw/HsOr4XWz0mPrV5eNQAZtAk72522rz3gHBE92lxSvGsg6WF9K9IYQO5V/VM/SqtcSjRrKgacbcTKRrb4Y+op5RBgbVxtMERzpY9wJSokgaiZj7NXUUiaRFYmZQNnF+pB6VrYCSgSZ1v61EAbV7AJ1PlVuocILetTUFZYHbRhv8ACPLUlJUE2JAkGQBBrx3Lr0PtXt3FsEh8FDklA1EkA73isP8A9G4NWaEGTr41TPvRVCMrykrB0qlisQsSEqAtYHfnXpHaXsZhcPg38QFOJLSFLFwZIFkwRubba14MMSVqzLUSTfW1QtBQ2XyiZfDM4KlrTm2CTN6kwocaKZAykXiPnQ842mNTtBJ9/KtXgfECDkgKSbQNfaao9gpQxAhbuH4kkeBUZVaRoDyrKxo/DrK0wUqFxVTiTYBzI03E3HpXUYrOg5rlNYcYWIaquMxY+JHhzESnkelbfDsaUJBXefu9D+EwpKpKTlE3i07VKHjNzYbUaCsWhGP4pK0yoDTflQgEJTKssyTptJtWy8qWFTqUk+VD2GLkQBqagB7INBoqw6tKUgmROg3mtDCrKARnKyRbWASKgxUKSAqJEAGOoppMLmNvpU2KwCIuDq7vDuOHZMzG5JNZauId4vPmMACOtareKy4RxSo1FjG0f3rHfOfIQYI0BsI1Aqr+VWTlWhxGLSE9CLilUasWk3WhKlbk12s7WSOOwyFOvthQGskQLBNzce1FPFeLZCo3KlEqEGIBPhHsNKzf2d4BKA+6DokIBOxVr+VZHEnO8dU4FamOkCwkb1R0hEd3ymB7QtdjjrgUVSYsBPvPlerquNKSdMquaSCFb+IaH60JOlSQSL9Nah79RFpHXTpWAmk7FAX2Xo/D+NNOrBUChxCVKyxIIiCUn8jUjXG2iIzQdfnQf2cWoM4xxRkoaAHQqJn8qyf9SA50wdTI0D5VtxRljeIpW+m4yC81492zZcxWOxLoulCsiRIkhCRMDfc0XjiwkCRJsBWTi3kodWCgBRJVM6ZhBsR+lRupebwm9JH1XU5AzHBnVQQglJ3+9a2OzHEXGVqYzEB5OVQ1BgyJ6211F6K8MtK2sqSELAsSJSY1BEjWrWDw6GMySAVayBzvAvtO1Wbqz3C31MDYm2FHwJxRxDIUViVWCraX56Wr11CgGR5fnXluHUylxLwR40zCj19a3E9pVKESIGxtarDVN8JHd5RcHADPK9ALHCGMfD+NOZwiQlRTlRmvlSCLAH3q4rjrpJACFdM0GP8AFN4XicPm7tTY8Q8fhOo5EG22lR2o3fhTOmDXkrmBYOFcWyMxaASpsa5RMECdE9NoNG+Cs2nyHzvQxxDGhUBtICRAmbQJtH51tt8SbAEqGgrWOYEZKylDWvNLfw3wink1nYnibbLWdShET50D8S7ejXu1oJUkQbggGSQbRWpcAsyaRxxEylQuM0iRtas9jFxlvKlQCY5CVUPOdt2lyJG96GuE9u2MMoF5ali4OUTE35/SoHXwhzwi/wDa+0pXB8QEAkktWHLvUT6da+buIcKeY/3EKSd52r6YHFcNxPA4hLLqVpcaWgJBhQOWYKTcKuPlXl+IwxxDCErIISnIedtDNZzS7CE3p4RIDfK8zZfVvetrs0ye+CiSkJSb9dB6b0QYP9nziz4XBkO8XHpvRfwL9ly+7WHHgFBQyFIkKTG86XJ9qsJBIKCzmhexuUNYngi8QlRQPGgSY/iExpvQk82tpZSoFJ3B+Ro3xS3cE6pMwLgKBmJ2rPx7wdPeBMuAAEH+IAQKxIrCTaaCzsC6FJyGfEIHntFVjwtSVZnLRePvep38EsYfvtD3mUAEWixsLi9Tsvl5IQsmAbn8qGQoQQrHDMWklRUARyPKqQEKMCImPI1bx7TSB4IAyxadZqoktqMJdC9/CDNaswLKAGFFiTKkjr9BT8PfwmBJ976V1WGBWkJVNib2jQa+tNbSQ+22bHNNr86vuBV25IWjxo//AIyW7znlQGxvIPkax+IOwEFQ8vTnWhi8MTKkrIvMW1MzUKmkqSlIOXmFaHqDtWLiqvq1jqSVGc+tKmv4fKogDQ7ClQVqC99SPw/DUgSFPKJ6wRH0oWKCND8vlW129eV3jTKIKWkJSodSBp5W96GHHDmAmDqBBv0POkZzkN8KruVZdcINyL7gG/TkDTXHYi5JNo56n8qgW8E+GdLlO3ufyqp+LBdBmwkwDoOlY2qbgi7BjLgMUYgrcbTf/tNDKcOpRIUnL/V5bzyojbd//WpKjHePk+gEflWh2Z4YkrGV5sPlOZCFoKhGoUCYSTbYKj0p2GPqOaDwBlMRNDnAE0n8G7BrU0HHFISsiUgonKNpk2PmPQUFdruybyHMjXieJENk/FOhQo6TpBt5V63wLtAVuuYd8JS+3BIBspJ3HuPcUG9tny/xNtlCsqkhCMw/hUs5p9JBp9zgG1WPC7+h0xMroHgAbS6x2xYN9wgTCOOt5QoFOuqYIjYhQkXtBFcGM7w7pJmbQD6RW92gfTiUN4lYIWpIS6E/DnAjMNwFRodDzmhYspTpr62jnSkkJjcQ5cqR73G3nhabqvWNAb6DXrJqZlJN5P8A5ayKx2EkH4hfQ9OW9XGjkGoKdTOt9zWDhQwsTS1JygnwiBzmAN7fSsZHHUlf+4rWChBMuDKFabC5Em1qkxeOU4lSR1GYRrqNDYbVXGNjF/iGWlOISEiO7OUqDQQVREwlRBg7pm001o9P1QQRxXf8/qmogxkYf3z/ABX985zxwizsphcVie+KkrKioQEEBLIgQgkiCqIt9Jq1jMLiMO4EuhSSRYkyDHI6edb37N+1bBwkuqQ04XXJbE5ibEEJ1IKSm+lSdveKIew4KWnfAsELUgpSQZBgnnatdVGxxNCqWb4nvi37K73n9fhBHE8W4QQo22O1tqrficyMpQDzI9hVNvHrSCk6HRJ3qX/UkAEQAYg+dc8t7JDdi1n49LiUKQE5lrSSB/Smx8/iFUsL2WxKhndSQIteY9Nq0ypS4yj94kEgE7GJE+k+lEPCmn0upStKQhSAqcxsDzEfpWrZnMFBdHSwteyyh7sO8tnEOLbgKKCJOmoEx713jWZkqVNlXsRE6kW0q9jODpwxUttQX3iyEpOqUzM+ViJ8utVcap1SFgNhSspypIkE6CQaEr+oRXCp7oZVrcE4qQAoKhJjxEEgT0F1HkPeBJHovZxWFccK23nlOX8Di1CByDYIQQOYB868+7H9l1vKDJVlbYGVxyASp0wVpT/DY+Gdgkc6OcZ2AGWWX3EuC6VKIsRoQpIBHz8qtHCXM3NdXhdmSPSlgbK+nkXxYF8Xj/CqftP4YlWG+D4lplYA8JnfodJryLFYNSVQmSkaHcede/cHfU8wUPoBcSS06m0FSd/JQhXrQr2u7JMN92pkAF1WTKomASNQdY5zWcUr3ktPIXFk0zt+1os/H8LybDoU4EtgDMSTyEJE38zVRaV5/wCXz+dFauEu4XK3iGFtHxQqBCrzZQkG0WmqqW0lWffYm8R0NXc/YchLELHeKkgIkqSbqCdcu99jrSbxKX35bCW0LQUJ8KQoBERmygAqvqBvREPErM4RB18OvttVphjDJVKYSYygaADWw6xUOqAFAKoGKQw6vIoHLBDcLtEkn9BVDCuA4oL0gSI+WtHLyGCT4kyoXm88qzP/AE42FFQcTJIInly1qzdUzkq7QAbQ1i21/EJi9xtVR3EZhlN+tE/E8FkF1RNpGk9RWBxDCkahMmfhNRsgPCoasqiHsts2nSlXE8JeNwlR9K5Vrb5V9qMcb2rW6+pShZxa1ajQmQPaPatpDgIE6AxNiDXk+ILiVEKvFhE3GlEPZvjawoIcnLYX9Y+tHUQNcLbyoWo1xOESu5N76GsMcIP4hKEFRlKoiZJlI/OiHDNd54QJJNhvrRnwXgQw6C6oAvZTfXKnUpHtc0jG0q0cG40OEsAy1h8M0h8JKm8yoNwFKM+RjSgztd2zScVg4UpGR5C8+WwbzBKzJ2jUDatbtPhSe6UpSlKcbDhE+FOaSABF4trXm/bhoEIIPikgj6Ee1PaZ1zBo+8LcvZWxgRrxbt3hhxJ93DLW853YaQSAGrRmIMypIIEQBJm8RQzi+JOJPeZyX1qzJVvmmc/QDX0oLw2GBIkK84t5ztRJwNsEnKFFYuCVGY3AkGR0611melmR4Jd7fC7Gk9U6MJYGe8it3x4qu37916F2QwmfDutKlxZbCERcSb5irSQRNzQU8wuCJvuCbD01ou7OcTdYPgbQM0XJ5bgCRN+VYnE3R37gjMrOVRHO+thF9qHq8RaQ/tx+y5EmOVnYXD5QJsflVkMiL3JBjmAbHfyqZx5SBJTAjz87VUDiidpPL61wyl9+U1plBsBcSCZOnWtBl50ROMbwrYjwpSkG5kzMGZExH8WldTLKQpwDvCPCgD2Uoc9wPehXtEVEhShe+g03vzJNN6I/7u3ymOnTbJRz2P44pDpZwr6S6sSt1xvMUpQSEpbFhfNO4sKg7U9osejFrweIxOdpaUqSS2E55uBayTmHrEb1D2QwKcE0X3oDqhv/AAI1iP5jv5AbVU7T4r8ctC8sSkBJvmi6pPkDNOxNM8zmN/DXNDn81d+nGwE8rGxONUnUi2k6+lT8HwDjsvuw0xN3VyAeiBqtXQe9XMTiMIwlLjoGKxBSD3ShlaQdlL3cVvGl6w8Rj8RjHQp25TZIEhKRtCRZI8qSdCG2D2SWwBGeNwrCMOnEoCkqcX3TKSBmURmzOOQDCYSohKdYEqvbLwPaBbgSLm5SkhJG8XMm0itvtthO4ytp+BhSSofyBbZBJ/7la6QelC3Bi73gaZWjuivxOZCotBVycwOXN/KDvG0mko2F5c082R/4u4yFkWkEt8HOc1QI5P5r0XhvAmcQV94VJbZbCVuhWUd5JURJtCE/Ef6kj+E1lsYPCh9KWy6o/ElecKQoIE6wkxaLjflepO2HE0N4XD4Zgw2o5lCT8DcHxTfMpxSSZ1hWs1f4fwZ84QvuAAQCkH4ilRABjbX2rIB5jeXCqBoV4xlBmijkhOoc4Czj57oo/Z0wpPD8MpQ8SklS+ZUpRKiev6UU4jGttCXVoQP6lAfXWgXsRxXuxiGVqAgd+3msnKvwrHo4JI/9wVCw/wAJzE4jFF50nxLUXBfknKICekmutC7qxtc0Yrskmsi6jjM4j8hZP0AW9wqA/i3EuJW26tC0mQR8ASoSOqfpTeM8MViX8PCoQ2olaTysqU85KYjr0q7gW8MlCSwpKm1SQQrMJ3vr71JjEfCobV5vU6h+n1bnjscj4wm45Nr90Z7EAn8qQB+1jiS3sW3hm1QhhBcfOw7wgJSfQC39dCLC06TcRoCPnU+PwasKvEJU4txxx4ytZlShdSJJ5AprNXi1/CPIlI5aAV1ZpxMAW8VhcqVmw0eVplglOZIUQZEwdR1rMcSlJM+E9fzomxnHHcLh8G2HFIC21qUUkyCpw5VRvG9YuM7bY5pwhT07QUtqB5KBKLgg1VsJWVLLQ8oQAZEzrAj61OcQtM6Zj11HT+1WP/XbyoS43hlz/wAxhu8bWAvVxjtK2tMqwWEIHJtSfoui6IhA4Q9icas3UmRt0NZLbpU4NQJvRniO0OBjx4BBHJD7qb+V4qu3xDhQJUcLiEEn+B9KteWZNaNwoGilTTxCBZ4jpA/SuUTv9i8ASFd++jMlKwkhBIC0hQBIETBpUNjUdknlBHAEh1HiTMfCQPPXptNN4lwWB3iBChcpPTkaKsNhwgjKAkRoLX10pzuHkdZt68qxdqDv3BWysHsZ2iS0tQenxJhJk6zv986McT2rCmlKYBLiAWwknRLh+PL/ABcjuI5UF4jhjaitSjlKQAfCCBKhBAty35mtvhCAXUp0TlTNuazp9a2e4Ehy2bOWxlqLO1ZyupToltptNp2E+utC3aHBIOHUQBKSFj6H60VdpWs2KdVMiQmJ0gARWLxrCA4V3UQk+wrKGTbqGkf8lgBTrXn2ERfpyrXwuFGexKSDII1HttVHvWsqVJC7fxgWB69D1rTw+MQspIbXOhyfUQSfeveRkcJ1tIhwTpsHE/8AeARPmNvMSKg4whSXiq3iAIibiAPyp7CkEDwr/wDEyPOwrSfwKpSTIOUEAi8ESN9wa5nrRAgBPlDUH28oZfxilmyBKbXt/mrfBwC5LoJykZRGpPly+sVqPYRQHhRO5GmutVWA6mSUATrIzTob8jbWvLhwKTiIEluXOI4cF1SovO5uQd5qTD4FpCDiXU5in/bREiZso+sR71v9lOzasS6p1ZBQg5iNM6/iyxplO59PIo4dwNtzDq79AIWIKSkpUghRk9DIGn0reJj+WmrTcDmdTfLxfbn7peDcYx+IxC4KYTNhIj+9EfZ7CILjKnIISZMDQC5I6AC/SaNMT+zBvNmQ8ooN7pCj1uCPpVjhnC28NivweWBiGFhL8/vM15CTYJAAmABMiZpvfKGbMNb8LvRyaFgc6El76JF4qhzwOOe6y+Lca4SkrD2EazA/xNJbkHkf4h/VvtWK+eHLaWcOhtlxQOVSFrMHYlJVB8qw+1mHOJeLziR3o/dOhIhPeMKLKiBsFZAqP6vWsz/TEJSJETeI+dLSW07d3C4AlYc7F6VwjjXeoDjqfGoJSsgSkqHgJndJjzA10rYZ4w0huGCySY8JScsTeAkankRtWB2cwiUsYdBdy5kgAETdfiuJ03rVxHZ8CQnIokESk5TcybQR1rhOjlZMZWjNn7pdFrY5GAHuEJ9tXm3MY4UtwFMJ7sAH4mytS/CnWxBII0Ir053tHhXcKUh5AWtAhG4VEhJjrahLFcFU6gIV3aikyMxMiDaFCFJ5SK1MUphltJ7lptSRcgAwf6SQDFdWCZ743dXn6q3ShprCD7eKP1v+FWYw6AhYdTZcWkgwJMGNjOlZWKTghbuGwP6RB9xeuqcdxACkwls6LN52sP1qi/w8tncnmdf8UidY2ACNh4QLGeEV9hWChteQgtKczIEytAypBSsaG4PWI1ovHiTBEH5ehoK7LtpUMlwdQpJE9JEcvOi7CZhZWv8AMBY+Y2NciWZ0shc/us3sDRQXm/7SsD++bVcZk7c0mPoU+1ef47H9ykhMT869u7b9n1YoNFK20FKjdZIBzgCLDWQLV5jx39mWPVIQlpcCIQ6kH2VFd30xm6MXwFzphb7Kxf2g4lWbBpNinBME8pXmUZodwuJ78Blasp/4a9kn+VX9B+Rr0Ht52NxbmLUpOGdW0ltpCVITIIQ2kEW5GaEcRwV5j4sM8mbmWlgR5lOs/WusT2Cx3IaezIUULBBSYIPP73qdriBAIE+U0QMYdrFkpWQhTaZ7w6JTMQ5F4BNj6V1HYgFXgxmEWP8A5cuu3iGtHf5RWOziMwmDztyrcQ2AgmZJFgNbVfw3ZJ1JGRLapFsrqFX/APKmjsvjC80Cw4R3iQsgSAkqEkkHSNaXcNxwqWbXf2g8eLWPdbEgIS0mPJpApVS7e8Hfd4jilhh8guqAKW1kEJ8IghNxApUwI20r7gvUl8MJEZU+v+KYrh5/kHv/AGreDgNdCk1wOoFjlDGK4fP/AAgoaEHflt9zURwKEEKS2c8p2mwM/cUWDLVvEPoWgJCEpjcan5Vdr/lQXyhp8pcUpZnxKJ0O5pjuHCgRKYgi/I1u9wKxe0BSkQSEAeNS5AAjQHc8zytzoMbvctIWGR4BWd2O/ZxhshcfWpJzqSEgiwBtcztyFQ8V7P4TCcTYQ4nLgXWye+UpKR3ozKyqcsEiALWN9a1+y2PUMOVuI/dqcVAi5STGaDzINbQTgwkqSUaGyhv1Go84r00OtcW4ctHOO8tHlZvBnkMNvLaSximwslpSCFEI5aaj8jVvjjasU0jEogmMqo1TEmCI1k6/2oOU2vhOI/FMgLwjih3jaLlN5gXjnlNv5TsaOXk+AY7h6kqaWnMtu8KG4y7EbpNwZilpmukaS42F2HdKU7CAHng9j2ojtfkd0Ms4QkfEZFqjdQsGJ6aa1uNLD4zspSJutA1SQLnW4rN40+WhmKAdPY21864r2FrqKSEDmajZIK+FvcDeDTWgBm6haT92q/iO0QQkd6AoGw2V7aH5ULYfGFxoRE6Aae/SoWsLJJWoE+c+3KmBqDHVLbURxNB+gRGjGLZeKG1i/jCNUkfkd7bVX7YPlQwbvwFOJbHhNoXrebC3Kh4NkKkHfnU3azi7Rb7gLJdS62sDKbpE3B0pqPVCQOvCz0jOlqWZwf5wfqsLj2FKcS+ObqlT/wBUKPzNZuJwUiQTP30op49hi84p1u6VKJEjSwF/b51TRh15oOUDcTce9LSOt5IVdW3aAFrucNDrSmxIUyGgkwCbNoIMf9QVXGjmcSHnghBNggwVEcyfh95qti+Ldy86QUlLhG8SEzEcteVY/Fsay+AAkhe2VQvOxGW/ypXpyiYn+km11tFoZpNOHgfT+UeOBOU5AAnbLudr7msPE8MWtYU5Ma30tyFUeBt4xCQpKLW/3TlHspSTrzrRxXGglYTiWcivIEH+oA3g+o6mpq2TuHsGFvFpHNdij8WL/ta08KzmSpMWTEGPlVBYKSQU5gNtwOg3FZHaPtI6nuxhVQE+IgACTplMiwifWK0+GceaxCElUpX/ADBJseSgK402lljaHkYKylgcAH1g+FPhcOnMFsqhadtP+0g+tFuEeC0yZSrdJ/LmKwcMtBUJuSNUAkGOYIkVefx2HZEuLSjfxEA+gBk+lYtDiUsWl+BytpeHC0FCrg/5BHUG9ed9rF4rCYsFGJcLbpTCYC0pKnEpKcpnLZUTob8jV/G/tFaFmW1uf1kQB1yzmPyoOJU/xJp6FKDrjHjS5HwrkpKDsMugixr0PprJW84HzysdVoJo4uq9tBEeO7b5MS83lYUEurQPEttX7sDUkZSflTWv2hJ3bfsmfBiWyPEQNFKGntrQJxh9xT7iszoBcxKgCwlYg2F505c6zn3rlKlN/wDBT42CNQVEeEa2rsClyF7Cx2wYdS6paHClBCTmSwqbi3xGRveq7GJ4XiLhrC5iM3jw+S+gJUgR86894bCsBiFpDH7x3+VwA+FeoN9hcVzh+AQI8LRMMphJWm8TbMYHlVXuAQJXpC+z3Dl2LTAvHhxDidr2k1Dw/shw/wDEoUy44FpUHMqMSCIQcwzJIkpJAFAWMUUjNDw/3VWhwfCflb6VufshynEvLse7wo/4QSoZyFbDSxtQZRFqAK7xLs9hlOuK/wBXxreZalZEr8KcxkhMGIE0q7iMU2FHNrJmXY+W1Kr5RtEgaE3muqa86eEj29aSUR+Uae1eeoKiapHKmwRUx8786QH61C1SlXk7/lVXFcPbdUFOIzFOipNp1gg+Gd41i9aCj0p0dKgBHCgJHCrrSMgRAyxEbQNIqk7gVoB7tXiAzRGoFzZQIVHqa1oB/Socc5h0gF55tuLwpaUn0TYnzM9K6Gg/EWlTKwcHjUq8LqEqSsaKTIWncHY+R9qx2VOcIdW5hpd4c9dbd8zROhEn0CtxAVcA0XcE7XYZx5LBTnRol4pgZtAmNSP6vrM0Q8SwTCQZy3BBTY5gdQZGh0rpMcGtPuwm3y5DnDIWBh8MlbY4hhHUgQTYgBWxF9FTYpO/WoePIS8gxlkphQTMBXSdpoLw+DOEccaUlTTbjhWhAWVNidMhMAwIEkA2E0RcMxKm1DxylW396Rmcx+G8LpNldM0Ofkjj/q1F2ebCmyALgAn51qYZozAAvzFZeCStnEKSPhzG3RXiHyMelEgBiRSUpoBY6qcFl1yso4UA+u1ZvavgRcCHm0lRRIUE/FGxA3gzbrRSFGK73lZNko2kXai3BwHCDuz/ABpMd2vyvsfyNF4KSB3eZQMWjQ/e9Y/aDs8h/wAbfgeGitlf0rj66itX9nAdUpYdSU91Yg/zHTzESeV6dhqTCck1Eeob7hkfK1l8KBaT+7CoKplIJuZmI86ps8KcnK2pSEm5ypCbDawE+VGRNMaUCTBBI1rptbWVkdU7btrCBePtFXcsgKGdQ0GgFuXX5VJxfBfi1IHdnumiQgkH+DwTI/mOa3/tpO9XX2nnsa6UQgISEJcIzBPkN1Tm8r9K3eC8PUwyEKX3igSSqImSSLTaBAjpU2DaQe6f1E/TYwg5Auu/uHPjAoc38IJ412NQ4z+6TDyJN5hXMEnQ8q89xOEdQpXhWhW5BIn2M19BOtg+tYvFuFNruoDz6birOia8FL6f1aeBoZgtHY/ovFe7xKrZn1ciFOEH50Q9luzAxJK1uRlspKIUubDxXhM9Zon7OcMQBlUkeElNxtt8qzP2TEIfxTR1AH/0UUn6ismwsY4Y+8rps9Slm08j4gGloHHfIH8fusXhiuH4jEHDIRjEvDOCSGYzNTmvPS3lW7huDttYlnLnKkqKlB1ACvCgwpJQcpmdelDKcP3PafLEJW6VAcw6yVe2Yn2r0/jjCu9Ckg/CLj1GlX1YaxttC4j/AFHVSMLHvsFeX/6ZrCEixuFRdSpOvnVlzhpJAHeWVuqfgTsOV6L3MONChOw+GNKrfhR/yxeTMkdK5fWSWVgfgVjCFILklc/CJ+/FNVO7AUSTPjJGdv8AkGxvFFiOGp3kaWmY57+VJXDRFlK0NtReRyij1LR22gXFcNC06AHuz/trKT4jyUbWNFn7O+HKYbxzis90toGdZV8CTMW/zTlcECiQSiLJumDYelEPB+H93hnRIlxciL7Abk3reJ54QAIQlh8P4RmSgm/8ChvXK28Rwh/N4TaBqE8hPzpVvuVtqtnrF/8AHK9dCp/L1piXDzBFjHLffWnEiYA9vuAf7VwAqp09TNJZ+7/cVEmLmSD1+VSpJOl4GkA86gPZBJCPs+1PVyMj1tUWIxKUJlZHly9aEuPdrkt7gjkDpTMcJ5cmo9MTl2AiPHcWS3YJzHqa8/7T42VlaolXIaAaCo2+IYrFn/8AHZUQf41eFHnmNj6TWjg+wSlEKxb5OhyN2F+a1XIPkPOti5jOcfVbOdDH+HlZ/Y5JexKAkSE+NXQDn5mBXqOXn9azeGYBnDJCGUJQOmqiNyTcnzmrodudfY0tJKHHCUlfvKh4xgUvMrbIBJBKeihdJHWfzoc7OeJIkzMGiZOJI2I6/fOgfHLVhcQY/wBtZKkHzMlPmPpFaQvF0mNG/aS090dq4cgvJcOhQE+oJM+0e1WXU5THLSqvBOIJea/S+m1Wnn0qunNECxBBtbTUGtJwKtHVD20mTS8xSQoCLczNOUpNtKUwkkhWPxrGPYch9lRAAyub2BkFQ0KbkEkWmtlIG01xxuQQRYiD5G0VrG8sNhFrtptVcL26zJHeMlfMtEf/AMqt86g45xrM227hytPjyrSZBhQ3gkSD13trQFhkLw5UCSUBWWf5bwJ5A/2op4U+HGXkz4shUBzKRmHrauoNQ7bSe6bcOavRuz7GVhMmSrxqMySVXueYsPStIJ6n615b/rpQpKc5SChJBBI+nWaLMHxpRRIVNt71oJhWVJYHEl3lEazVBx1KwcpmDBHKKyf9cccbOZAbM2IM5k7GCPDJ2k6a1XQ4UmQY6j7vVHa1jXUMpJxo0rBbyuSDqL2i9BnBFjD8bWk2DqlD0dT3g/8AtAo4KitJVIMdIPrQH29aLT2GxQtlIB6lBzpjqQVD0reQggOC6npDt0joT/W0j9eQpu1/CHV9ocCtoXyoWo7AMrXnJ/7YT5kUYcTdl1XQx7a1q4PFNurdcSAS1+7KovOVLikg8rp9QeVDqkzqL0t6jIdrWhclwpSJdPM+5pd6d8p80ioSm9MKT1rkb3IK1nH8ifmPzpmVB/hUPJX61ARTs9Tq+VMqXInZSxqbgGtHDpHchIUmxMyQmZ+lY6lkVwOcxWjJ9vZTcVqFroj/AM00qzS8OlKrf6gff+EdygVJBv5ffPeaeUEdTvbz08q4VyIuf6r+s726VXNpNyAJ+I7+eulKlqClLsZvDJG2k/LT9ar4vtAlaZgpSPCUfCQoagiuKxJ2T5EAH56HWhntKw6pSVoSQ4DB+EBSTeInUX+dawv2mlvBKGHKRYXjlHu1FtpJhSzOupAGpMb6VrcN7K4Rkg913i/53PGfMTZJ38I2pcCeyNlKheZgiNf8VpDiCToCLbj6UZXuvBwhPK4uq8K8lYt9j0PvTFCIiLaJNV04pJvJv0+X9qkQ6kmcyfr10mlyFjasRA0FuXOmgi5gH5SajNlAyDe1vv3pgcI0ED39ego2VNymyJIgAjpr61ncW4Q082pCxG4VaUqH8STWghwRJP5A/dq4XrGLgGLfPyo8ZRDjaB+B45zB4juXfMHZSToodD8jaj15oHxpulUeQJ1B6TWNx/hqMU2AbLEqQqLpOvqk7jy3iudj+K/u+7dsUkpVOxSYIPrTbSJG0U6HCdlHkLUQgjUGPMedOKr/AOPvarj2FUmVJ8adba/Xlyqol8E6RHMz7xSxY5uCk3NLeVy/+CPX8qsYdC1KSlIJJ2HpqZgedQtu62+/QV08QfS80xhgApaS4smLISQkJvpeSfSmdJAZpA1Uc4NFlaaezSRmK25ziF5Qk5huFbnWh5fZB3DrLjAUtndJstI3gfxD5+etEiON4hiPxKAU80iDbXTwq8rVu8O4g2+gONKzJPp0II1B6V2XaRsY4/UFXgnBPtP6FeT8TwYVh2XLSlWX0Vf6ge5rZ4KFKEaCKm4ulLzOJKQEhDi4H/xLuR5wai4C6Afb50g8FrtpXXjfuZYWnAmI6elJR+/vWk+ozaaY4vcnTb7+7Vz5MEhcqVtPIUgdAVMwRrfUHY1Q7bYQv4JwJAKm8q0dY5dYJFWwuZ09d6o8Zwanm1NoX3ZVEqHi0MgESOWtMafVhgLXcFWglMUjXt7G1F+zDiSGcF3DySl0rcUsTIOczOaZ0ohVgUkfu1z0P615ZxHhmLwyu8UO8QNS3JjqREge/nV/g/aYqiD862kmEuXBNthikGCjhSDMbio1Ty/zXMDi+9Tf4tutdQeXXf8AKknjaUjNCY3UVyTH3+VKZ86eFiNxfzpkDl9+9UtZUmhB5/KuqV99DXBF5v60xKzM5DHmPmCdKlhDKcIpUkn7kUqOPCihRhxOh6G59osfWl+DM9IO2WLef161OznKZUkCABA1m8611LJ1uLyRNtNIk/pWW1WwqzjGghMbbf4mnfhyYzAQNOm1udWVoi+XNAJ1/X0HrVZ5xRgJSoHnYj2oqEKAsCR4YiepHztpTFsNnWPePl51ZYC5AVliB1nnvypq0WIyjy2O1z71UOQKp/hB5dfp560wpgHcmIgbdbX9K0O6UblJSRyvppp9Kf8Ah/W38pBvz6UaKiy1BV4BBiRr8N/y2NTNEwDCrjUz00+vrV7ugZ2HlfztSLJF0m/pQKFqmpw6R7+5qNT64sDyPv5/KrikmAIsCf8AIvpXVAEiL856CT5z71FLVFeOIJEzHMa6m32fShl/DrTiFutqELV8Ex562vRgpgKE2Osc9daacOJIWgJ32PrpztVmyFpsK7JS02E7hPF0BAzKKTskgyfLnU2I4wtRkACRFxMe++ogiqj2CRGZKb9CoabRaoe5cTF5BMDUmtXalxFBbO1RI4UqsYAdYmDBBjlEjeq6eLhjGMuKMNutlgrNghUlxBPKSSParQudB9wP1/vVbHYNp1tSHkjLHiiYtvr5m3Kjp5zG/d24S+Cr/a3tS23hlNKcSt1UQBtcHNG2ludTdl8V+AwCnHpLiyXAjcqUAlDYH8xgTyk8qDsJ2EbYc7xlWbLJAcMlP/TFiesVrq4V3q0KfcUrJdCdEg843V1POuofUWBoaOOfvwq17t/dELGNwww6GXX2s5SQvxCSszn0OuYmsHgazmA6R6i1SM8MbROVCQRpoZj01FS8Jw57xdhAVMecUn/qOq8krpaWUfgHYLU0Jn3mml2Lkm23T86XEWv3kRAKfi66R+dQIQAMuYk/5uPW+9KSj3lLTk9Qq6CPiNibfnr+VRJIk7gecf4qo4F6fdrwPvepgZ6fSs+6w3J/eBXmfL7mhrjXZVK1l1hQacNyP4FHrHwnqPaiBajumfL2/Omh1QTMEQfPX5b0Q4tyrNkLTYQlwvjbmHd7p9JQsexHNJFiPKj7CBLwzJMHfr1oe7QYBOJYKDZyCptX8q9R6HQje/KsrsW88tCSXMhBgjcU3G4PFFdBkjZ207kIvxmDyqgzpYjSPu1RqTGnoTP5Vb4g8QUJJExOsG52H3rVJ4kg3FuQvb7+XSl5GhryAkXtDXEBdSdRA9/ypLVGg+/L1qBorAgpgRqSNegFca1uNOnmND71nZCpSmL4pVHkH8pHklP6V2jf39hBWC4Ux48xJ+zvpXS4ZMabdfT0ruEyyI11joa5jcL3jgyqUkDUJIg+cjptzqxZi0bKhIBI+KZ0vF/KrCUkSTJFuhMVzMQTIJuYjba9PCDOaTp587frQ25UXBEXkTpI59NhTM3VJ2ETt9moUNFas0mBAIHQ71aLYgGIPIdelQAlBNMzITc9dbXOp/KnGAJ5WjYC8/LlXMhjS4N94jeOVN0HiAAtJIiORjf+woizypajcUBbwnQg2tJN9NaeEzFpHMdOlcbUMpKQDtEEWjqLiupWRMap/hNvSdtZquCaJQtMUmAQEk/Kb0xYtoYv6afPf0rpSCASJHmfLTSOvlUpJ6WvrpeYobLyjXdQBYSSCPladvvpXFrBIBChP9P1O3rUyhmFxqNvYffWm9zlsIudZ120mR+cVNpGEKUPeIMjMddxGg+Y60nWgZyqkkH0A3HWasqwyVAHKI1iL/c0xTQkWMRA/Kb6/pQpwsoUqSsGo6KiI035wec86iXgVT8cTaxO5jlp/etJIEW+fKmrck+VTIQBVI4N4yc2u8C3Lzt60m0uaGJg6A6fO81dJCj4SLDQdNedUcbxphlQD5WJMApAInkbWsfkas0EmgtGNLjQXUPhVgkSDvtzA5fpWlgG8qs0eEgJkaWnzqxgcTg4zl0K3uR9BVxvjeGVZCkkeY0pyKKjuJTsMLo3WVW4ioEAjqPv51nfFlBgegj350QY0NKaVlWJiRBH3fT1oYfeO2Wdsw15HzrLUNp9lY6hvvvypidx6G1pi1upqJLkmCCLGYykk6A87U1eLEeMJkROoFyLzHlU5eTpubdNNdaVSyS3cxPxC3uPsTXWyJOXe8/O3KIqRC42GliPnpt864p1J0F9IJ9Jj7PvVucqKJZ3t6/e/wCdCfZ7EfvlAfxKURGkkzRPjXbLCbKIIHhVabTa+lZXA8IUwUtRBBClakpUlUAbA+ITW0BAskp3TU0FxKIcbMjMq4y3tboeXxfKquIkXSJFtFelh971YeUDKiI8x9fpVdaSIjTQiDfl9PmazkcS60pI63EpyXgNZkyCNhsdBNJOJRIIHXew3tqb701SSRfSDb3+/wDNJsAjUT+Zvzk2nyqgJVF0udY++lKkEjeJ/wClVKhvPhTK7h2gQFhSyBOUTYgzzuNKsvYOSZ8I5DUGOY1pUqYLBtVrKlbRGWbmbW3NprjgCssHRUmN5ETSpUHYCClK0kEFPS/zqNxsKhQJIGh0Nxt7GlSqoNuoqwXUtwU5VqIIJIN9D161K6mAbSdb6xtelSqxNNKIXGjsJveDGh8up+dJTUAkaWny/WlSonhSlCEWTad/f8qb3yQSAkW0/KR70qVVcaWZwU5LojcbW2mmkgga8rx5zb1pUqzLzZHgKWn5TOgKbk/lHSl+ItBnU8v86fSlSrQ4FhWvCYtacxESBrPM8rW3rmHQnXKdzr9+dKlVQbch8LiGUq0kb2iepn5elZ2N4O26mMyoJhQ+g+fWu0qsM0o1UB2OYEhAOsiVGRrbrVdXAWswzA2MEA6idbRSpUXuOMrQvcO6t4XhaWwcgCVARmIn85iD8q0G2VAASTl6zJkn01ApUqr3r77rMuJFlOdaUm40I53E6HqOlNDJITa8zAjy3BpUqlAGkOU9CTIjebk/DaY8rUlNKAubzpNjvf6UqVA4CijdSuRqDF7i09actxSVQZjaNriPmaVKg4UCjalQqTz3H6/2qVQiVRqefv5V2lUHCPwuONWlQmRsdJ3g2qFLY3uQPrvSpVHAY+/CietaJOa538INKlSq9BS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1750" name="Picture 6" descr="http://baogialai.com.vn/dataimages/201307/original/images865579_1_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684" y="3371630"/>
            <a:ext cx="3500462" cy="2214578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 rot="5400000">
            <a:off x="1250133" y="3036091"/>
            <a:ext cx="1214446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" idx="5"/>
          </p:cNvCxnSpPr>
          <p:nvPr/>
        </p:nvCxnSpPr>
        <p:spPr>
          <a:xfrm rot="16200000" flipH="1">
            <a:off x="3906478" y="2120535"/>
            <a:ext cx="2409907" cy="33502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1872522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2915956" y="2200486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214546" y="1071546"/>
            <a:ext cx="4000528" cy="4643470"/>
            <a:chOff x="2214546" y="1071546"/>
            <a:chExt cx="4000528" cy="4643470"/>
          </a:xfrm>
        </p:grpSpPr>
        <p:grpSp>
          <p:nvGrpSpPr>
            <p:cNvPr id="5" name="Group 1"/>
            <p:cNvGrpSpPr/>
            <p:nvPr/>
          </p:nvGrpSpPr>
          <p:grpSpPr>
            <a:xfrm>
              <a:off x="2214546" y="1071546"/>
              <a:ext cx="4000528" cy="4643470"/>
              <a:chOff x="3357554" y="2285992"/>
              <a:chExt cx="2478344" cy="2899022"/>
            </a:xfrm>
          </p:grpSpPr>
          <p:pic>
            <p:nvPicPr>
              <p:cNvPr id="3" name="Picture 2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4" name="Parallelogram 3"/>
              <p:cNvSpPr/>
              <p:nvPr/>
            </p:nvSpPr>
            <p:spPr>
              <a:xfrm rot="595468">
                <a:off x="3733847" y="4391625"/>
                <a:ext cx="431837" cy="297917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1345613">
              <a:off x="3035550" y="4439149"/>
              <a:ext cx="1071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Bài tập 2</a:t>
              </a:r>
              <a:endParaRPr lang="vi-VN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3229844" y="4286256"/>
              <a:ext cx="45719" cy="214314"/>
            </a:xfrm>
            <a:prstGeom prst="flowChartDecis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 rot="11337195">
              <a:off x="2757383" y="4655201"/>
              <a:ext cx="1266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Từ đồng âm</a:t>
              </a:r>
              <a:endParaRPr lang="vi-VN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1714488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Mẫu: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nhà treo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mừng ngày Quốc khánh.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là một môn thể thao được nhiều người yêu thích.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2- Đặt câu để phân biệt các từ đồng âm: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bàn, cờ, nước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00100" y="1285860"/>
            <a:ext cx="12858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57488" y="1298830"/>
            <a:ext cx="37147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Picture 7" descr="C:\Users\Administrator\Documents\Ghi âm của An\ban 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3429024" cy="2286001"/>
          </a:xfrm>
          <a:prstGeom prst="rect">
            <a:avLst/>
          </a:prstGeom>
          <a:noFill/>
        </p:spPr>
      </p:pic>
      <p:pic>
        <p:nvPicPr>
          <p:cNvPr id="1026" name="Picture 2" descr="E:\New folder\lacodosaov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929090" cy="2357430"/>
          </a:xfrm>
          <a:prstGeom prst="rect">
            <a:avLst/>
          </a:prstGeom>
          <a:noFill/>
        </p:spPr>
      </p:pic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799854" y="2599880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2714612" y="2214554"/>
            <a:ext cx="6096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1285852" y="3000372"/>
            <a:ext cx="928694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6200000" flipH="1">
            <a:off x="4417662" y="1368760"/>
            <a:ext cx="1038515" cy="358735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62" y="1428736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Đọc mẩu chuyện vui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tiêu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cho biết vì sao Nam tưởng ba mình đã chuyển sang làm việc tại ngân hàng.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cuments\Ghi âm của An\đo v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 trục như con chó thui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 mắt, chín mũi, chín đuôi, chín đầu.</a:t>
            </a:r>
          </a:p>
          <a:p>
            <a:pPr algn="ctr"/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( Là con gì?)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chó thui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287924"/>
            <a:ext cx="7929618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cây cùng có một tên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xòe mặt nước, cây trên chiến trường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này bảo vệ quê hương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kia hoa nở soi gương mặt hồ.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Là cây gì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10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2643174" y="5643578"/>
            <a:ext cx="4143404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 súng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ocuments\Ghi âm của An\hoa su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106" y="2531736"/>
            <a:ext cx="3857627" cy="2859787"/>
          </a:xfrm>
          <a:prstGeom prst="rect">
            <a:avLst/>
          </a:prstGeom>
          <a:noFill/>
        </p:spPr>
      </p:pic>
      <p:pic>
        <p:nvPicPr>
          <p:cNvPr id="1028" name="Picture 4" descr="C:\Users\Administrator\Documents\Ghi âm của An\khau su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643314"/>
            <a:ext cx="3257550" cy="1409700"/>
          </a:xfrm>
          <a:prstGeom prst="rect">
            <a:avLst/>
          </a:prstGeom>
          <a:noFill/>
        </p:spPr>
      </p:pic>
      <p:sp>
        <p:nvSpPr>
          <p:cNvPr id="29" name="Right Arrow 28"/>
          <p:cNvSpPr/>
          <p:nvPr/>
        </p:nvSpPr>
        <p:spPr>
          <a:xfrm rot="18374344">
            <a:off x="5182168" y="4988750"/>
            <a:ext cx="121444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ight Arrow 29"/>
          <p:cNvSpPr/>
          <p:nvPr/>
        </p:nvSpPr>
        <p:spPr>
          <a:xfrm rot="14341890">
            <a:off x="3484848" y="4944065"/>
            <a:ext cx="1214446" cy="3179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66"/>
            <a:ext cx="8215370" cy="20132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 thanh giống cả âm, vần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 sao cái nghĩa chẳng gần – Là chi?</a:t>
            </a:r>
            <a:endParaRPr 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783535" y="565152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786710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7764485" y="56578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pic>
        <p:nvPicPr>
          <p:cNvPr id="26" name="Picture 2" descr="C:\Users\Administrator\Documents\Ghi âm của An\mat cuoi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72140"/>
            <a:ext cx="1357302" cy="904868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2143108" y="4143380"/>
            <a:ext cx="5072098" cy="1143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8" y="1643050"/>
            <a:ext cx="8501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Em đi trong tươi xanh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(Nhạc và lời: Vũ Thanh)</a:t>
            </a:r>
          </a:p>
          <a:p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Em đi trong tươi xanh chim hòa bình tung cánh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Mênh mang một bầu trời ánh cờ sao lấp lánh.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Em đi trong tươi xanh, thơm hương lúa bay quanh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Rừng vàng ngân tiếng hát trong ánh nắng bình minh.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Em đi trong tươi xanh, bao la tình đất nước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Vừng hào quang lung linh trên sông núi quang vinh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Bầu trời xa vẫy gọi, xôn xao niềm mơ ước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Thênh thang đường em bước, dưới sao bay đẹp bóng cờ…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6884" y="3214686"/>
            <a:ext cx="237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Mênh mang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2195" y="5402226"/>
            <a:ext cx="269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Thênh thang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25283" y="4315490"/>
            <a:ext cx="103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la</a:t>
            </a:r>
            <a:endParaRPr lang="vi-VN" sz="240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5282" y="4314392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 nước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41679" y="4686748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 núi</a:t>
            </a:r>
            <a:endParaRPr lang="vi-VN" sz="240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70127" y="3214686"/>
            <a:ext cx="13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lấp lánh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0364" y="4685650"/>
            <a:ext cx="1880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lung linh</a:t>
            </a:r>
            <a:endParaRPr lang="vi-VN" sz="240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485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các từ ghép, từ láy là các từ đồng nghĩa với nhau trong lời bài hát. 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57290" y="785794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28860" y="785794"/>
            <a:ext cx="8572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5" grpId="0"/>
      <p:bldP spid="56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Administrator\Documents\Ghi âm của An\mat cu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32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WordArt 21"/>
          <p:cNvSpPr>
            <a:spLocks noChangeArrowheads="1" noChangeShapeType="1" noTextEdit="1"/>
          </p:cNvSpPr>
          <p:nvPr/>
        </p:nvSpPr>
        <p:spPr bwMode="auto">
          <a:xfrm>
            <a:off x="838200" y="2819400"/>
            <a:ext cx="7543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/>
              </a:rPr>
              <a:t>Từ đồng âm</a:t>
            </a:r>
            <a:endParaRPr lang="en-US" sz="3600" b="1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3622" y="381000"/>
            <a:ext cx="49664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rgbClr val="333399">
                      <a:lumMod val="75000"/>
                    </a:srgbClr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400" b="1" dirty="0">
              <a:ln w="22225">
                <a:solidFill>
                  <a:srgbClr val="333399">
                    <a:lumMod val="75000"/>
                  </a:srgbClr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0" y="4572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 Ông ngồi câu cá.</a:t>
            </a:r>
          </a:p>
          <a:p>
            <a:pPr marL="514350" indent="-514350">
              <a:buAutoNum type="alphaLcParenR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 Đoạn văn này có 5 câu.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6816" y="770628"/>
            <a:ext cx="95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520" y="1357298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cau ca 3">
            <a:extLst>
              <a:ext uri="{FF2B5EF4-FFF2-40B4-BE49-F238E27FC236}">
                <a16:creationId xmlns:a16="http://schemas.microsoft.com/office/drawing/2014/main" xmlns="" id="{DE873AE8-51F2-4919-A9D6-9F7CE4950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4" y="2775445"/>
            <a:ext cx="3352800" cy="2309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xmlns="" id="{6FC38E40-7178-418F-B7AC-099E9846D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231" y="2373013"/>
            <a:ext cx="5334000" cy="3114675"/>
          </a:xfrm>
          <a:prstGeom prst="horizontalScroll">
            <a:avLst>
              <a:gd name="adj" fmla="val 12500"/>
            </a:avLst>
          </a:prstGeom>
          <a:solidFill>
            <a:srgbClr val="0066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tai.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Ông ngồi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cá.</a:t>
            </a:r>
          </a:p>
          <a:p>
            <a:pPr marL="514350" indent="-514350">
              <a:buAutoNum type="alphaLcParenR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Đoạn văn này có 5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056644"/>
            <a:ext cx="8572528" cy="341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 cá, tôm, …bằng móc sắt nhỏ ( thường có mồi) buộc ở đầu một sợi dây.</a:t>
            </a:r>
          </a:p>
          <a:p>
            <a:pPr algn="just">
              <a:buFontTx/>
              <a:buChar char="-"/>
            </a:pPr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của lời nói diễn đạt một ý trọn vẹn, trên văn bản được mở đầu bằng một chữ cái viết hoa và kết thúc bằng một dấu ngắt câu.</a:t>
            </a:r>
            <a:endParaRPr lang="vi-VN" sz="36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42"/>
          <p:cNvSpPr>
            <a:spLocks noChangeArrowheads="1"/>
          </p:cNvSpPr>
          <p:nvPr/>
        </p:nvSpPr>
        <p:spPr bwMode="auto">
          <a:xfrm>
            <a:off x="6918349" y="4365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7" name="AutoShape 243"/>
          <p:cNvSpPr>
            <a:spLocks noChangeArrowheads="1"/>
          </p:cNvSpPr>
          <p:nvPr/>
        </p:nvSpPr>
        <p:spPr bwMode="auto">
          <a:xfrm>
            <a:off x="6921524" y="4428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800000"/>
                </a:solidFill>
                <a:latin typeface="Arial" charset="0"/>
              </a:rPr>
              <a:t>1</a:t>
            </a:r>
          </a:p>
        </p:txBody>
      </p:sp>
      <p:sp>
        <p:nvSpPr>
          <p:cNvPr id="8" name="AutoShape 244"/>
          <p:cNvSpPr>
            <a:spLocks noChangeArrowheads="1"/>
          </p:cNvSpPr>
          <p:nvPr/>
        </p:nvSpPr>
        <p:spPr bwMode="auto">
          <a:xfrm>
            <a:off x="692628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9" name="AutoShape 245"/>
          <p:cNvSpPr>
            <a:spLocks noChangeArrowheads="1"/>
          </p:cNvSpPr>
          <p:nvPr/>
        </p:nvSpPr>
        <p:spPr bwMode="auto">
          <a:xfrm>
            <a:off x="691834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0" name="AutoShape 246"/>
          <p:cNvSpPr>
            <a:spLocks noChangeArrowheads="1"/>
          </p:cNvSpPr>
          <p:nvPr/>
        </p:nvSpPr>
        <p:spPr bwMode="auto">
          <a:xfrm>
            <a:off x="6918349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1" name="AutoShape 247"/>
          <p:cNvSpPr>
            <a:spLocks noChangeArrowheads="1"/>
          </p:cNvSpPr>
          <p:nvPr/>
        </p:nvSpPr>
        <p:spPr bwMode="auto">
          <a:xfrm>
            <a:off x="6908824" y="4174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  <p:sp>
        <p:nvSpPr>
          <p:cNvPr id="12" name="AutoShape 248"/>
          <p:cNvSpPr>
            <a:spLocks noChangeArrowheads="1"/>
          </p:cNvSpPr>
          <p:nvPr/>
        </p:nvSpPr>
        <p:spPr bwMode="auto">
          <a:xfrm>
            <a:off x="692787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6</a:t>
            </a:r>
          </a:p>
        </p:txBody>
      </p:sp>
      <p:sp>
        <p:nvSpPr>
          <p:cNvPr id="13" name="AutoShape 249"/>
          <p:cNvSpPr>
            <a:spLocks noChangeArrowheads="1"/>
          </p:cNvSpPr>
          <p:nvPr/>
        </p:nvSpPr>
        <p:spPr bwMode="auto">
          <a:xfrm>
            <a:off x="6900887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7</a:t>
            </a: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6908824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8</a:t>
            </a:r>
          </a:p>
        </p:txBody>
      </p:sp>
      <p:sp>
        <p:nvSpPr>
          <p:cNvPr id="15" name="AutoShape 251"/>
          <p:cNvSpPr>
            <a:spLocks noChangeArrowheads="1"/>
          </p:cNvSpPr>
          <p:nvPr/>
        </p:nvSpPr>
        <p:spPr bwMode="auto">
          <a:xfrm>
            <a:off x="6929462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9</a:t>
            </a:r>
          </a:p>
        </p:txBody>
      </p:sp>
      <p:sp>
        <p:nvSpPr>
          <p:cNvPr id="16" name="AutoShape 252"/>
          <p:cNvSpPr>
            <a:spLocks noChangeArrowheads="1"/>
          </p:cNvSpPr>
          <p:nvPr/>
        </p:nvSpPr>
        <p:spPr bwMode="auto">
          <a:xfrm>
            <a:off x="6916762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10</a:t>
            </a:r>
          </a:p>
        </p:txBody>
      </p:sp>
      <p:sp>
        <p:nvSpPr>
          <p:cNvPr id="17" name="AutoShape 253"/>
          <p:cNvSpPr>
            <a:spLocks noChangeArrowheads="1"/>
          </p:cNvSpPr>
          <p:nvPr/>
        </p:nvSpPr>
        <p:spPr bwMode="auto">
          <a:xfrm>
            <a:off x="68897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11</a:t>
            </a:r>
          </a:p>
        </p:txBody>
      </p:sp>
      <p:sp>
        <p:nvSpPr>
          <p:cNvPr id="18" name="AutoShape 254"/>
          <p:cNvSpPr>
            <a:spLocks noChangeArrowheads="1"/>
          </p:cNvSpPr>
          <p:nvPr/>
        </p:nvSpPr>
        <p:spPr bwMode="auto">
          <a:xfrm>
            <a:off x="689612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12</a:t>
            </a:r>
          </a:p>
        </p:txBody>
      </p:sp>
      <p:sp>
        <p:nvSpPr>
          <p:cNvPr id="19" name="AutoShape 255"/>
          <p:cNvSpPr>
            <a:spLocks noChangeArrowheads="1"/>
          </p:cNvSpPr>
          <p:nvPr/>
        </p:nvSpPr>
        <p:spPr bwMode="auto">
          <a:xfrm>
            <a:off x="6902474" y="4349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13</a:t>
            </a:r>
          </a:p>
        </p:txBody>
      </p:sp>
      <p:sp>
        <p:nvSpPr>
          <p:cNvPr id="20" name="AutoShape 256"/>
          <p:cNvSpPr>
            <a:spLocks noChangeArrowheads="1"/>
          </p:cNvSpPr>
          <p:nvPr/>
        </p:nvSpPr>
        <p:spPr bwMode="auto">
          <a:xfrm>
            <a:off x="6894537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14</a:t>
            </a:r>
          </a:p>
        </p:txBody>
      </p:sp>
      <p:sp>
        <p:nvSpPr>
          <p:cNvPr id="21" name="AutoShape 257"/>
          <p:cNvSpPr>
            <a:spLocks noChangeArrowheads="1"/>
          </p:cNvSpPr>
          <p:nvPr/>
        </p:nvSpPr>
        <p:spPr bwMode="auto">
          <a:xfrm>
            <a:off x="6886599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15</a:t>
            </a:r>
          </a:p>
        </p:txBody>
      </p:sp>
      <p:sp>
        <p:nvSpPr>
          <p:cNvPr id="22" name="AutoShape 258"/>
          <p:cNvSpPr>
            <a:spLocks noChangeArrowheads="1"/>
          </p:cNvSpPr>
          <p:nvPr/>
        </p:nvSpPr>
        <p:spPr bwMode="auto">
          <a:xfrm>
            <a:off x="6910412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16</a:t>
            </a:r>
          </a:p>
        </p:txBody>
      </p:sp>
      <p:sp>
        <p:nvSpPr>
          <p:cNvPr id="23" name="AutoShape 259"/>
          <p:cNvSpPr>
            <a:spLocks noChangeArrowheads="1"/>
          </p:cNvSpPr>
          <p:nvPr/>
        </p:nvSpPr>
        <p:spPr bwMode="auto">
          <a:xfrm>
            <a:off x="6908824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17</a:t>
            </a:r>
          </a:p>
        </p:txBody>
      </p:sp>
      <p:sp>
        <p:nvSpPr>
          <p:cNvPr id="24" name="AutoShape 260"/>
          <p:cNvSpPr>
            <a:spLocks noChangeArrowheads="1"/>
          </p:cNvSpPr>
          <p:nvPr/>
        </p:nvSpPr>
        <p:spPr bwMode="auto">
          <a:xfrm>
            <a:off x="6892949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18</a:t>
            </a:r>
          </a:p>
        </p:txBody>
      </p:sp>
      <p:sp>
        <p:nvSpPr>
          <p:cNvPr id="25" name="AutoShape 261"/>
          <p:cNvSpPr>
            <a:spLocks noChangeArrowheads="1"/>
          </p:cNvSpPr>
          <p:nvPr/>
        </p:nvSpPr>
        <p:spPr bwMode="auto">
          <a:xfrm>
            <a:off x="6918349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19</a:t>
            </a:r>
          </a:p>
        </p:txBody>
      </p:sp>
      <p:sp>
        <p:nvSpPr>
          <p:cNvPr id="26" name="AutoShape 262"/>
          <p:cNvSpPr>
            <a:spLocks noChangeArrowheads="1"/>
          </p:cNvSpPr>
          <p:nvPr/>
        </p:nvSpPr>
        <p:spPr bwMode="auto">
          <a:xfrm>
            <a:off x="6919937" y="4413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20</a:t>
            </a:r>
          </a:p>
        </p:txBody>
      </p:sp>
      <p:sp>
        <p:nvSpPr>
          <p:cNvPr id="27" name="AutoShape 263"/>
          <p:cNvSpPr>
            <a:spLocks noChangeArrowheads="1"/>
          </p:cNvSpPr>
          <p:nvPr/>
        </p:nvSpPr>
        <p:spPr bwMode="auto">
          <a:xfrm>
            <a:off x="6907237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21</a:t>
            </a:r>
          </a:p>
        </p:txBody>
      </p:sp>
      <p:sp>
        <p:nvSpPr>
          <p:cNvPr id="28" name="AutoShape 264"/>
          <p:cNvSpPr>
            <a:spLocks noChangeArrowheads="1"/>
          </p:cNvSpPr>
          <p:nvPr/>
        </p:nvSpPr>
        <p:spPr bwMode="auto">
          <a:xfrm>
            <a:off x="6907237" y="4270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22</a:t>
            </a:r>
          </a:p>
        </p:txBody>
      </p:sp>
      <p:sp>
        <p:nvSpPr>
          <p:cNvPr id="29" name="AutoShape 265"/>
          <p:cNvSpPr>
            <a:spLocks noChangeArrowheads="1"/>
          </p:cNvSpPr>
          <p:nvPr/>
        </p:nvSpPr>
        <p:spPr bwMode="auto">
          <a:xfrm>
            <a:off x="6900887" y="42067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23</a:t>
            </a:r>
          </a:p>
        </p:txBody>
      </p:sp>
      <p:sp>
        <p:nvSpPr>
          <p:cNvPr id="30" name="AutoShape 266"/>
          <p:cNvSpPr>
            <a:spLocks noChangeArrowheads="1"/>
          </p:cNvSpPr>
          <p:nvPr/>
        </p:nvSpPr>
        <p:spPr bwMode="auto">
          <a:xfrm>
            <a:off x="6902474" y="43972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24</a:t>
            </a:r>
          </a:p>
        </p:txBody>
      </p:sp>
      <p:sp>
        <p:nvSpPr>
          <p:cNvPr id="31" name="AutoShape 267"/>
          <p:cNvSpPr>
            <a:spLocks noChangeArrowheads="1"/>
          </p:cNvSpPr>
          <p:nvPr/>
        </p:nvSpPr>
        <p:spPr bwMode="auto">
          <a:xfrm>
            <a:off x="6900887" y="42226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25</a:t>
            </a:r>
          </a:p>
        </p:txBody>
      </p:sp>
      <p:sp>
        <p:nvSpPr>
          <p:cNvPr id="32" name="AutoShape 268"/>
          <p:cNvSpPr>
            <a:spLocks noChangeArrowheads="1"/>
          </p:cNvSpPr>
          <p:nvPr/>
        </p:nvSpPr>
        <p:spPr bwMode="auto">
          <a:xfrm>
            <a:off x="6913587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26</a:t>
            </a:r>
          </a:p>
        </p:txBody>
      </p:sp>
      <p:sp>
        <p:nvSpPr>
          <p:cNvPr id="33" name="AutoShape 269"/>
          <p:cNvSpPr>
            <a:spLocks noChangeArrowheads="1"/>
          </p:cNvSpPr>
          <p:nvPr/>
        </p:nvSpPr>
        <p:spPr bwMode="auto">
          <a:xfrm>
            <a:off x="6905649" y="428611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27</a:t>
            </a:r>
          </a:p>
        </p:txBody>
      </p:sp>
      <p:sp>
        <p:nvSpPr>
          <p:cNvPr id="34" name="AutoShape 270"/>
          <p:cNvSpPr>
            <a:spLocks noChangeArrowheads="1"/>
          </p:cNvSpPr>
          <p:nvPr/>
        </p:nvSpPr>
        <p:spPr bwMode="auto">
          <a:xfrm>
            <a:off x="6902474" y="42543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28</a:t>
            </a:r>
          </a:p>
        </p:txBody>
      </p:sp>
      <p:sp>
        <p:nvSpPr>
          <p:cNvPr id="35" name="AutoShape 271"/>
          <p:cNvSpPr>
            <a:spLocks noChangeArrowheads="1"/>
          </p:cNvSpPr>
          <p:nvPr/>
        </p:nvSpPr>
        <p:spPr bwMode="auto">
          <a:xfrm>
            <a:off x="6908824" y="43178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29</a:t>
            </a:r>
          </a:p>
        </p:txBody>
      </p:sp>
      <p:sp>
        <p:nvSpPr>
          <p:cNvPr id="36" name="AutoShape 272"/>
          <p:cNvSpPr>
            <a:spLocks noChangeArrowheads="1"/>
          </p:cNvSpPr>
          <p:nvPr/>
        </p:nvSpPr>
        <p:spPr bwMode="auto">
          <a:xfrm>
            <a:off x="6899299" y="4238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  <a:latin typeface="Arial" charset="0"/>
              </a:rPr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68" y="1888794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1?</a:t>
            </a:r>
          </a:p>
          <a:p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28" y="214291"/>
            <a:ext cx="8743072" cy="1285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1- Đọc các câu sau đây:</a:t>
            </a:r>
          </a:p>
          <a:p>
            <a:pPr marL="514350" indent="-514350">
              <a:buAutoNum type="alphaLcParenR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2214554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Dòng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nào dưới đây nêu đúng nghĩa của mỗi từ câu ở bài tập 1?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486" y="3357562"/>
            <a:ext cx="86732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Bắt cá, tôm, … bằng móc sắt nhỏ ( thường có mồi) buộc ở đầu một sợi dây.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5720" y="4286256"/>
            <a:ext cx="864396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-Đơn vị của lời nói diễn đạt một ý trọn vẹn, trên văn bản được mở đầu bằng một chữ cái viết hoa và kết thúc bằng một dấu ngắt câu.</a:t>
            </a:r>
          </a:p>
          <a:p>
            <a:endParaRPr lang="vi-VN" sz="3200" i="1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3762" y="1494526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  <a:p>
            <a:endParaRPr lang="vi-VN" sz="3200"/>
          </a:p>
        </p:txBody>
      </p:sp>
      <p:pic>
        <p:nvPicPr>
          <p:cNvPr id="9" name="Picture 2" descr="C:\Users\Administrator\Documents\Ghi âm của An\cau 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07166"/>
            <a:ext cx="2571768" cy="175021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276480" y="2428868"/>
            <a:ext cx="3009900" cy="1166810"/>
            <a:chOff x="2276480" y="2428868"/>
            <a:chExt cx="3009900" cy="1166810"/>
          </a:xfrm>
        </p:grpSpPr>
        <p:pic>
          <p:nvPicPr>
            <p:cNvPr id="5122" name="Picture 2" descr="C:\Users\Administrator\Documents\Ghi âm của An\images (4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6480" y="2428868"/>
              <a:ext cx="3009900" cy="1166810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2285984" y="3286124"/>
              <a:ext cx="92869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47549E-8 L 2.5E-6 -0.28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8612E-6 L -0.00226 0.304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33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Ông ngồi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cá.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24" y="642918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b) Đoạn văn này có 5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240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21200" y="4143380"/>
            <a:ext cx="438036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251587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356628" y="3786190"/>
            <a:ext cx="715174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756898" y="3815870"/>
            <a:ext cx="657010" cy="261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608249" y="1949659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662" y="2298962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giống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29190" y="2357430"/>
            <a:ext cx="3643338" cy="128588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 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57422" y="1528310"/>
            <a:ext cx="5214974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137417" y="1277483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309089" y="1291551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465637" y="4535495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87574" y="4929198"/>
            <a:ext cx="4429156" cy="12858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ĐỒNG ÂM</a:t>
            </a:r>
            <a:endParaRPr lang="vi-VN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344014" y="1014176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257848" y="1029342"/>
            <a:ext cx="42862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85918" y="642918"/>
            <a:ext cx="5429288" cy="5214974"/>
            <a:chOff x="1785918" y="642918"/>
            <a:chExt cx="5429288" cy="5214974"/>
          </a:xfrm>
        </p:grpSpPr>
        <p:grpSp>
          <p:nvGrpSpPr>
            <p:cNvPr id="4" name="Group 3"/>
            <p:cNvGrpSpPr/>
            <p:nvPr/>
          </p:nvGrpSpPr>
          <p:grpSpPr>
            <a:xfrm>
              <a:off x="1785918" y="642918"/>
              <a:ext cx="5429288" cy="5214974"/>
              <a:chOff x="3357554" y="2285992"/>
              <a:chExt cx="2478344" cy="2899022"/>
            </a:xfrm>
          </p:grpSpPr>
          <p:pic>
            <p:nvPicPr>
              <p:cNvPr id="5" name="Picture 4" descr="C:\Users\Administrator\Documents\Ghi âm của An\doc sach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57554" y="2285992"/>
                <a:ext cx="2478344" cy="2899022"/>
              </a:xfrm>
              <a:prstGeom prst="rect">
                <a:avLst/>
              </a:prstGeom>
              <a:noFill/>
            </p:spPr>
          </p:pic>
          <p:sp>
            <p:nvSpPr>
              <p:cNvPr id="6" name="Parallelogram 5"/>
              <p:cNvSpPr/>
              <p:nvPr/>
            </p:nvSpPr>
            <p:spPr>
              <a:xfrm rot="595468">
                <a:off x="3744136" y="4392669"/>
                <a:ext cx="422580" cy="284221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Flowchart: Decision 7"/>
            <p:cNvSpPr/>
            <p:nvPr/>
          </p:nvSpPr>
          <p:spPr>
            <a:xfrm>
              <a:off x="3114006" y="4215916"/>
              <a:ext cx="142876" cy="428628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1035049">
            <a:off x="2737764" y="4541381"/>
            <a:ext cx="14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93c2e74342a72273711f4a7a966574fdbe30f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834</Words>
  <Application>Microsoft Office PowerPoint</Application>
  <PresentationFormat>On-screen Show (4:3)</PresentationFormat>
  <Paragraphs>183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PRO</cp:lastModifiedBy>
  <cp:revision>125</cp:revision>
  <dcterms:created xsi:type="dcterms:W3CDTF">2015-10-06T05:01:44Z</dcterms:created>
  <dcterms:modified xsi:type="dcterms:W3CDTF">2022-10-02T12:56:18Z</dcterms:modified>
</cp:coreProperties>
</file>