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13"/>
  </p:notesMasterIdLst>
  <p:sldIdLst>
    <p:sldId id="303" r:id="rId2"/>
    <p:sldId id="335" r:id="rId3"/>
    <p:sldId id="342" r:id="rId4"/>
    <p:sldId id="339" r:id="rId5"/>
    <p:sldId id="327" r:id="rId6"/>
    <p:sldId id="340" r:id="rId7"/>
    <p:sldId id="328" r:id="rId8"/>
    <p:sldId id="329" r:id="rId9"/>
    <p:sldId id="358" r:id="rId10"/>
    <p:sldId id="359" r:id="rId11"/>
    <p:sldId id="270" r:id="rId12"/>
  </p:sldIdLst>
  <p:sldSz cx="12192000" cy="6858000"/>
  <p:notesSz cx="6858000" cy="9144000"/>
  <p:embeddedFontLst>
    <p:embeddedFont>
      <p:font typeface=".VnExoticH" pitchFamily="34" charset="0"/>
      <p:regular r:id="rId14"/>
    </p:embeddedFont>
    <p:embeddedFont>
      <p:font typeface=".VnAvant" pitchFamily="34" charset="0"/>
      <p:regular r:id="rId15"/>
      <p:bold r:id="rId16"/>
      <p:italic r:id="rId17"/>
      <p:boldItalic r:id="rId18"/>
    </p:embeddedFont>
    <p:embeddedFont>
      <p:font typeface="宋体" pitchFamily="2" charset="-122"/>
      <p:regular r:id="rId19"/>
    </p:embeddedFont>
    <p:embeddedFont>
      <p:font typeface="Quicksand" charset="0"/>
      <p:regular r:id="rId20"/>
      <p:bold r:id="rId21"/>
    </p:embeddedFont>
    <p:embeddedFont>
      <p:font typeface="Microsoft YaHei" pitchFamily="34" charset="-122"/>
      <p:regular r:id="rId22"/>
      <p:bold r:id="rId23"/>
    </p:embeddedFon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Segoe UI Semilight" charset="0"/>
      <p:regular r:id="rId28"/>
      <p:italic r:id="rId29"/>
    </p:embeddedFont>
    <p:embeddedFont>
      <p:font typeface="HP001 4 hàng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Tahoma" pitchFamily="34" charset="0"/>
      <p:regular r:id="rId36"/>
      <p:bold r:id="rId37"/>
    </p:embeddedFont>
    <p:embeddedFont>
      <p:font typeface="UTM Avo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65" d="100"/>
          <a:sy n="65" d="100"/>
        </p:scale>
        <p:origin x="-72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768533" y="750544"/>
            <a:ext cx="10973603" cy="5767822"/>
          </a:xfrm>
          <a:custGeom>
            <a:avLst/>
            <a:gdLst>
              <a:gd name="connsiteX0" fmla="*/ 0 w 1828059"/>
              <a:gd name="connsiteY0" fmla="*/ 116640 h 1166400"/>
              <a:gd name="connsiteX1" fmla="*/ 116640 w 1828059"/>
              <a:gd name="connsiteY1" fmla="*/ 0 h 1166400"/>
              <a:gd name="connsiteX2" fmla="*/ 1711419 w 1828059"/>
              <a:gd name="connsiteY2" fmla="*/ 0 h 1166400"/>
              <a:gd name="connsiteX3" fmla="*/ 1828059 w 1828059"/>
              <a:gd name="connsiteY3" fmla="*/ 116640 h 1166400"/>
              <a:gd name="connsiteX4" fmla="*/ 1828059 w 1828059"/>
              <a:gd name="connsiteY4" fmla="*/ 1049760 h 1166400"/>
              <a:gd name="connsiteX5" fmla="*/ 1711419 w 1828059"/>
              <a:gd name="connsiteY5" fmla="*/ 1166400 h 1166400"/>
              <a:gd name="connsiteX6" fmla="*/ 116640 w 1828059"/>
              <a:gd name="connsiteY6" fmla="*/ 1166400 h 1166400"/>
              <a:gd name="connsiteX7" fmla="*/ 0 w 1828059"/>
              <a:gd name="connsiteY7" fmla="*/ 1049760 h 1166400"/>
              <a:gd name="connsiteX8" fmla="*/ 0 w 1828059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1711419" y="0"/>
                </a:lnTo>
                <a:cubicBezTo>
                  <a:pt x="1775837" y="0"/>
                  <a:pt x="1828059" y="52222"/>
                  <a:pt x="1828059" y="116640"/>
                </a:cubicBezTo>
                <a:lnTo>
                  <a:pt x="1828059" y="1049760"/>
                </a:lnTo>
                <a:cubicBezTo>
                  <a:pt x="1828059" y="1114178"/>
                  <a:pt x="1775837" y="1166400"/>
                  <a:pt x="1711419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538047" numCol="1" spcCol="1270" anchor="t" anchorCtr="0">
            <a:noAutofit/>
          </a:bodyPr>
          <a:lstStyle/>
          <a:p>
            <a:pPr marL="0" marR="0" lvl="0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C2C2C2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050" y="1423418"/>
            <a:ext cx="10411899" cy="40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Cách chơi</a:t>
            </a:r>
            <a:r>
              <a:rPr lang="en-US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:</a:t>
            </a:r>
            <a:endParaRPr lang="vi-VN" sz="4400" dirty="0">
              <a:ln w="19050">
                <a:solidFill>
                  <a:prstClr val="white"/>
                </a:solidFill>
              </a:ln>
              <a:solidFill>
                <a:schemeClr val="bg1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b. Ai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vi-VN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109200" y="55657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Quicksand"/>
                <a:ea typeface="SimSun" panose="02010600030101010101" pitchFamily="2" charset="-122"/>
              </a:rPr>
              <a:t>1</a:t>
            </a:r>
          </a:p>
        </p:txBody>
      </p:sp>
      <p:pic>
        <p:nvPicPr>
          <p:cNvPr id="5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878">
            <a:off x="137637" y="2302805"/>
            <a:ext cx="4141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99" y="130628"/>
            <a:ext cx="8816507" cy="67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7893" descr="1-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21161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347">
            <a:off x="54296" y="1633906"/>
            <a:ext cx="279794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2329" y="4337448"/>
            <a:ext cx="574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Nghe nhạc và cho biết bài hát sau nhắc đến chữ gì ?</a:t>
            </a:r>
            <a:endParaRPr lang="en-US" sz="32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9223" y="2689336"/>
            <a:ext cx="5372902" cy="140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11423" y="4634026"/>
            <a:ext cx="1945473" cy="220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2779856" y="651350"/>
            <a:ext cx="8726344" cy="5914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078" y="2438955"/>
            <a:ext cx="1521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3917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12258" y="1110121"/>
            <a:ext cx="5266028" cy="341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811" y="485675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361611" y="1110122"/>
            <a:ext cx="5408023" cy="326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082" y="483194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Ô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61" y="4767236"/>
            <a:ext cx="3893701" cy="1656347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ª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8503921" y="4937209"/>
            <a:ext cx="1037697" cy="1893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211" y="4850053"/>
            <a:ext cx="3893701" cy="1656347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bÔ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4495" y="4766529"/>
            <a:ext cx="10727859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	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			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636" y="434417"/>
            <a:ext cx="5839913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=""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727077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1345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015" y="1904941"/>
            <a:ext cx="19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9875" y="40210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ễ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677863" y="3556318"/>
            <a:ext cx="11249025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A4824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</a:rPr>
              <a:t>AI NHANH HƠN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A4824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3668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2684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55913" y="37147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4"/>
          <p:cNvSpPr>
            <a:spLocks noChangeArrowheads="1" noChangeShapeType="1" noTextEdit="1"/>
          </p:cNvSpPr>
          <p:nvPr/>
        </p:nvSpPr>
        <p:spPr bwMode="auto">
          <a:xfrm>
            <a:off x="4464050" y="1644809"/>
            <a:ext cx="3203483" cy="1990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5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0" cap="none" spc="0" normalizeH="0" noProof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22446"/>
            <a:ext cx="18161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0" y="518794"/>
            <a:ext cx="18161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128</Words>
  <Application>Microsoft Office PowerPoint</Application>
  <PresentationFormat>Custom</PresentationFormat>
  <Paragraphs>53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Arial</vt:lpstr>
      <vt:lpstr>.VnExoticH</vt:lpstr>
      <vt:lpstr>.VnAvant</vt:lpstr>
      <vt:lpstr>宋体</vt:lpstr>
      <vt:lpstr>造字工房悦黑体验版常规体</vt:lpstr>
      <vt:lpstr>Times New Roman</vt:lpstr>
      <vt:lpstr>inpin heiti</vt:lpstr>
      <vt:lpstr>zihun35hao-jindianyahei</vt:lpstr>
      <vt:lpstr>Quicksand</vt:lpstr>
      <vt:lpstr>Microsoft YaHei</vt:lpstr>
      <vt:lpstr>Verdana</vt:lpstr>
      <vt:lpstr>等线</vt:lpstr>
      <vt:lpstr>Segoe UI Semilight</vt:lpstr>
      <vt:lpstr>HP001 4 hàng</vt:lpstr>
      <vt:lpstr>Calibri</vt:lpstr>
      <vt:lpstr>Tahoma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94</cp:revision>
  <dcterms:created xsi:type="dcterms:W3CDTF">2021-11-01T08:16:43Z</dcterms:created>
  <dcterms:modified xsi:type="dcterms:W3CDTF">2022-09-27T05:37:39Z</dcterms:modified>
</cp:coreProperties>
</file>