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0" r:id="rId2"/>
    <p:sldId id="327" r:id="rId3"/>
    <p:sldId id="347" r:id="rId4"/>
    <p:sldId id="360" r:id="rId5"/>
    <p:sldId id="366" r:id="rId6"/>
    <p:sldId id="384" r:id="rId7"/>
    <p:sldId id="385" r:id="rId8"/>
    <p:sldId id="351" r:id="rId9"/>
    <p:sldId id="35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72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15/09/2022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9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5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4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28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9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07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49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80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58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57206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15/09/2022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4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15/09/2022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4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15/09/2022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6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=""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15/09/2022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0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2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3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9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4015164" y="1648606"/>
            <a:ext cx="4161717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1: a – c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1" y="191393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12676" y="3530708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6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1796285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</a:t>
            </a:r>
          </a:p>
        </p:txBody>
      </p:sp>
      <p:pic>
        <p:nvPicPr>
          <p:cNvPr id="6" name="图片 3" descr="图片包含 室内, 物体&#10;&#10;描述已自动生成">
            <a:extLst>
              <a:ext uri="{FF2B5EF4-FFF2-40B4-BE49-F238E27FC236}">
                <a16:creationId xmlns=""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072" y="67409"/>
            <a:ext cx="9539079" cy="6069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7063305" y="2035248"/>
            <a:ext cx="4037511" cy="46295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78682" y="2122622"/>
            <a:ext cx="50588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800" b="1" kern="0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36617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684353"/>
            <a:ext cx="10877550" cy="3009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4081529" y="180919"/>
            <a:ext cx="3739700" cy="1003176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 VIẾT</a:t>
            </a:r>
            <a:endParaRPr lang="en-US" sz="5400" dirty="0">
              <a:solidFill>
                <a:schemeClr val="tx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80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929a8743-e2ec-44ac-a873-9c3bc841a86b">
            <a:hlinkClick r:id="" action="ppaction://media"/>
            <a:extLst>
              <a:ext uri="{FF2B5EF4-FFF2-40B4-BE49-F238E27FC236}">
                <a16:creationId xmlns="" xmlns:a16="http://schemas.microsoft.com/office/drawing/2014/main" id="{905B5E33-1A1F-4065-A48C-DB77AE4E62B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9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18921"/>
            <a:ext cx="12192000" cy="643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2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owerpoint-dep-nhat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899" y="758347"/>
            <a:ext cx="9883067" cy="5559225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758498" y="1707753"/>
            <a:ext cx="5826621" cy="1413127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6000"/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263431" y="2005190"/>
            <a:ext cx="4902441" cy="7379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kern="10" dirty="0">
                <a:ln w="1905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CC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UTM Avo" panose="02040603050506020204" pitchFamily="18" charset="0"/>
                <a:cs typeface="Times New Roman"/>
              </a:rPr>
              <a:t>VIẾT BẢNG CON</a:t>
            </a: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792847" y="3429000"/>
            <a:ext cx="3757925" cy="2395381"/>
            <a:chOff x="1624" y="1384"/>
            <a:chExt cx="2456" cy="1928"/>
          </a:xfrm>
        </p:grpSpPr>
        <p:sp>
          <p:nvSpPr>
            <p:cNvPr id="9" name="Rectangle 10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24" y="1384"/>
              <a:ext cx="2456" cy="1928"/>
            </a:xfrm>
            <a:prstGeom prst="rect">
              <a:avLst/>
            </a:prstGeom>
            <a:solidFill>
              <a:srgbClr val="009900"/>
            </a:solidFill>
            <a:ln w="57150" cmpd="thinThick">
              <a:solidFill>
                <a:srgbClr val="CC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7200">
                <a:latin typeface="VNI-Times" pitchFamily="2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616" y="2488"/>
              <a:ext cx="528" cy="80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 rot="-1403113">
              <a:off x="2600" y="2184"/>
              <a:ext cx="528" cy="80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215379808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92" y="461119"/>
            <a:ext cx="10982333" cy="639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6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59" y="840897"/>
            <a:ext cx="1525010" cy="2729768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166" y="3659630"/>
            <a:ext cx="11936455" cy="26528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0607" y="2601875"/>
            <a:ext cx="10321769" cy="31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Tạm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biệt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hẹn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gặp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2574870" y="1595799"/>
            <a:ext cx="1864143" cy="1403176"/>
            <a:chOff x="5337376" y="3832625"/>
            <a:chExt cx="1864191" cy="1403213"/>
          </a:xfrm>
        </p:grpSpPr>
        <p:sp>
          <p:nvSpPr>
            <p:cNvPr id="13" name="Freeform: Shape 26">
              <a:extLst>
                <a:ext uri="{FF2B5EF4-FFF2-40B4-BE49-F238E27FC236}">
                  <a16:creationId xmlns=""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" name="Freeform: Shape 27">
              <a:extLst>
                <a:ext uri="{FF2B5EF4-FFF2-40B4-BE49-F238E27FC236}">
                  <a16:creationId xmlns=""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5" name="Freeform: Shape 28">
              <a:extLst>
                <a:ext uri="{FF2B5EF4-FFF2-40B4-BE49-F238E27FC236}">
                  <a16:creationId xmlns=""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" name="Freeform: Shape 29">
              <a:extLst>
                <a:ext uri="{FF2B5EF4-FFF2-40B4-BE49-F238E27FC236}">
                  <a16:creationId xmlns=""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" name="Freeform: Shape 30">
              <a:extLst>
                <a:ext uri="{FF2B5EF4-FFF2-40B4-BE49-F238E27FC236}">
                  <a16:creationId xmlns=""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" name="Freeform: Shape 31">
              <a:extLst>
                <a:ext uri="{FF2B5EF4-FFF2-40B4-BE49-F238E27FC236}">
                  <a16:creationId xmlns=""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" name="Freeform: Shape 32">
              <a:extLst>
                <a:ext uri="{FF2B5EF4-FFF2-40B4-BE49-F238E27FC236}">
                  <a16:creationId xmlns=""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" name="Freeform: Shape 33">
              <a:extLst>
                <a:ext uri="{FF2B5EF4-FFF2-40B4-BE49-F238E27FC236}">
                  <a16:creationId xmlns=""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" name="Freeform: Shape 34">
              <a:extLst>
                <a:ext uri="{FF2B5EF4-FFF2-40B4-BE49-F238E27FC236}">
                  <a16:creationId xmlns=""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" name="Freeform: Shape 35">
              <a:extLst>
                <a:ext uri="{FF2B5EF4-FFF2-40B4-BE49-F238E27FC236}">
                  <a16:creationId xmlns=""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" name="Freeform: Shape 36">
              <a:extLst>
                <a:ext uri="{FF2B5EF4-FFF2-40B4-BE49-F238E27FC236}">
                  <a16:creationId xmlns=""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4" name="Freeform: Shape 37">
              <a:extLst>
                <a:ext uri="{FF2B5EF4-FFF2-40B4-BE49-F238E27FC236}">
                  <a16:creationId xmlns=""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6" name="Freeform: Shape 38">
              <a:extLst>
                <a:ext uri="{FF2B5EF4-FFF2-40B4-BE49-F238E27FC236}">
                  <a16:creationId xmlns=""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7" name="Freeform: Shape 39">
              <a:extLst>
                <a:ext uri="{FF2B5EF4-FFF2-40B4-BE49-F238E27FC236}">
                  <a16:creationId xmlns=""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8" name="Freeform: Shape 40">
              <a:extLst>
                <a:ext uri="{FF2B5EF4-FFF2-40B4-BE49-F238E27FC236}">
                  <a16:creationId xmlns=""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9" name="Freeform: Shape 41">
              <a:extLst>
                <a:ext uri="{FF2B5EF4-FFF2-40B4-BE49-F238E27FC236}">
                  <a16:creationId xmlns=""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0" name="Freeform: Shape 42">
              <a:extLst>
                <a:ext uri="{FF2B5EF4-FFF2-40B4-BE49-F238E27FC236}">
                  <a16:creationId xmlns=""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1" name="Freeform: Shape 43">
              <a:extLst>
                <a:ext uri="{FF2B5EF4-FFF2-40B4-BE49-F238E27FC236}">
                  <a16:creationId xmlns=""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2" name="Freeform: Shape 44">
              <a:extLst>
                <a:ext uri="{FF2B5EF4-FFF2-40B4-BE49-F238E27FC236}">
                  <a16:creationId xmlns=""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" name="Freeform: Shape 45">
              <a:extLst>
                <a:ext uri="{FF2B5EF4-FFF2-40B4-BE49-F238E27FC236}">
                  <a16:creationId xmlns=""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" name="Freeform: Shape 46">
              <a:extLst>
                <a:ext uri="{FF2B5EF4-FFF2-40B4-BE49-F238E27FC236}">
                  <a16:creationId xmlns=""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5" name="Freeform: Shape 47">
              <a:extLst>
                <a:ext uri="{FF2B5EF4-FFF2-40B4-BE49-F238E27FC236}">
                  <a16:creationId xmlns=""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6" name="Freeform: Shape 48">
              <a:extLst>
                <a:ext uri="{FF2B5EF4-FFF2-40B4-BE49-F238E27FC236}">
                  <a16:creationId xmlns=""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7" name="Freeform: Shape 49">
              <a:extLst>
                <a:ext uri="{FF2B5EF4-FFF2-40B4-BE49-F238E27FC236}">
                  <a16:creationId xmlns=""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8" name="Freeform: Shape 50">
              <a:extLst>
                <a:ext uri="{FF2B5EF4-FFF2-40B4-BE49-F238E27FC236}">
                  <a16:creationId xmlns=""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9" name="Freeform: Shape 51">
              <a:extLst>
                <a:ext uri="{FF2B5EF4-FFF2-40B4-BE49-F238E27FC236}">
                  <a16:creationId xmlns=""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0" name="Freeform: Shape 52">
              <a:extLst>
                <a:ext uri="{FF2B5EF4-FFF2-40B4-BE49-F238E27FC236}">
                  <a16:creationId xmlns=""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1" name="Freeform: Shape 53">
              <a:extLst>
                <a:ext uri="{FF2B5EF4-FFF2-40B4-BE49-F238E27FC236}">
                  <a16:creationId xmlns=""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2" name="Freeform: Shape 54">
              <a:extLst>
                <a:ext uri="{FF2B5EF4-FFF2-40B4-BE49-F238E27FC236}">
                  <a16:creationId xmlns=""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3" name="Freeform: Shape 55">
              <a:extLst>
                <a:ext uri="{FF2B5EF4-FFF2-40B4-BE49-F238E27FC236}">
                  <a16:creationId xmlns=""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4" name="Freeform: Shape 56">
              <a:extLst>
                <a:ext uri="{FF2B5EF4-FFF2-40B4-BE49-F238E27FC236}">
                  <a16:creationId xmlns=""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5" name="Freeform: Shape 57">
              <a:extLst>
                <a:ext uri="{FF2B5EF4-FFF2-40B4-BE49-F238E27FC236}">
                  <a16:creationId xmlns=""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6" name="Freeform: Shape 58">
              <a:extLst>
                <a:ext uri="{FF2B5EF4-FFF2-40B4-BE49-F238E27FC236}">
                  <a16:creationId xmlns=""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7" name="Freeform: Shape 59">
              <a:extLst>
                <a:ext uri="{FF2B5EF4-FFF2-40B4-BE49-F238E27FC236}">
                  <a16:creationId xmlns=""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8" name="Freeform: Shape 60">
              <a:extLst>
                <a:ext uri="{FF2B5EF4-FFF2-40B4-BE49-F238E27FC236}">
                  <a16:creationId xmlns=""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9" name="Freeform: Shape 61">
              <a:extLst>
                <a:ext uri="{FF2B5EF4-FFF2-40B4-BE49-F238E27FC236}">
                  <a16:creationId xmlns=""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0" name="Freeform: Shape 62">
              <a:extLst>
                <a:ext uri="{FF2B5EF4-FFF2-40B4-BE49-F238E27FC236}">
                  <a16:creationId xmlns=""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1" name="Freeform: Shape 63">
              <a:extLst>
                <a:ext uri="{FF2B5EF4-FFF2-40B4-BE49-F238E27FC236}">
                  <a16:creationId xmlns=""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2" name="Freeform: Shape 64">
              <a:extLst>
                <a:ext uri="{FF2B5EF4-FFF2-40B4-BE49-F238E27FC236}">
                  <a16:creationId xmlns=""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3" name="Freeform: Shape 65">
              <a:extLst>
                <a:ext uri="{FF2B5EF4-FFF2-40B4-BE49-F238E27FC236}">
                  <a16:creationId xmlns=""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4" name="Freeform: Shape 66">
              <a:extLst>
                <a:ext uri="{FF2B5EF4-FFF2-40B4-BE49-F238E27FC236}">
                  <a16:creationId xmlns=""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5" name="Freeform: Shape 67">
              <a:extLst>
                <a:ext uri="{FF2B5EF4-FFF2-40B4-BE49-F238E27FC236}">
                  <a16:creationId xmlns=""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5326419" y="310560"/>
            <a:ext cx="1864143" cy="1403176"/>
            <a:chOff x="5337376" y="3832625"/>
            <a:chExt cx="1864191" cy="1403213"/>
          </a:xfrm>
        </p:grpSpPr>
        <p:sp>
          <p:nvSpPr>
            <p:cNvPr id="57" name="Freeform: Shape 26">
              <a:extLst>
                <a:ext uri="{FF2B5EF4-FFF2-40B4-BE49-F238E27FC236}">
                  <a16:creationId xmlns=""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8" name="Freeform: Shape 27">
              <a:extLst>
                <a:ext uri="{FF2B5EF4-FFF2-40B4-BE49-F238E27FC236}">
                  <a16:creationId xmlns=""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9" name="Freeform: Shape 28">
              <a:extLst>
                <a:ext uri="{FF2B5EF4-FFF2-40B4-BE49-F238E27FC236}">
                  <a16:creationId xmlns=""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0" name="Freeform: Shape 29">
              <a:extLst>
                <a:ext uri="{FF2B5EF4-FFF2-40B4-BE49-F238E27FC236}">
                  <a16:creationId xmlns=""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1" name="Freeform: Shape 30">
              <a:extLst>
                <a:ext uri="{FF2B5EF4-FFF2-40B4-BE49-F238E27FC236}">
                  <a16:creationId xmlns=""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2" name="Freeform: Shape 31">
              <a:extLst>
                <a:ext uri="{FF2B5EF4-FFF2-40B4-BE49-F238E27FC236}">
                  <a16:creationId xmlns=""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3" name="Freeform: Shape 32">
              <a:extLst>
                <a:ext uri="{FF2B5EF4-FFF2-40B4-BE49-F238E27FC236}">
                  <a16:creationId xmlns=""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4" name="Freeform: Shape 33">
              <a:extLst>
                <a:ext uri="{FF2B5EF4-FFF2-40B4-BE49-F238E27FC236}">
                  <a16:creationId xmlns=""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5" name="Freeform: Shape 34">
              <a:extLst>
                <a:ext uri="{FF2B5EF4-FFF2-40B4-BE49-F238E27FC236}">
                  <a16:creationId xmlns=""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6" name="Freeform: Shape 35">
              <a:extLst>
                <a:ext uri="{FF2B5EF4-FFF2-40B4-BE49-F238E27FC236}">
                  <a16:creationId xmlns=""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7" name="Freeform: Shape 36">
              <a:extLst>
                <a:ext uri="{FF2B5EF4-FFF2-40B4-BE49-F238E27FC236}">
                  <a16:creationId xmlns=""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8" name="Freeform: Shape 37">
              <a:extLst>
                <a:ext uri="{FF2B5EF4-FFF2-40B4-BE49-F238E27FC236}">
                  <a16:creationId xmlns=""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9" name="Freeform: Shape 38">
              <a:extLst>
                <a:ext uri="{FF2B5EF4-FFF2-40B4-BE49-F238E27FC236}">
                  <a16:creationId xmlns=""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0" name="Freeform: Shape 39">
              <a:extLst>
                <a:ext uri="{FF2B5EF4-FFF2-40B4-BE49-F238E27FC236}">
                  <a16:creationId xmlns=""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1" name="Freeform: Shape 40">
              <a:extLst>
                <a:ext uri="{FF2B5EF4-FFF2-40B4-BE49-F238E27FC236}">
                  <a16:creationId xmlns=""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2" name="Freeform: Shape 41">
              <a:extLst>
                <a:ext uri="{FF2B5EF4-FFF2-40B4-BE49-F238E27FC236}">
                  <a16:creationId xmlns=""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3" name="Freeform: Shape 42">
              <a:extLst>
                <a:ext uri="{FF2B5EF4-FFF2-40B4-BE49-F238E27FC236}">
                  <a16:creationId xmlns=""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4" name="Freeform: Shape 43">
              <a:extLst>
                <a:ext uri="{FF2B5EF4-FFF2-40B4-BE49-F238E27FC236}">
                  <a16:creationId xmlns=""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5" name="Freeform: Shape 44">
              <a:extLst>
                <a:ext uri="{FF2B5EF4-FFF2-40B4-BE49-F238E27FC236}">
                  <a16:creationId xmlns=""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6" name="Freeform: Shape 45">
              <a:extLst>
                <a:ext uri="{FF2B5EF4-FFF2-40B4-BE49-F238E27FC236}">
                  <a16:creationId xmlns=""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7" name="Freeform: Shape 46">
              <a:extLst>
                <a:ext uri="{FF2B5EF4-FFF2-40B4-BE49-F238E27FC236}">
                  <a16:creationId xmlns=""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8" name="Freeform: Shape 47">
              <a:extLst>
                <a:ext uri="{FF2B5EF4-FFF2-40B4-BE49-F238E27FC236}">
                  <a16:creationId xmlns=""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9" name="Freeform: Shape 48">
              <a:extLst>
                <a:ext uri="{FF2B5EF4-FFF2-40B4-BE49-F238E27FC236}">
                  <a16:creationId xmlns=""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0" name="Freeform: Shape 49">
              <a:extLst>
                <a:ext uri="{FF2B5EF4-FFF2-40B4-BE49-F238E27FC236}">
                  <a16:creationId xmlns=""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1" name="Freeform: Shape 50">
              <a:extLst>
                <a:ext uri="{FF2B5EF4-FFF2-40B4-BE49-F238E27FC236}">
                  <a16:creationId xmlns=""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2" name="Freeform: Shape 51">
              <a:extLst>
                <a:ext uri="{FF2B5EF4-FFF2-40B4-BE49-F238E27FC236}">
                  <a16:creationId xmlns=""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3" name="Freeform: Shape 52">
              <a:extLst>
                <a:ext uri="{FF2B5EF4-FFF2-40B4-BE49-F238E27FC236}">
                  <a16:creationId xmlns=""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4" name="Freeform: Shape 53">
              <a:extLst>
                <a:ext uri="{FF2B5EF4-FFF2-40B4-BE49-F238E27FC236}">
                  <a16:creationId xmlns=""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5" name="Freeform: Shape 54">
              <a:extLst>
                <a:ext uri="{FF2B5EF4-FFF2-40B4-BE49-F238E27FC236}">
                  <a16:creationId xmlns=""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6" name="Freeform: Shape 55">
              <a:extLst>
                <a:ext uri="{FF2B5EF4-FFF2-40B4-BE49-F238E27FC236}">
                  <a16:creationId xmlns=""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7" name="Freeform: Shape 56">
              <a:extLst>
                <a:ext uri="{FF2B5EF4-FFF2-40B4-BE49-F238E27FC236}">
                  <a16:creationId xmlns=""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8" name="Freeform: Shape 57">
              <a:extLst>
                <a:ext uri="{FF2B5EF4-FFF2-40B4-BE49-F238E27FC236}">
                  <a16:creationId xmlns=""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9" name="Freeform: Shape 58">
              <a:extLst>
                <a:ext uri="{FF2B5EF4-FFF2-40B4-BE49-F238E27FC236}">
                  <a16:creationId xmlns=""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0" name="Freeform: Shape 59">
              <a:extLst>
                <a:ext uri="{FF2B5EF4-FFF2-40B4-BE49-F238E27FC236}">
                  <a16:creationId xmlns=""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1" name="Freeform: Shape 60">
              <a:extLst>
                <a:ext uri="{FF2B5EF4-FFF2-40B4-BE49-F238E27FC236}">
                  <a16:creationId xmlns=""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2" name="Freeform: Shape 61">
              <a:extLst>
                <a:ext uri="{FF2B5EF4-FFF2-40B4-BE49-F238E27FC236}">
                  <a16:creationId xmlns=""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3" name="Freeform: Shape 62">
              <a:extLst>
                <a:ext uri="{FF2B5EF4-FFF2-40B4-BE49-F238E27FC236}">
                  <a16:creationId xmlns=""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4" name="Freeform: Shape 63">
              <a:extLst>
                <a:ext uri="{FF2B5EF4-FFF2-40B4-BE49-F238E27FC236}">
                  <a16:creationId xmlns=""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5" name="Freeform: Shape 64">
              <a:extLst>
                <a:ext uri="{FF2B5EF4-FFF2-40B4-BE49-F238E27FC236}">
                  <a16:creationId xmlns=""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6" name="Freeform: Shape 65">
              <a:extLst>
                <a:ext uri="{FF2B5EF4-FFF2-40B4-BE49-F238E27FC236}">
                  <a16:creationId xmlns=""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7" name="Freeform: Shape 66">
              <a:extLst>
                <a:ext uri="{FF2B5EF4-FFF2-40B4-BE49-F238E27FC236}">
                  <a16:creationId xmlns=""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8" name="Freeform: Shape 67">
              <a:extLst>
                <a:ext uri="{FF2B5EF4-FFF2-40B4-BE49-F238E27FC236}">
                  <a16:creationId xmlns=""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282498" y="1315894"/>
            <a:ext cx="1864143" cy="1403176"/>
            <a:chOff x="5337376" y="3832625"/>
            <a:chExt cx="1864191" cy="1403213"/>
          </a:xfrm>
        </p:grpSpPr>
        <p:sp>
          <p:nvSpPr>
            <p:cNvPr id="100" name="Freeform: Shape 26">
              <a:extLst>
                <a:ext uri="{FF2B5EF4-FFF2-40B4-BE49-F238E27FC236}">
                  <a16:creationId xmlns=""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1" name="Freeform: Shape 27">
              <a:extLst>
                <a:ext uri="{FF2B5EF4-FFF2-40B4-BE49-F238E27FC236}">
                  <a16:creationId xmlns=""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2" name="Freeform: Shape 28">
              <a:extLst>
                <a:ext uri="{FF2B5EF4-FFF2-40B4-BE49-F238E27FC236}">
                  <a16:creationId xmlns=""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3" name="Freeform: Shape 29">
              <a:extLst>
                <a:ext uri="{FF2B5EF4-FFF2-40B4-BE49-F238E27FC236}">
                  <a16:creationId xmlns=""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4" name="Freeform: Shape 30">
              <a:extLst>
                <a:ext uri="{FF2B5EF4-FFF2-40B4-BE49-F238E27FC236}">
                  <a16:creationId xmlns=""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5" name="Freeform: Shape 31">
              <a:extLst>
                <a:ext uri="{FF2B5EF4-FFF2-40B4-BE49-F238E27FC236}">
                  <a16:creationId xmlns=""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6" name="Freeform: Shape 32">
              <a:extLst>
                <a:ext uri="{FF2B5EF4-FFF2-40B4-BE49-F238E27FC236}">
                  <a16:creationId xmlns=""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7" name="Freeform: Shape 33">
              <a:extLst>
                <a:ext uri="{FF2B5EF4-FFF2-40B4-BE49-F238E27FC236}">
                  <a16:creationId xmlns=""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8" name="Freeform: Shape 34">
              <a:extLst>
                <a:ext uri="{FF2B5EF4-FFF2-40B4-BE49-F238E27FC236}">
                  <a16:creationId xmlns=""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9" name="Freeform: Shape 35">
              <a:extLst>
                <a:ext uri="{FF2B5EF4-FFF2-40B4-BE49-F238E27FC236}">
                  <a16:creationId xmlns=""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0" name="Freeform: Shape 36">
              <a:extLst>
                <a:ext uri="{FF2B5EF4-FFF2-40B4-BE49-F238E27FC236}">
                  <a16:creationId xmlns=""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1" name="Freeform: Shape 37">
              <a:extLst>
                <a:ext uri="{FF2B5EF4-FFF2-40B4-BE49-F238E27FC236}">
                  <a16:creationId xmlns=""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2" name="Freeform: Shape 38">
              <a:extLst>
                <a:ext uri="{FF2B5EF4-FFF2-40B4-BE49-F238E27FC236}">
                  <a16:creationId xmlns=""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3" name="Freeform: Shape 39">
              <a:extLst>
                <a:ext uri="{FF2B5EF4-FFF2-40B4-BE49-F238E27FC236}">
                  <a16:creationId xmlns=""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4" name="Freeform: Shape 40">
              <a:extLst>
                <a:ext uri="{FF2B5EF4-FFF2-40B4-BE49-F238E27FC236}">
                  <a16:creationId xmlns=""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5" name="Freeform: Shape 41">
              <a:extLst>
                <a:ext uri="{FF2B5EF4-FFF2-40B4-BE49-F238E27FC236}">
                  <a16:creationId xmlns=""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6" name="Freeform: Shape 42">
              <a:extLst>
                <a:ext uri="{FF2B5EF4-FFF2-40B4-BE49-F238E27FC236}">
                  <a16:creationId xmlns=""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7" name="Freeform: Shape 43">
              <a:extLst>
                <a:ext uri="{FF2B5EF4-FFF2-40B4-BE49-F238E27FC236}">
                  <a16:creationId xmlns=""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8" name="Freeform: Shape 44">
              <a:extLst>
                <a:ext uri="{FF2B5EF4-FFF2-40B4-BE49-F238E27FC236}">
                  <a16:creationId xmlns=""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9" name="Freeform: Shape 45">
              <a:extLst>
                <a:ext uri="{FF2B5EF4-FFF2-40B4-BE49-F238E27FC236}">
                  <a16:creationId xmlns=""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0" name="Freeform: Shape 46">
              <a:extLst>
                <a:ext uri="{FF2B5EF4-FFF2-40B4-BE49-F238E27FC236}">
                  <a16:creationId xmlns=""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1" name="Freeform: Shape 47">
              <a:extLst>
                <a:ext uri="{FF2B5EF4-FFF2-40B4-BE49-F238E27FC236}">
                  <a16:creationId xmlns=""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2" name="Freeform: Shape 48">
              <a:extLst>
                <a:ext uri="{FF2B5EF4-FFF2-40B4-BE49-F238E27FC236}">
                  <a16:creationId xmlns=""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3" name="Freeform: Shape 49">
              <a:extLst>
                <a:ext uri="{FF2B5EF4-FFF2-40B4-BE49-F238E27FC236}">
                  <a16:creationId xmlns=""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4" name="Freeform: Shape 50">
              <a:extLst>
                <a:ext uri="{FF2B5EF4-FFF2-40B4-BE49-F238E27FC236}">
                  <a16:creationId xmlns=""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5" name="Freeform: Shape 51">
              <a:extLst>
                <a:ext uri="{FF2B5EF4-FFF2-40B4-BE49-F238E27FC236}">
                  <a16:creationId xmlns=""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6" name="Freeform: Shape 52">
              <a:extLst>
                <a:ext uri="{FF2B5EF4-FFF2-40B4-BE49-F238E27FC236}">
                  <a16:creationId xmlns=""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7" name="Freeform: Shape 53">
              <a:extLst>
                <a:ext uri="{FF2B5EF4-FFF2-40B4-BE49-F238E27FC236}">
                  <a16:creationId xmlns=""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8" name="Freeform: Shape 54">
              <a:extLst>
                <a:ext uri="{FF2B5EF4-FFF2-40B4-BE49-F238E27FC236}">
                  <a16:creationId xmlns=""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9" name="Freeform: Shape 55">
              <a:extLst>
                <a:ext uri="{FF2B5EF4-FFF2-40B4-BE49-F238E27FC236}">
                  <a16:creationId xmlns=""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0" name="Freeform: Shape 56">
              <a:extLst>
                <a:ext uri="{FF2B5EF4-FFF2-40B4-BE49-F238E27FC236}">
                  <a16:creationId xmlns=""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1" name="Freeform: Shape 57">
              <a:extLst>
                <a:ext uri="{FF2B5EF4-FFF2-40B4-BE49-F238E27FC236}">
                  <a16:creationId xmlns=""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2" name="Freeform: Shape 58">
              <a:extLst>
                <a:ext uri="{FF2B5EF4-FFF2-40B4-BE49-F238E27FC236}">
                  <a16:creationId xmlns=""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3" name="Freeform: Shape 59">
              <a:extLst>
                <a:ext uri="{FF2B5EF4-FFF2-40B4-BE49-F238E27FC236}">
                  <a16:creationId xmlns=""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4" name="Freeform: Shape 60">
              <a:extLst>
                <a:ext uri="{FF2B5EF4-FFF2-40B4-BE49-F238E27FC236}">
                  <a16:creationId xmlns=""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5" name="Freeform: Shape 61">
              <a:extLst>
                <a:ext uri="{FF2B5EF4-FFF2-40B4-BE49-F238E27FC236}">
                  <a16:creationId xmlns=""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6" name="Freeform: Shape 62">
              <a:extLst>
                <a:ext uri="{FF2B5EF4-FFF2-40B4-BE49-F238E27FC236}">
                  <a16:creationId xmlns=""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7" name="Freeform: Shape 63">
              <a:extLst>
                <a:ext uri="{FF2B5EF4-FFF2-40B4-BE49-F238E27FC236}">
                  <a16:creationId xmlns=""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8" name="Freeform: Shape 64">
              <a:extLst>
                <a:ext uri="{FF2B5EF4-FFF2-40B4-BE49-F238E27FC236}">
                  <a16:creationId xmlns=""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9" name="Freeform: Shape 65">
              <a:extLst>
                <a:ext uri="{FF2B5EF4-FFF2-40B4-BE49-F238E27FC236}">
                  <a16:creationId xmlns=""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0" name="Freeform: Shape 66">
              <a:extLst>
                <a:ext uri="{FF2B5EF4-FFF2-40B4-BE49-F238E27FC236}">
                  <a16:creationId xmlns=""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1" name="Freeform: Shape 67">
              <a:extLst>
                <a:ext uri="{FF2B5EF4-FFF2-40B4-BE49-F238E27FC236}">
                  <a16:creationId xmlns=""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0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307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31</Words>
  <Application>Microsoft Office PowerPoint</Application>
  <PresentationFormat>Custom</PresentationFormat>
  <Paragraphs>11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Dang Le Phan Danh</cp:lastModifiedBy>
  <cp:revision>79</cp:revision>
  <dcterms:created xsi:type="dcterms:W3CDTF">2021-10-30T04:56:06Z</dcterms:created>
  <dcterms:modified xsi:type="dcterms:W3CDTF">2022-09-15T05:15:19Z</dcterms:modified>
</cp:coreProperties>
</file>