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0" r:id="rId2"/>
    <p:sldId id="327" r:id="rId3"/>
    <p:sldId id="375" r:id="rId4"/>
    <p:sldId id="376" r:id="rId5"/>
    <p:sldId id="377" r:id="rId6"/>
    <p:sldId id="378" r:id="rId7"/>
    <p:sldId id="379" r:id="rId8"/>
    <p:sldId id="380" r:id="rId9"/>
    <p:sldId id="381" r:id="rId10"/>
    <p:sldId id="353" r:id="rId11"/>
    <p:sldId id="357" r:id="rId12"/>
    <p:sldId id="355" r:id="rId13"/>
    <p:sldId id="364" r:id="rId14"/>
    <p:sldId id="358" r:id="rId15"/>
    <p:sldId id="359" r:id="rId16"/>
    <p:sldId id="351" r:id="rId17"/>
    <p:sldId id="35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1129" autoAdjust="0"/>
    <p:restoredTop sz="94660"/>
  </p:normalViewPr>
  <p:slideViewPr>
    <p:cSldViewPr snapToGrid="0">
      <p:cViewPr>
        <p:scale>
          <a:sx n="60" d="100"/>
          <a:sy n="60" d="100"/>
        </p:scale>
        <p:origin x="-588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9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58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5720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4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6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gif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15164" y="1648606"/>
            <a:ext cx="4161717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a – c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39437" y="35268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00998935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lock, drawing&#10;&#10;Description automatically generated">
            <a:extLst>
              <a:ext uri="{FF2B5EF4-FFF2-40B4-BE49-F238E27FC236}">
                <a16:creationId xmlns="" xmlns:a16="http://schemas.microsoft.com/office/drawing/2014/main" id="{3BD78EF6-44A0-4697-B7E0-64EFBDD97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9306" r="60176" b="23584"/>
          <a:stretch/>
        </p:blipFill>
        <p:spPr>
          <a:xfrm>
            <a:off x="1025329" y="887895"/>
            <a:ext cx="6294902" cy="4917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331" y="2743200"/>
            <a:ext cx="24669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48937" y="35395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ĐÁNH VẦN</a:t>
            </a:r>
          </a:p>
        </p:txBody>
      </p:sp>
    </p:spTree>
    <p:extLst>
      <p:ext uri="{BB962C8B-B14F-4D97-AF65-F5344CB8AC3E}">
        <p14:creationId xmlns:p14="http://schemas.microsoft.com/office/powerpoint/2010/main" val="148482937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4017f78-cf06-4d46-80c5-d488dd2b2bcf">
            <a:hlinkClick r:id="" action="ppaction://media"/>
            <a:extLst>
              <a:ext uri="{FF2B5EF4-FFF2-40B4-BE49-F238E27FC236}">
                <a16:creationId xmlns="" xmlns:a16="http://schemas.microsoft.com/office/drawing/2014/main" id="{1286CB6E-0E35-4EFF-BEE8-566D483FE1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ock, drawing&#10;&#10;Description automatically generated">
            <a:extLst>
              <a:ext uri="{FF2B5EF4-FFF2-40B4-BE49-F238E27FC236}">
                <a16:creationId xmlns="" xmlns:a16="http://schemas.microsoft.com/office/drawing/2014/main" id="{3BD78EF6-44A0-4697-B7E0-64EFBDD97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9306" r="60176" b="23584"/>
          <a:stretch/>
        </p:blipFill>
        <p:spPr>
          <a:xfrm>
            <a:off x="568542" y="546104"/>
            <a:ext cx="4305740" cy="33638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78718" y="4076770"/>
            <a:ext cx="5373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c      </a:t>
            </a:r>
            <a:r>
              <a:rPr lang="en-US" sz="5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n-US" sz="5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      </a:t>
            </a:r>
            <a:r>
              <a:rPr lang="en-US" sz="54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</a:t>
            </a:r>
            <a:r>
              <a:rPr lang="en-US" sz="5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                          </a:t>
            </a:r>
          </a:p>
          <a:p>
            <a:endParaRPr lang="en-US" sz="54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r>
              <a:rPr lang="en-US" sz="5400" b="1" i="1" dirty="0">
                <a:solidFill>
                  <a:srgbClr val="0070C0"/>
                </a:solidFill>
              </a:rPr>
              <a:t>a     </a:t>
            </a:r>
            <a:r>
              <a:rPr lang="en-US" sz="5400" b="1" i="1" dirty="0" err="1">
                <a:solidFill>
                  <a:srgbClr val="0070C0"/>
                </a:solidFill>
              </a:rPr>
              <a:t>A</a:t>
            </a:r>
            <a:r>
              <a:rPr lang="en-US" sz="5400" b="1" i="1" dirty="0">
                <a:solidFill>
                  <a:srgbClr val="0070C0"/>
                </a:solidFill>
              </a:rPr>
              <a:t>       </a:t>
            </a:r>
            <a:r>
              <a:rPr lang="en-US" sz="54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a</a:t>
            </a:r>
            <a:r>
              <a:rPr lang="en-US" sz="5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7720" y="3169025"/>
            <a:ext cx="3987288" cy="1815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2770" y="1627413"/>
            <a:ext cx="1943861" cy="108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91" y="1398842"/>
            <a:ext cx="5944104" cy="394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7" y="1287260"/>
            <a:ext cx="5823751" cy="4164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54188" y="2125747"/>
            <a:ext cx="62397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c 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4009" y="2125747"/>
            <a:ext cx="64294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a </a:t>
            </a:r>
          </a:p>
        </p:txBody>
      </p:sp>
      <p:sp>
        <p:nvSpPr>
          <p:cNvPr id="9" name="Rectangle 8"/>
          <p:cNvSpPr/>
          <p:nvPr/>
        </p:nvSpPr>
        <p:spPr>
          <a:xfrm>
            <a:off x="8018749" y="3514362"/>
            <a:ext cx="1382704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000" dirty="0" err="1">
                <a:solidFill>
                  <a:schemeClr val="tx1"/>
                </a:solidFill>
                <a:latin typeface="UTM Avo" panose="02040603050506020204" pitchFamily="18" charset="0"/>
              </a:rPr>
              <a:t>ca</a:t>
            </a:r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63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59" y="840897"/>
            <a:ext cx="1525010" cy="2729768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66" y="3659630"/>
            <a:ext cx="11936455" cy="265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0607" y="2601875"/>
            <a:ext cx="10321769" cy="31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2574870" y="1595799"/>
            <a:ext cx="1864143" cy="1403176"/>
            <a:chOff x="5337376" y="3832625"/>
            <a:chExt cx="1864191" cy="1403213"/>
          </a:xfrm>
        </p:grpSpPr>
        <p:sp>
          <p:nvSpPr>
            <p:cNvPr id="13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5326419" y="310560"/>
            <a:ext cx="1864143" cy="1403176"/>
            <a:chOff x="5337376" y="3832625"/>
            <a:chExt cx="1864191" cy="1403213"/>
          </a:xfrm>
        </p:grpSpPr>
        <p:sp>
          <p:nvSpPr>
            <p:cNvPr id="57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282498" y="1315894"/>
            <a:ext cx="1864143" cy="1403176"/>
            <a:chOff x="5337376" y="3832625"/>
            <a:chExt cx="1864191" cy="1403213"/>
          </a:xfrm>
        </p:grpSpPr>
        <p:sp>
          <p:nvSpPr>
            <p:cNvPr id="100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1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2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30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191393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12676" y="3530708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179628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0766" y="198118"/>
            <a:ext cx="2846937" cy="3066779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Ong</a:t>
            </a:r>
            <a:endParaRPr lang="en-US" sz="4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non</a:t>
            </a:r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79920" y="2560318"/>
            <a:ext cx="2846937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3" y="1379218"/>
            <a:ext cx="2920109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=""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1128180" y="5241693"/>
            <a:ext cx="9935639" cy="147123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endParaRPr lang="en-US" sz="2400" dirty="0">
              <a:solidFill>
                <a:schemeClr val="accent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chemeClr val="accent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43BD0F-E454-4AAD-B1B9-0C6BD8B64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2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06" y="2906054"/>
            <a:ext cx="2934336" cy="2934336"/>
          </a:xfrm>
          <a:prstGeom prst="rect">
            <a:avLst/>
          </a:prstGeom>
        </p:spPr>
      </p:pic>
      <p:sp>
        <p:nvSpPr>
          <p:cNvPr id="26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0" y="227896"/>
            <a:ext cx="8273069" cy="1607820"/>
          </a:xfrm>
          <a:prstGeom prst="wedgeRoundRectCallout">
            <a:avLst>
              <a:gd name="adj1" fmla="val 69658"/>
              <a:gd name="adj2" fmla="val 19426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đuôi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ngắn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tai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mượt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r"/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?)</a:t>
            </a:r>
            <a:endParaRPr lang="en-US" sz="2800" i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0" y="5747067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19" y="2812731"/>
            <a:ext cx="2934336" cy="2934336"/>
          </a:xfrm>
          <a:prstGeom prst="rect">
            <a:avLst/>
          </a:prstGeom>
        </p:spPr>
      </p:pic>
      <p:sp>
        <p:nvSpPr>
          <p:cNvPr id="29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8285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81" y="2822471"/>
            <a:ext cx="2934336" cy="2934336"/>
          </a:xfrm>
          <a:prstGeom prst="rect">
            <a:avLst/>
          </a:prstGeom>
        </p:spPr>
      </p:pic>
      <p:sp>
        <p:nvSpPr>
          <p:cNvPr id="31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14140" y="570537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025" y="2822471"/>
            <a:ext cx="2934336" cy="2934336"/>
          </a:xfrm>
          <a:prstGeom prst="rect">
            <a:avLst/>
          </a:prstGeom>
        </p:spPr>
      </p:pic>
      <p:sp>
        <p:nvSpPr>
          <p:cNvPr id="33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417821" y="567401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ngựa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3073B5F-D545-4449-A46C-CB15F2F6C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3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0" y="0"/>
            <a:ext cx="12206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sp>
        <p:nvSpPr>
          <p:cNvPr id="1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94948" y="553155"/>
            <a:ext cx="7840345" cy="1607820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5953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30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2724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2851643-423F-412A-A79E-1359B4A2D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0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5" y="1481951"/>
            <a:ext cx="1288640" cy="1288640"/>
          </a:xfrm>
          <a:prstGeom prst="rect">
            <a:avLst/>
          </a:prstGeom>
        </p:spPr>
      </p:pic>
      <p:sp>
        <p:nvSpPr>
          <p:cNvPr id="39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873056" y="3352496"/>
            <a:ext cx="7840345" cy="1607820"/>
          </a:xfrm>
          <a:prstGeom prst="wedgeRoundRectCallout">
            <a:avLst>
              <a:gd name="adj1" fmla="val 53206"/>
              <a:gd name="adj2" fmla="val -2119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nét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01234" y="180106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Cong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4" y="47463"/>
            <a:ext cx="1290941" cy="1290941"/>
          </a:xfrm>
          <a:prstGeom prst="rect">
            <a:avLst/>
          </a:prstGeom>
        </p:spPr>
      </p:pic>
      <p:sp>
        <p:nvSpPr>
          <p:cNvPr id="42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701234" y="40662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Cong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555" y="1411504"/>
            <a:ext cx="1323621" cy="1323621"/>
          </a:xfrm>
          <a:prstGeom prst="rect">
            <a:avLst/>
          </a:prstGeom>
        </p:spPr>
      </p:pic>
      <p:sp>
        <p:nvSpPr>
          <p:cNvPr id="44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612176" y="179427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D. Cong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kín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44" y="-50673"/>
            <a:ext cx="1305884" cy="1305884"/>
          </a:xfrm>
          <a:prstGeom prst="rect">
            <a:avLst/>
          </a:prstGeom>
        </p:spPr>
      </p:pic>
      <p:sp>
        <p:nvSpPr>
          <p:cNvPr id="46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7612177" y="307959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C. Cong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993" y="3342869"/>
            <a:ext cx="1617447" cy="16174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31B8BF3-506A-47B6-BD14-4401EC3408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2" grpId="0" animBg="1"/>
      <p:bldP spid="44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7" y="2771250"/>
            <a:ext cx="2934336" cy="2934336"/>
          </a:xfrm>
          <a:prstGeom prst="rect">
            <a:avLst/>
          </a:prstGeom>
        </p:spPr>
      </p:pic>
      <p:sp>
        <p:nvSpPr>
          <p:cNvPr id="1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57400" y="303738"/>
            <a:ext cx="5708115" cy="2358721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mực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3" y="2778096"/>
            <a:ext cx="2934336" cy="2934336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902815" y="5712432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chì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3" y="2812731"/>
            <a:ext cx="2934336" cy="2934336"/>
          </a:xfrm>
          <a:prstGeom prst="rect">
            <a:avLst/>
          </a:prstGeom>
        </p:spPr>
      </p:pic>
      <p:sp>
        <p:nvSpPr>
          <p:cNvPr id="30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27243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bi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42" y="2812731"/>
            <a:ext cx="2934336" cy="2934336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048683" y="5712432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0224" y="615466"/>
            <a:ext cx="1952611" cy="2103393"/>
          </a:xfrm>
          <a:prstGeom prst="rect">
            <a:avLst/>
          </a:prstGeom>
        </p:spPr>
      </p:pic>
      <p:pic>
        <p:nvPicPr>
          <p:cNvPr id="1026" name="Picture 2" descr="Bút chì gỗ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42" y="586780"/>
            <a:ext cx="1668746" cy="166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8972A50-DF29-4DEA-BFB6-A20004E036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144" cy="710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54097" y="3480987"/>
            <a:ext cx="8577059" cy="1607820"/>
          </a:xfrm>
          <a:prstGeom prst="wedgeRoundRectCallout">
            <a:avLst>
              <a:gd name="adj1" fmla="val 53206"/>
              <a:gd name="adj2" fmla="val -2119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cầm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phấn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200" b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57" y="155820"/>
            <a:ext cx="1883090" cy="1883090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166401" y="91180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03" y="376090"/>
            <a:ext cx="1784255" cy="1784255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477314" y="104769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A7CC69B-2ED5-42E2-A714-20E230F1E0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9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8" y="164569"/>
            <a:ext cx="1056730" cy="1056730"/>
          </a:xfrm>
          <a:prstGeom prst="rect">
            <a:avLst/>
          </a:prstGeom>
        </p:spPr>
      </p:pic>
      <p:sp>
        <p:nvSpPr>
          <p:cNvPr id="1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364636" y="3823012"/>
            <a:ext cx="5088135" cy="2391356"/>
          </a:xfrm>
          <a:prstGeom prst="wedgeRoundRectCallout">
            <a:avLst>
              <a:gd name="adj1" fmla="val 81123"/>
              <a:gd name="adj2" fmla="val -52382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Bụng</a:t>
            </a:r>
            <a:r>
              <a:rPr lang="en-US" sz="3200" b="1" baseline="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to </a:t>
            </a: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mắt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híp</a:t>
            </a:r>
            <a:endParaRPr lang="en-US" sz="32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ịt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3200" b="1" baseline="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baseline="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thở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phì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01234" y="379470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197510"/>
            <a:ext cx="1056730" cy="1056730"/>
          </a:xfrm>
          <a:prstGeom prst="rect">
            <a:avLst/>
          </a:prstGeom>
        </p:spPr>
      </p:pic>
      <p:sp>
        <p:nvSpPr>
          <p:cNvPr id="28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612175" y="307959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1597906"/>
            <a:ext cx="1056730" cy="1056730"/>
          </a:xfrm>
          <a:prstGeom prst="rect">
            <a:avLst/>
          </a:prstGeom>
        </p:spPr>
      </p:pic>
      <p:sp>
        <p:nvSpPr>
          <p:cNvPr id="30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612176" y="179427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D.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mèo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4" y="1597906"/>
            <a:ext cx="1056730" cy="1056730"/>
          </a:xfrm>
          <a:prstGeom prst="rect">
            <a:avLst/>
          </a:prstGeom>
        </p:spPr>
      </p:pic>
      <p:sp>
        <p:nvSpPr>
          <p:cNvPr id="32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701234" y="183022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B.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B404CB6-A020-4D53-8FFB-DF779E746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96" y="-14853"/>
            <a:ext cx="1730504" cy="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4559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8" grpId="0" animBg="1"/>
      <p:bldP spid="30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234</Words>
  <Application>Microsoft Office PowerPoint</Application>
  <PresentationFormat>Custom</PresentationFormat>
  <Paragraphs>57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Dang Le Phan Danh</cp:lastModifiedBy>
  <cp:revision>79</cp:revision>
  <dcterms:created xsi:type="dcterms:W3CDTF">2021-10-30T04:56:06Z</dcterms:created>
  <dcterms:modified xsi:type="dcterms:W3CDTF">2022-09-15T05:14:09Z</dcterms:modified>
</cp:coreProperties>
</file>