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00" r:id="rId2"/>
    <p:sldId id="399" r:id="rId3"/>
    <p:sldId id="398" r:id="rId4"/>
    <p:sldId id="397" r:id="rId5"/>
    <p:sldId id="401" r:id="rId6"/>
    <p:sldId id="396" r:id="rId7"/>
    <p:sldId id="353" r:id="rId8"/>
    <p:sldId id="371" r:id="rId9"/>
    <p:sldId id="372" r:id="rId10"/>
    <p:sldId id="373" r:id="rId11"/>
    <p:sldId id="374" r:id="rId12"/>
    <p:sldId id="351" r:id="rId13"/>
    <p:sldId id="35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81" d="100"/>
          <a:sy n="81" d="100"/>
        </p:scale>
        <p:origin x="-294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4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13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0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21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55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4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128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1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0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49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0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519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35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9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1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15/09/2022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7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0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13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77C12-23BB-41AB-9736-401CEE738D52}" type="datetimeFigureOut">
              <a:rPr lang="en-US" smtClean="0"/>
              <a:t>15/09/2022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3EE4E-F92B-44C4-BC1C-CB38CD19D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9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24.jpg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21.png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openxmlformats.org/officeDocument/2006/relationships/image" Target="../media/image24.jpg"/><Relationship Id="rId17" Type="http://schemas.openxmlformats.org/officeDocument/2006/relationships/image" Target="../media/image22.png"/><Relationship Id="rId2" Type="http://schemas.openxmlformats.org/officeDocument/2006/relationships/video" Target="../media/media2.mp4"/><Relationship Id="rId16" Type="http://schemas.openxmlformats.org/officeDocument/2006/relationships/image" Target="../media/image16.png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openxmlformats.org/officeDocument/2006/relationships/image" Target="../media/image2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3.xml"/><Relationship Id="rId9" Type="http://schemas.microsoft.com/office/2007/relationships/hdphoto" Target="../media/hdphoto4.wdp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350985" y="1648606"/>
            <a:ext cx="949009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mở đầu: Em là học sinh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2931487" y="464735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79153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57933" y="493356"/>
            <a:ext cx="5493194" cy="2966670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689413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UTM Avo" panose="02040603050506020204" pitchFamily="18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10000" y="1664324"/>
              <a:ext cx="6096000" cy="30118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kẹo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Dẻo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bánh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giầy</a:t>
              </a:r>
              <a:endParaRPr lang="en-US" sz="32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trò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lâu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nay</a:t>
              </a:r>
            </a:p>
            <a:p>
              <a:pPr algn="just"/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Vẫn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32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32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32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492" y="3708132"/>
            <a:ext cx="3185825" cy="22012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762388" y="5494487"/>
            <a:ext cx="305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Gọt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330992" y="420290"/>
            <a:ext cx="906987" cy="569344"/>
            <a:chOff x="8317164" y="2100522"/>
            <a:chExt cx="1772914" cy="1393004"/>
          </a:xfrm>
        </p:grpSpPr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1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28" name="图片 1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2849577" y="4664395"/>
            <a:ext cx="23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31487" y="3853623"/>
            <a:ext cx="258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phấn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8302" y="1022175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60" y="534078"/>
            <a:ext cx="2906851" cy="290685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92" y="704710"/>
            <a:ext cx="3803893" cy="28474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521" y="1072451"/>
            <a:ext cx="2684125" cy="226573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74103" y="3630332"/>
            <a:ext cx="1754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5137" y="3630332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56444" y="3590776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89672" y="3582746"/>
            <a:ext cx="1689725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22737" y="3587442"/>
            <a:ext cx="16151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74103" y="3563602"/>
            <a:ext cx="1641796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34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59" y="840897"/>
            <a:ext cx="1525010" cy="2729768"/>
          </a:xfrm>
          <a:prstGeom prst="rect">
            <a:avLst/>
          </a:prstGeom>
        </p:spPr>
      </p:pic>
      <p:pic>
        <p:nvPicPr>
          <p:cNvPr id="7" name="图片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166" y="3659630"/>
            <a:ext cx="11936455" cy="2652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50755" y="2861438"/>
            <a:ext cx="10321769" cy="1400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21716">
              <a:lnSpc>
                <a:spcPct val="150000"/>
              </a:lnSpc>
            </a:pPr>
            <a:r>
              <a:rPr lang="en-US" sz="66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Tạm biệt và hẹn gặp lại!</a:t>
            </a:r>
            <a:endParaRPr lang="en-US" sz="66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2574870" y="1595799"/>
            <a:ext cx="1864143" cy="1403176"/>
            <a:chOff x="5337376" y="3832625"/>
            <a:chExt cx="1864191" cy="1403213"/>
          </a:xfrm>
        </p:grpSpPr>
        <p:sp>
          <p:nvSpPr>
            <p:cNvPr id="13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5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4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6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7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8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9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0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1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2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3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4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5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6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7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8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39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0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1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2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3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4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5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6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7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8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49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0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1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2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3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4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5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5326419" y="310560"/>
            <a:ext cx="1864143" cy="1403176"/>
            <a:chOff x="5337376" y="3832625"/>
            <a:chExt cx="1864191" cy="1403213"/>
          </a:xfrm>
        </p:grpSpPr>
        <p:sp>
          <p:nvSpPr>
            <p:cNvPr id="57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8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9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0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1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2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3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4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5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6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7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8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69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0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1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2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3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4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5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6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7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8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9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0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1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2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3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4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5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6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7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8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89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0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1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2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3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4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5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6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7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98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2D10E4D-F5FC-4CEA-BDEA-C6CAFE26D992}"/>
              </a:ext>
            </a:extLst>
          </p:cNvPr>
          <p:cNvGrpSpPr/>
          <p:nvPr/>
        </p:nvGrpSpPr>
        <p:grpSpPr>
          <a:xfrm>
            <a:off x="9282498" y="1315894"/>
            <a:ext cx="1864143" cy="1403176"/>
            <a:chOff x="5337376" y="3832625"/>
            <a:chExt cx="1864191" cy="1403213"/>
          </a:xfrm>
        </p:grpSpPr>
        <p:sp>
          <p:nvSpPr>
            <p:cNvPr id="100" name="Freeform: Shape 26">
              <a:extLst>
                <a:ext uri="{FF2B5EF4-FFF2-40B4-BE49-F238E27FC236}">
                  <a16:creationId xmlns:a16="http://schemas.microsoft.com/office/drawing/2014/main" xmlns="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1" name="Freeform: Shape 27">
              <a:extLst>
                <a:ext uri="{FF2B5EF4-FFF2-40B4-BE49-F238E27FC236}">
                  <a16:creationId xmlns:a16="http://schemas.microsoft.com/office/drawing/2014/main" xmlns="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2" name="Freeform: Shape 28">
              <a:extLst>
                <a:ext uri="{FF2B5EF4-FFF2-40B4-BE49-F238E27FC236}">
                  <a16:creationId xmlns:a16="http://schemas.microsoft.com/office/drawing/2014/main" xmlns="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3" name="Freeform: Shape 29">
              <a:extLst>
                <a:ext uri="{FF2B5EF4-FFF2-40B4-BE49-F238E27FC236}">
                  <a16:creationId xmlns:a16="http://schemas.microsoft.com/office/drawing/2014/main" xmlns="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4" name="Freeform: Shape 30">
              <a:extLst>
                <a:ext uri="{FF2B5EF4-FFF2-40B4-BE49-F238E27FC236}">
                  <a16:creationId xmlns:a16="http://schemas.microsoft.com/office/drawing/2014/main" xmlns="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5" name="Freeform: Shape 31">
              <a:extLst>
                <a:ext uri="{FF2B5EF4-FFF2-40B4-BE49-F238E27FC236}">
                  <a16:creationId xmlns:a16="http://schemas.microsoft.com/office/drawing/2014/main" xmlns="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6" name="Freeform: Shape 32">
              <a:extLst>
                <a:ext uri="{FF2B5EF4-FFF2-40B4-BE49-F238E27FC236}">
                  <a16:creationId xmlns:a16="http://schemas.microsoft.com/office/drawing/2014/main" xmlns="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7" name="Freeform: Shape 33">
              <a:extLst>
                <a:ext uri="{FF2B5EF4-FFF2-40B4-BE49-F238E27FC236}">
                  <a16:creationId xmlns:a16="http://schemas.microsoft.com/office/drawing/2014/main" xmlns="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8" name="Freeform: Shape 34">
              <a:extLst>
                <a:ext uri="{FF2B5EF4-FFF2-40B4-BE49-F238E27FC236}">
                  <a16:creationId xmlns:a16="http://schemas.microsoft.com/office/drawing/2014/main" xmlns="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09" name="Freeform: Shape 35">
              <a:extLst>
                <a:ext uri="{FF2B5EF4-FFF2-40B4-BE49-F238E27FC236}">
                  <a16:creationId xmlns:a16="http://schemas.microsoft.com/office/drawing/2014/main" xmlns="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0" name="Freeform: Shape 36">
              <a:extLst>
                <a:ext uri="{FF2B5EF4-FFF2-40B4-BE49-F238E27FC236}">
                  <a16:creationId xmlns:a16="http://schemas.microsoft.com/office/drawing/2014/main" xmlns="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1" name="Freeform: Shape 37">
              <a:extLst>
                <a:ext uri="{FF2B5EF4-FFF2-40B4-BE49-F238E27FC236}">
                  <a16:creationId xmlns:a16="http://schemas.microsoft.com/office/drawing/2014/main" xmlns="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2" name="Freeform: Shape 38">
              <a:extLst>
                <a:ext uri="{FF2B5EF4-FFF2-40B4-BE49-F238E27FC236}">
                  <a16:creationId xmlns:a16="http://schemas.microsoft.com/office/drawing/2014/main" xmlns="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3" name="Freeform: Shape 39">
              <a:extLst>
                <a:ext uri="{FF2B5EF4-FFF2-40B4-BE49-F238E27FC236}">
                  <a16:creationId xmlns:a16="http://schemas.microsoft.com/office/drawing/2014/main" xmlns="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4" name="Freeform: Shape 40">
              <a:extLst>
                <a:ext uri="{FF2B5EF4-FFF2-40B4-BE49-F238E27FC236}">
                  <a16:creationId xmlns:a16="http://schemas.microsoft.com/office/drawing/2014/main" xmlns="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5" name="Freeform: Shape 41">
              <a:extLst>
                <a:ext uri="{FF2B5EF4-FFF2-40B4-BE49-F238E27FC236}">
                  <a16:creationId xmlns:a16="http://schemas.microsoft.com/office/drawing/2014/main" xmlns="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6" name="Freeform: Shape 42">
              <a:extLst>
                <a:ext uri="{FF2B5EF4-FFF2-40B4-BE49-F238E27FC236}">
                  <a16:creationId xmlns:a16="http://schemas.microsoft.com/office/drawing/2014/main" xmlns="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7" name="Freeform: Shape 43">
              <a:extLst>
                <a:ext uri="{FF2B5EF4-FFF2-40B4-BE49-F238E27FC236}">
                  <a16:creationId xmlns:a16="http://schemas.microsoft.com/office/drawing/2014/main" xmlns="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8" name="Freeform: Shape 44">
              <a:extLst>
                <a:ext uri="{FF2B5EF4-FFF2-40B4-BE49-F238E27FC236}">
                  <a16:creationId xmlns:a16="http://schemas.microsoft.com/office/drawing/2014/main" xmlns="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19" name="Freeform: Shape 45">
              <a:extLst>
                <a:ext uri="{FF2B5EF4-FFF2-40B4-BE49-F238E27FC236}">
                  <a16:creationId xmlns:a16="http://schemas.microsoft.com/office/drawing/2014/main" xmlns="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0" name="Freeform: Shape 46">
              <a:extLst>
                <a:ext uri="{FF2B5EF4-FFF2-40B4-BE49-F238E27FC236}">
                  <a16:creationId xmlns:a16="http://schemas.microsoft.com/office/drawing/2014/main" xmlns="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1" name="Freeform: Shape 47">
              <a:extLst>
                <a:ext uri="{FF2B5EF4-FFF2-40B4-BE49-F238E27FC236}">
                  <a16:creationId xmlns:a16="http://schemas.microsoft.com/office/drawing/2014/main" xmlns="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2" name="Freeform: Shape 48">
              <a:extLst>
                <a:ext uri="{FF2B5EF4-FFF2-40B4-BE49-F238E27FC236}">
                  <a16:creationId xmlns:a16="http://schemas.microsoft.com/office/drawing/2014/main" xmlns="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3" name="Freeform: Shape 49">
              <a:extLst>
                <a:ext uri="{FF2B5EF4-FFF2-40B4-BE49-F238E27FC236}">
                  <a16:creationId xmlns:a16="http://schemas.microsoft.com/office/drawing/2014/main" xmlns="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4" name="Freeform: Shape 50">
              <a:extLst>
                <a:ext uri="{FF2B5EF4-FFF2-40B4-BE49-F238E27FC236}">
                  <a16:creationId xmlns:a16="http://schemas.microsoft.com/office/drawing/2014/main" xmlns="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5" name="Freeform: Shape 51">
              <a:extLst>
                <a:ext uri="{FF2B5EF4-FFF2-40B4-BE49-F238E27FC236}">
                  <a16:creationId xmlns:a16="http://schemas.microsoft.com/office/drawing/2014/main" xmlns="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6" name="Freeform: Shape 52">
              <a:extLst>
                <a:ext uri="{FF2B5EF4-FFF2-40B4-BE49-F238E27FC236}">
                  <a16:creationId xmlns:a16="http://schemas.microsoft.com/office/drawing/2014/main" xmlns="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7" name="Freeform: Shape 53">
              <a:extLst>
                <a:ext uri="{FF2B5EF4-FFF2-40B4-BE49-F238E27FC236}">
                  <a16:creationId xmlns:a16="http://schemas.microsoft.com/office/drawing/2014/main" xmlns="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8" name="Freeform: Shape 54">
              <a:extLst>
                <a:ext uri="{FF2B5EF4-FFF2-40B4-BE49-F238E27FC236}">
                  <a16:creationId xmlns:a16="http://schemas.microsoft.com/office/drawing/2014/main" xmlns="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29" name="Freeform: Shape 55">
              <a:extLst>
                <a:ext uri="{FF2B5EF4-FFF2-40B4-BE49-F238E27FC236}">
                  <a16:creationId xmlns:a16="http://schemas.microsoft.com/office/drawing/2014/main" xmlns="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0" name="Freeform: Shape 56">
              <a:extLst>
                <a:ext uri="{FF2B5EF4-FFF2-40B4-BE49-F238E27FC236}">
                  <a16:creationId xmlns:a16="http://schemas.microsoft.com/office/drawing/2014/main" xmlns="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1" name="Freeform: Shape 57">
              <a:extLst>
                <a:ext uri="{FF2B5EF4-FFF2-40B4-BE49-F238E27FC236}">
                  <a16:creationId xmlns:a16="http://schemas.microsoft.com/office/drawing/2014/main" xmlns="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2" name="Freeform: Shape 58">
              <a:extLst>
                <a:ext uri="{FF2B5EF4-FFF2-40B4-BE49-F238E27FC236}">
                  <a16:creationId xmlns:a16="http://schemas.microsoft.com/office/drawing/2014/main" xmlns="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3" name="Freeform: Shape 59">
              <a:extLst>
                <a:ext uri="{FF2B5EF4-FFF2-40B4-BE49-F238E27FC236}">
                  <a16:creationId xmlns:a16="http://schemas.microsoft.com/office/drawing/2014/main" xmlns="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4" name="Freeform: Shape 60">
              <a:extLst>
                <a:ext uri="{FF2B5EF4-FFF2-40B4-BE49-F238E27FC236}">
                  <a16:creationId xmlns:a16="http://schemas.microsoft.com/office/drawing/2014/main" xmlns="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5" name="Freeform: Shape 61">
              <a:extLst>
                <a:ext uri="{FF2B5EF4-FFF2-40B4-BE49-F238E27FC236}">
                  <a16:creationId xmlns:a16="http://schemas.microsoft.com/office/drawing/2014/main" xmlns="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6" name="Freeform: Shape 62">
              <a:extLst>
                <a:ext uri="{FF2B5EF4-FFF2-40B4-BE49-F238E27FC236}">
                  <a16:creationId xmlns:a16="http://schemas.microsoft.com/office/drawing/2014/main" xmlns="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7" name="Freeform: Shape 63">
              <a:extLst>
                <a:ext uri="{FF2B5EF4-FFF2-40B4-BE49-F238E27FC236}">
                  <a16:creationId xmlns:a16="http://schemas.microsoft.com/office/drawing/2014/main" xmlns="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8" name="Freeform: Shape 64">
              <a:extLst>
                <a:ext uri="{FF2B5EF4-FFF2-40B4-BE49-F238E27FC236}">
                  <a16:creationId xmlns:a16="http://schemas.microsoft.com/office/drawing/2014/main" xmlns="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9" name="Freeform: Shape 65">
              <a:extLst>
                <a:ext uri="{FF2B5EF4-FFF2-40B4-BE49-F238E27FC236}">
                  <a16:creationId xmlns:a16="http://schemas.microsoft.com/office/drawing/2014/main" xmlns="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0" name="Freeform: Shape 66">
              <a:extLst>
                <a:ext uri="{FF2B5EF4-FFF2-40B4-BE49-F238E27FC236}">
                  <a16:creationId xmlns:a16="http://schemas.microsoft.com/office/drawing/2014/main" xmlns="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1" name="Freeform: Shape 67">
              <a:extLst>
                <a:ext uri="{FF2B5EF4-FFF2-40B4-BE49-F238E27FC236}">
                  <a16:creationId xmlns:a16="http://schemas.microsoft.com/office/drawing/2014/main" xmlns="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pPr defTabSz="914438">
                <a:defRPr/>
              </a:pPr>
              <a:endParaRPr lang="en-US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50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30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96541"/>
            <a:ext cx="10337800" cy="54102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2A630648-08FC-49B1-A2F6-29633F8B3814}"/>
              </a:ext>
            </a:extLst>
          </p:cNvPr>
          <p:cNvSpPr txBox="1">
            <a:spLocks/>
          </p:cNvSpPr>
          <p:nvPr/>
        </p:nvSpPr>
        <p:spPr>
          <a:xfrm>
            <a:off x="1496060" y="1065483"/>
            <a:ext cx="9022079" cy="215071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4</a:t>
            </a:r>
          </a:p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en-US" sz="2400" b="1" i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02835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ộ 10 chủ đề hình nền powerpoint cực đẹp">
            <a:extLst>
              <a:ext uri="{FF2B5EF4-FFF2-40B4-BE49-F238E27FC236}">
                <a16:creationId xmlns:a16="http://schemas.microsoft.com/office/drawing/2014/main" xmlns="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3"/>
            <a:ext cx="12192000" cy="643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78222" y="3039812"/>
            <a:ext cx="5845991" cy="1569658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CÁC NÉT </a:t>
            </a:r>
          </a:p>
          <a:p>
            <a:pPr algn="ctr" defTabSz="914438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CƠ BẢN</a:t>
            </a:r>
          </a:p>
        </p:txBody>
      </p:sp>
    </p:spTree>
    <p:extLst>
      <p:ext uri="{BB962C8B-B14F-4D97-AF65-F5344CB8AC3E}">
        <p14:creationId xmlns:p14="http://schemas.microsoft.com/office/powerpoint/2010/main" val="116670246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7" y="683836"/>
            <a:ext cx="10058400" cy="559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8824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220" descr="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601"/>
            <a:ext cx="12271899" cy="62179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93062" y="1159299"/>
            <a:ext cx="4007828" cy="2926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</a:t>
            </a:r>
            <a:endParaRPr lang="en-US" sz="4400" b="1" dirty="0">
              <a:solidFill>
                <a:schemeClr val="tx2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1”</a:t>
            </a:r>
          </a:p>
        </p:txBody>
      </p:sp>
    </p:spTree>
    <p:extLst>
      <p:ext uri="{BB962C8B-B14F-4D97-AF65-F5344CB8AC3E}">
        <p14:creationId xmlns:p14="http://schemas.microsoft.com/office/powerpoint/2010/main" val="166253787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8ba669c-6256-4507-9c2a-e2890103bc60">
            <a:hlinkClick r:id="" action="ppaction://media"/>
            <a:extLst>
              <a:ext uri="{FF2B5EF4-FFF2-40B4-BE49-F238E27FC236}">
                <a16:creationId xmlns:a16="http://schemas.microsoft.com/office/drawing/2014/main" xmlns="" id="{C22D071D-3028-46D6-A802-6BD1729609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6821"/>
            <a:ext cx="12192000" cy="6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04913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177522" y="420206"/>
            <a:ext cx="5836955" cy="1200329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harsh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0070C0"/>
                </a:solidFill>
                <a:latin typeface="UTM Avo" panose="02040603050506020204" pitchFamily="18" charset="0"/>
              </a:rPr>
              <a:t>TRÒ CHƠI</a:t>
            </a:r>
          </a:p>
        </p:txBody>
      </p:sp>
      <p:pic>
        <p:nvPicPr>
          <p:cNvPr id="7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20" y="1202073"/>
            <a:ext cx="8113104" cy="5740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190183" y="2826212"/>
            <a:ext cx="2658876" cy="52938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1150" y="2580580"/>
            <a:ext cx="489069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NHANH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600" b="1" kern="0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AI ĐÚNG?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8931727" y="2826212"/>
            <a:ext cx="3396775" cy="38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53498"/>
      </p:ext>
    </p:extLst>
  </p:cSld>
  <p:clrMapOvr>
    <a:masterClrMapping/>
  </p:clrMapOvr>
  <p:transition spd="slow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347071" y="4019202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46792" y="448663"/>
            <a:ext cx="8153211" cy="3497804"/>
            <a:chOff x="3187876" y="1176558"/>
            <a:chExt cx="7647337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253313" y="1336497"/>
              <a:ext cx="7581900" cy="3008147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tích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ngày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đêm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ngủ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nhắc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chậm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khoan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thai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anh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chạy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bước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thật</a:t>
              </a:r>
              <a:r>
                <a:rPr lang="en-US" sz="26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nhanh</a:t>
              </a:r>
              <a:r>
                <a:rPr lang="en-US" sz="260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6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6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          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600" i="1" dirty="0" err="1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600" i="1" dirty="0"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87876" y="1176558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7359" y="4088530"/>
            <a:ext cx="2249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80" y="3808550"/>
            <a:ext cx="2695860" cy="259980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935697" y="384272"/>
            <a:ext cx="857619" cy="614181"/>
            <a:chOff x="2485459" y="1975436"/>
            <a:chExt cx="1772914" cy="1393004"/>
          </a:xfrm>
        </p:grpSpPr>
        <p:pic>
          <p:nvPicPr>
            <p:cNvPr id="20" name="图片 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8" name="图片 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30" name="图片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3437246" y="4846844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trống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08218" y="5535607"/>
            <a:ext cx="247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kẻ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65436" y="869773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0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>
            <a:off x="3126255" y="4917226"/>
            <a:ext cx="687901" cy="65352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27315" y="846051"/>
            <a:ext cx="7920038" cy="2240730"/>
            <a:chOff x="3143250" y="1444312"/>
            <a:chExt cx="7429500" cy="3706917"/>
          </a:xfrm>
        </p:grpSpPr>
        <p:sp>
          <p:nvSpPr>
            <p:cNvPr id="21" name="TextBox 20"/>
            <p:cNvSpPr txBox="1"/>
            <p:nvPr/>
          </p:nvSpPr>
          <p:spPr>
            <a:xfrm>
              <a:off x="3181350" y="1942187"/>
              <a:ext cx="7391400" cy="3209042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	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dài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Mũi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ruột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dần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mòn</a:t>
              </a:r>
              <a:r>
                <a:rPr lang="en-US" sz="2800" dirty="0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70C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theo.</a:t>
              </a:r>
              <a:endParaRPr lang="en-US" sz="28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en-US" sz="2800" dirty="0">
                  <a:solidFill>
                    <a:srgbClr val="00206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                                  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(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cái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i="1" dirty="0">
                  <a:solidFill>
                    <a:prstClr val="black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</a:rPr>
                <a:t>?)</a:t>
              </a:r>
            </a:p>
            <a:p>
              <a:pPr>
                <a:lnSpc>
                  <a:spcPct val="150000"/>
                </a:lnSpc>
              </a:pPr>
              <a:endParaRPr lang="en-US" sz="2800" i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444312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73" y="3311853"/>
            <a:ext cx="3161078" cy="235570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283754" y="4951292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13199" y="422838"/>
            <a:ext cx="847302" cy="587251"/>
            <a:chOff x="5056546" y="1975436"/>
            <a:chExt cx="1772914" cy="1393004"/>
          </a:xfrm>
        </p:grpSpPr>
        <p:pic>
          <p:nvPicPr>
            <p:cNvPr id="20" name="图片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26" name="图片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27" name="图片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263090" y="4228097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Lọ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mực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63090" y="3516624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b="1" dirty="0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ea typeface="Arial-Rounded" panose="020B0500000000000000" pitchFamily="34" charset="0"/>
                <a:cs typeface="Arial" panose="020B0604020202020204" pitchFamily="34" charset="0"/>
              </a:rPr>
              <a:t>máy</a:t>
            </a:r>
            <a:endParaRPr lang="en-US" sz="2800" b="1" dirty="0">
              <a:latin typeface="UTM Avo" panose="02040603050506020204" pitchFamily="18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6330" y="1804280"/>
            <a:ext cx="2828925" cy="4524375"/>
          </a:xfrm>
          <a:prstGeom prst="rect">
            <a:avLst/>
          </a:prstGeom>
        </p:spPr>
      </p:pic>
      <p:pic>
        <p:nvPicPr>
          <p:cNvPr id="25" name="Đồng hồ đếm ngược 10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330" y="1021499"/>
            <a:ext cx="1219200" cy="112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29" grpId="0" animBg="1"/>
      <p:bldP spid="23" grpId="0"/>
      <p:bldP spid="24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129</Words>
  <Application>Microsoft Office PowerPoint</Application>
  <PresentationFormat>Custom</PresentationFormat>
  <Paragraphs>47</Paragraphs>
  <Slides>13</Slides>
  <Notes>5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Dang Le Phan Danh</cp:lastModifiedBy>
  <cp:revision>93</cp:revision>
  <dcterms:created xsi:type="dcterms:W3CDTF">2021-10-30T04:56:06Z</dcterms:created>
  <dcterms:modified xsi:type="dcterms:W3CDTF">2022-09-15T05:04:58Z</dcterms:modified>
</cp:coreProperties>
</file>