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327" r:id="rId3"/>
    <p:sldId id="334" r:id="rId4"/>
    <p:sldId id="335" r:id="rId5"/>
    <p:sldId id="375" r:id="rId6"/>
    <p:sldId id="376" r:id="rId7"/>
    <p:sldId id="377" r:id="rId8"/>
    <p:sldId id="385" r:id="rId9"/>
    <p:sldId id="386" r:id="rId10"/>
    <p:sldId id="351" r:id="rId11"/>
    <p:sldId id="35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6" autoAdjust="0"/>
    <p:restoredTop sz="94660"/>
  </p:normalViewPr>
  <p:slideViewPr>
    <p:cSldViewPr snapToGrid="0">
      <p:cViewPr>
        <p:scale>
          <a:sx n="81" d="100"/>
          <a:sy n="81" d="100"/>
        </p:scale>
        <p:origin x="-10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2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4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9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5193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9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1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=""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3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350985" y="1648606"/>
            <a:ext cx="949009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mở đầu: Em là học sinh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9" y="840897"/>
            <a:ext cx="1525010" cy="2729768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66" y="3659630"/>
            <a:ext cx="11936455" cy="2652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755" y="2861438"/>
            <a:ext cx="10321769" cy="140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66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Tạm biệt và hẹn gặp lại!</a:t>
            </a:r>
            <a:endParaRPr lang="en-US" sz="6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2574870" y="1595799"/>
            <a:ext cx="1864143" cy="1403176"/>
            <a:chOff x="5337376" y="3832625"/>
            <a:chExt cx="1864191" cy="1403213"/>
          </a:xfrm>
        </p:grpSpPr>
        <p:sp>
          <p:nvSpPr>
            <p:cNvPr id="13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5326419" y="310560"/>
            <a:ext cx="1864143" cy="1403176"/>
            <a:chOff x="5337376" y="3832625"/>
            <a:chExt cx="1864191" cy="1403213"/>
          </a:xfrm>
        </p:grpSpPr>
        <p:sp>
          <p:nvSpPr>
            <p:cNvPr id="57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2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3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4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5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6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8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9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0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1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2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3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4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5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6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7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8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9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0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1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2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3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4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5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6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7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8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282498" y="1315894"/>
            <a:ext cx="1864143" cy="1403176"/>
            <a:chOff x="5337376" y="3832625"/>
            <a:chExt cx="1864191" cy="1403213"/>
          </a:xfrm>
        </p:grpSpPr>
        <p:sp>
          <p:nvSpPr>
            <p:cNvPr id="100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1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2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3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4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5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6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7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8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9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0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1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2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3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4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5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6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7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8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9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0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1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2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3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4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5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6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7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8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9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0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1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2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3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4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5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6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7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8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9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0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1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0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0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1" y="191393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12677" y="3573840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1796285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5647" y="345282"/>
            <a:ext cx="3261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u="sng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Việt</a:t>
            </a:r>
            <a:endParaRPr lang="en-US" sz="4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toy, drawing&#10;&#10;Description automatically generated">
            <a:extLst>
              <a:ext uri="{FF2B5EF4-FFF2-40B4-BE49-F238E27FC236}">
                <a16:creationId xmlns="" xmlns:a16="http://schemas.microsoft.com/office/drawing/2014/main" id="{75CAC1BC-5A69-4335-9AD2-69374BC11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4" b="11991"/>
          <a:stretch/>
        </p:blipFill>
        <p:spPr>
          <a:xfrm>
            <a:off x="160576" y="3734281"/>
            <a:ext cx="4427775" cy="2490623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793690" y="1228616"/>
            <a:ext cx="6925771" cy="311961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19621" y="1928544"/>
            <a:ext cx="49584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BÀI MỞ ĐẦU: 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EM LÀ HỌC SINH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343" y="4510885"/>
            <a:ext cx="5441001" cy="1865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9866418" y="3445724"/>
            <a:ext cx="1737719" cy="2779180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9626658" y="1086600"/>
            <a:ext cx="1273300" cy="1891039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2097693" y="760780"/>
            <a:ext cx="1273300" cy="18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96541"/>
            <a:ext cx="10337800" cy="54102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A630648-08FC-49B1-A2F6-29633F8B3814}"/>
              </a:ext>
            </a:extLst>
          </p:cNvPr>
          <p:cNvSpPr txBox="1">
            <a:spLocks/>
          </p:cNvSpPr>
          <p:nvPr/>
        </p:nvSpPr>
        <p:spPr>
          <a:xfrm>
            <a:off x="1946320" y="1278281"/>
            <a:ext cx="8299359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TIẾT 1</a:t>
            </a:r>
            <a:br>
              <a:rPr lang="en-US" sz="3600" b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</a:br>
            <a:r>
              <a:rPr lang="en-US" sz="4000" b="1" i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 quen-</a:t>
            </a:r>
            <a:br>
              <a:rPr lang="en-US" sz="4000" b="1" i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</a:br>
            <a:r>
              <a:rPr lang="en-US" sz="4000" b="1" i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Giới thiệu sách Tiếng Việt lớp 1</a:t>
            </a:r>
            <a:endParaRPr lang="en-US" sz="3200" b="1" i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60511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ẻ Em Dễ Thương Học Sinh Thiết Kế Vector-vector Người-miễn Phí ...">
            <a:extLst>
              <a:ext uri="{FF2B5EF4-FFF2-40B4-BE49-F238E27FC236}">
                <a16:creationId xmlns="" xmlns:a16="http://schemas.microsoft.com/office/drawing/2014/main" id="{05305673-010C-4F44-AAE3-32F0A9B77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5" y="1473200"/>
            <a:ext cx="5617435" cy="47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4">
            <a:extLst>
              <a:ext uri="{FF2B5EF4-FFF2-40B4-BE49-F238E27FC236}">
                <a16:creationId xmlns="" xmlns:a16="http://schemas.microsoft.com/office/drawing/2014/main" id="{8A13297B-6903-4ED9-98D4-5DFBA1FBB593}"/>
              </a:ext>
            </a:extLst>
          </p:cNvPr>
          <p:cNvSpPr/>
          <p:nvPr/>
        </p:nvSpPr>
        <p:spPr>
          <a:xfrm>
            <a:off x="6399470" y="37505"/>
            <a:ext cx="4176064" cy="2266015"/>
          </a:xfrm>
          <a:prstGeom prst="cloudCallout">
            <a:avLst>
              <a:gd name="adj1" fmla="val -50271"/>
              <a:gd name="adj2" fmla="val 63845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4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GIỚI THIỆU BẢN THÂN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4188" y="3063032"/>
            <a:ext cx="5649303" cy="707886"/>
          </a:xfrm>
          <a:prstGeom prst="rect">
            <a:avLst/>
          </a:prstGeom>
          <a:solidFill>
            <a:srgbClr val="FF99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-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viên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giới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thiệu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4470" y="4166327"/>
            <a:ext cx="6254490" cy="1938992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Học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sinh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giới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thiệu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về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bản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thân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lớp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68617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220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12363768" cy="6217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388788" y="1041903"/>
            <a:ext cx="3907416" cy="1443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GIỚI THIỆU SÁCH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6736960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44" y="877615"/>
            <a:ext cx="3870635" cy="5448051"/>
          </a:xfrm>
          <a:prstGeom prst="rect">
            <a:avLst/>
          </a:prstGeom>
        </p:spPr>
      </p:pic>
      <p:pic>
        <p:nvPicPr>
          <p:cNvPr id="6" name="Picture 2" descr="Tiếng Việt 1 Tập một (thuộc bộ sách Cánh Diều) - VEPIC">
            <a:extLst>
              <a:ext uri="{FF2B5EF4-FFF2-40B4-BE49-F238E27FC236}">
                <a16:creationId xmlns="" xmlns:a16="http://schemas.microsoft.com/office/drawing/2014/main" id="{DDC52527-28F4-4A57-8057-770415C2A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35"/>
          <a:stretch/>
        </p:blipFill>
        <p:spPr bwMode="auto">
          <a:xfrm>
            <a:off x="1609980" y="877615"/>
            <a:ext cx="388343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43736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74" y="577294"/>
            <a:ext cx="4102346" cy="572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46" y="827585"/>
            <a:ext cx="5701803" cy="53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58079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2" y="1786656"/>
            <a:ext cx="3941624" cy="3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17" y="37505"/>
            <a:ext cx="5497037" cy="63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346381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61</Words>
  <Application>Microsoft Office PowerPoint</Application>
  <PresentationFormat>Custom</PresentationFormat>
  <Paragraphs>16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Dang Le Phan Danh</cp:lastModifiedBy>
  <cp:revision>94</cp:revision>
  <dcterms:created xsi:type="dcterms:W3CDTF">2021-10-30T04:56:06Z</dcterms:created>
  <dcterms:modified xsi:type="dcterms:W3CDTF">2022-09-15T05:05:43Z</dcterms:modified>
</cp:coreProperties>
</file>